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notesMasterIdLst>
    <p:notesMasterId r:id="rId41"/>
  </p:notesMasterIdLst>
  <p:sldIdLst>
    <p:sldId id="256" r:id="rId2"/>
    <p:sldId id="383" r:id="rId3"/>
    <p:sldId id="385" r:id="rId4"/>
    <p:sldId id="260" r:id="rId5"/>
    <p:sldId id="408" r:id="rId6"/>
    <p:sldId id="809" r:id="rId7"/>
    <p:sldId id="810" r:id="rId8"/>
    <p:sldId id="407" r:id="rId9"/>
    <p:sldId id="364" r:id="rId10"/>
    <p:sldId id="368" r:id="rId11"/>
    <p:sldId id="369" r:id="rId12"/>
    <p:sldId id="512" r:id="rId13"/>
    <p:sldId id="505" r:id="rId14"/>
    <p:sldId id="302" r:id="rId15"/>
    <p:sldId id="510" r:id="rId16"/>
    <p:sldId id="307" r:id="rId17"/>
    <p:sldId id="306" r:id="rId18"/>
    <p:sldId id="808" r:id="rId19"/>
    <p:sldId id="257" r:id="rId20"/>
    <p:sldId id="509" r:id="rId21"/>
    <p:sldId id="304" r:id="rId22"/>
    <p:sldId id="811" r:id="rId23"/>
    <p:sldId id="511" r:id="rId24"/>
    <p:sldId id="305" r:id="rId25"/>
    <p:sldId id="513" r:id="rId26"/>
    <p:sldId id="288" r:id="rId27"/>
    <p:sldId id="565" r:id="rId28"/>
    <p:sldId id="561" r:id="rId29"/>
    <p:sldId id="413" r:id="rId30"/>
    <p:sldId id="414" r:id="rId31"/>
    <p:sldId id="366" r:id="rId32"/>
    <p:sldId id="375" r:id="rId33"/>
    <p:sldId id="372" r:id="rId34"/>
    <p:sldId id="386" r:id="rId35"/>
    <p:sldId id="387" r:id="rId36"/>
    <p:sldId id="416" r:id="rId37"/>
    <p:sldId id="417" r:id="rId38"/>
    <p:sldId id="494" r:id="rId39"/>
    <p:sldId id="41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hitij Srivastava" initials="KS" lastIdx="38" clrIdx="0">
    <p:extLst>
      <p:ext uri="{19B8F6BF-5375-455C-9EA6-DF929625EA0E}">
        <p15:presenceInfo xmlns:p15="http://schemas.microsoft.com/office/powerpoint/2012/main" userId="9ca786a0451481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C46F"/>
    <a:srgbClr val="F5C4EE"/>
    <a:srgbClr val="FFFFFF"/>
    <a:srgbClr val="07DB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CF5A1-2D01-4DFE-8C70-099F7A483430}" v="2466" dt="2021-06-21T11:09:34.297"/>
    <p1510:client id="{0830B254-654F-457B-A6FB-B54AF7F59071}" v="367" dt="2021-05-26T11:57:10.514"/>
    <p1510:client id="{085FD137-6A1A-4E2F-9CBB-B787D4132C10}" v="5" dt="2022-01-17T07:24:15.583"/>
    <p1510:client id="{0CB4CE8B-D1F3-4E8F-96AC-ED278D03DF15}" v="421" dt="2021-07-02T15:28:05.431"/>
    <p1510:client id="{1237B79B-AB00-47B1-BF20-969AB0E582B4}" v="539" dt="2021-06-02T11:27:14.251"/>
    <p1510:client id="{13C726CD-7EA4-4D13-B4B6-3387ABBB2A1A}" v="67" dt="2021-05-24T15:28:36.523"/>
    <p1510:client id="{1489E77F-9690-4C6C-981C-B45A922B9FAA}" v="69" dt="2021-07-03T11:11:27.661"/>
    <p1510:client id="{1671D093-D6B3-4230-925B-A328C631A377}" v="1526" dt="2021-05-19T15:45:10.223"/>
    <p1510:client id="{1916D744-1E26-4DE2-AEE0-DB0AF778370A}" v="1190" dt="2021-05-03T03:48:38.839"/>
    <p1510:client id="{1B57D31F-893E-4654-A6D3-27F9BA3B85EE}" v="326" dt="2021-07-14T06:29:51.090"/>
    <p1510:client id="{1CEF2506-EDCA-4027-8ACD-E443D1272341}" v="25" dt="2021-07-16T05:34:37.184"/>
    <p1510:client id="{1CF5C5EE-1451-4E63-8A32-CE1B96EE393E}" v="4" dt="2021-08-07T06:17:59.573"/>
    <p1510:client id="{1E1A83D0-DB60-4232-B2B3-B642D58048BB}" v="329" dt="2021-05-01T13:41:31.808"/>
    <p1510:client id="{1E6F5F21-6D5B-4C17-B61C-CB3583D1F56F}" v="721" dt="2021-06-08T11:33:56.627"/>
    <p1510:client id="{20F5DB75-59AB-451C-8A1E-35E0CCEA8933}" v="2014" dt="2021-05-29T07:05:20.266"/>
    <p1510:client id="{2177E692-A250-49F8-8F0A-2FCF010CDB59}" v="36" dt="2021-06-01T01:00:14.016"/>
    <p1510:client id="{22C67846-2AE0-4AA8-8E67-EB40D2B9D46E}" v="450" dt="2021-07-12T12:42:21.786"/>
    <p1510:client id="{231C01C5-EBD7-40A9-8956-9D8BF37EC932}" v="229" dt="2021-07-26T12:27:52.503"/>
    <p1510:client id="{236F1606-DCCD-4311-9D3C-C53A4C6BA85A}" v="229" dt="2021-07-15T12:44:35.183"/>
    <p1510:client id="{23FEAA30-6403-461E-A49C-E80394D4A337}" v="1217" dt="2021-07-07T11:05:40.123"/>
    <p1510:client id="{24B5ED90-BDCB-422E-8592-49550D5CE278}" v="4" dt="2021-11-02T03:47:09.319"/>
    <p1510:client id="{2889557F-16DC-4FBF-A0B3-AFB467F1EE22}" v="1" dt="2021-06-22T10:51:14.441"/>
    <p1510:client id="{29CB5972-F4EF-487A-AD45-1C9D91A75B0D}" v="301" dt="2021-05-28T01:26:03.745"/>
    <p1510:client id="{2CB10DC6-BA85-4204-8F35-1F41B237B88B}" v="151" dt="2021-05-19T12:07:34.449"/>
    <p1510:client id="{2DE92CD4-A066-4706-8A83-8500405B8ED4}" v="224" dt="2021-05-02T03:45:13.419"/>
    <p1510:client id="{2E2F8FC4-BEDA-406C-9B10-FBE1ABE7E074}" v="454" dt="2021-05-24T13:16:49.599"/>
    <p1510:client id="{3186F487-CEDB-43CA-9AC6-E0D98357523B}" v="1" dt="2021-12-27T11:48:39.815"/>
    <p1510:client id="{347D3FDD-C893-4764-950D-5D00203EF8BE}" v="567" dt="2021-06-04T11:34:48.061"/>
    <p1510:client id="{37F467D4-CEB5-4F1E-B4E9-A486F512F7F2}" v="2" dt="2021-06-15T10:17:49.056"/>
    <p1510:client id="{3EF6EE1F-7D4E-42CD-AB7E-6AB2449EEE2C}" v="1076" dt="2021-07-08T12:27:02.236"/>
    <p1510:client id="{42257CB3-AE11-449D-9A83-4FB0EA51D371}" v="715" dt="2021-05-27T15:29:25.213"/>
    <p1510:client id="{46320F78-DDC3-453F-87B0-F01DDE60D8C3}" v="1286" dt="2021-07-06T11:04:49.317"/>
    <p1510:client id="{46A2A2BE-508D-4DFA-B8A4-D0E5501B6237}" v="37" dt="2021-07-01T11:20:53.123"/>
    <p1510:client id="{49A26036-1DCA-466D-AF95-0DFC0D3739CF}" v="94" dt="2021-07-08T17:52:14.535"/>
    <p1510:client id="{50C70656-66E1-44E6-ACE6-AC949D26C37A}" v="965" dt="2021-05-04T15:45:36.644"/>
    <p1510:client id="{54593E54-8470-471E-AB00-63742D76FCF3}" v="3" dt="2021-10-27T14:51:19.289"/>
    <p1510:client id="{554952F8-4FE9-449D-8428-4C0270ED103F}" v="402" dt="2021-06-26T13:43:46.150"/>
    <p1510:client id="{56B1822C-7390-4024-B141-7165FBCD023E}" v="86" dt="2021-08-12T06:16:59.343"/>
    <p1510:client id="{57154A76-E764-48CF-86DC-43A57558FAC3}" v="4" dt="2021-11-18T12:25:56.615"/>
    <p1510:client id="{57822F7C-36E6-4B6D-A70A-ECB4F309ED00}" v="202" dt="2021-07-07T12:25:53.916"/>
    <p1510:client id="{5C9A47CE-0172-4837-93A4-D35B68930699}" v="1" dt="2021-06-11T05:19:51.067"/>
    <p1510:client id="{5E05A34B-A007-42B3-9FC8-448BD2DED269}" v="3441" dt="2021-05-28T08:02:15.397"/>
    <p1510:client id="{5EA9792E-8F23-4370-A668-69363E2F876C}" v="405" dt="2021-06-18T11:19:01.771"/>
    <p1510:client id="{60CD0A0A-2B47-4CAA-94FD-E96EE9CF63AF}" v="146" dt="2021-07-05T10:35:56.218"/>
    <p1510:client id="{64EF3D95-0963-4394-BB96-15BC1FDA1BA3}" v="1" dt="2022-01-08T07:58:50.788"/>
    <p1510:client id="{65D84D15-AB9E-41E8-9C10-15770C4C6FE9}" v="284" dt="2021-07-05T11:18:17.332"/>
    <p1510:client id="{665FB2D9-2E3F-4AF7-A20F-9E3E9EF3CCC8}" v="1046" dt="2021-05-05T04:02:17.983"/>
    <p1510:client id="{66943DAE-1B5A-4720-813A-066903972B8D}" v="80" dt="2021-06-10T14:12:37.402"/>
    <p1510:client id="{6A87B6D2-BD2F-48BA-AC7D-94ADD292FC08}" v="8" dt="2021-06-22T14:07:46.458"/>
    <p1510:client id="{6AD94E6A-20BA-4412-BED5-6748BA195400}" v="1" dt="2022-01-08T07:24:43.422"/>
    <p1510:client id="{6C31957B-E70D-4771-AB7C-189332F6991E}" v="23" dt="2021-06-22T10:28:52.281"/>
    <p1510:client id="{6C331AEF-A4C4-4237-A70A-0798DABF90B1}" v="794" dt="2021-05-07T15:42:32.649"/>
    <p1510:client id="{6E132E4B-A184-4D3A-B94A-7571C509FD2D}" v="7" dt="2021-05-28T15:26:01.402"/>
    <p1510:client id="{6F220727-26E5-400F-B75D-27054D258BD9}" v="46" dt="2021-06-24T11:14:22.653"/>
    <p1510:client id="{6F877995-2DCE-4E30-BFDE-DAAEA3E6F50D}" v="110" dt="2021-05-26T08:11:43.783"/>
    <p1510:client id="{70D14FEB-D6EE-4EA8-849B-75593199B2A4}" v="307" dt="2021-08-04T07:18:52.503"/>
    <p1510:client id="{717850A0-6C22-4F39-ABC2-579AD76C6BB4}" v="283" dt="2021-06-01T03:14:36.823"/>
    <p1510:client id="{724F6DA0-AE5A-4F07-9B44-7F725907832F}" v="59" dt="2021-08-10T03:08:39.284"/>
    <p1510:client id="{775E32B2-34B8-48D0-8500-76592BDA8BD0}" v="386" dt="2021-06-01T04:20:06.951"/>
    <p1510:client id="{77C532D5-0B96-4496-A74D-CC2DA198887D}" v="1" dt="2021-06-23T15:08:52.295"/>
    <p1510:client id="{7BB3C8BA-70BC-4B0B-AFEC-D25A8AEFA6D9}" v="13" dt="2021-05-28T01:28:31.202"/>
    <p1510:client id="{7C59CA31-19E9-48B9-B16E-0E0985227F59}" v="20" dt="2021-06-26T14:06:09.224"/>
    <p1510:client id="{7C6575B7-5280-4CB5-88AF-FF0901DBA901}" v="189" dt="2021-05-07T03:14:46.535"/>
    <p1510:client id="{7C8993DC-5C20-4C66-9F3D-79228A0D0D3E}" v="26" dt="2021-05-06T02:16:51.027"/>
    <p1510:client id="{7DF9645D-D039-4B2B-BBD6-DC25748CF71E}" v="507" dt="2021-06-10T11:49:59.737"/>
    <p1510:client id="{7E2F9946-1CB1-4026-B216-98BD050A72F4}" v="200" dt="2021-07-01T12:22:46.613"/>
    <p1510:client id="{7E7BFD41-0F64-4129-85AE-A4E382B4A3B0}" v="1204" dt="2021-05-25T03:52:33.669"/>
    <p1510:client id="{7FAC8CE4-6871-4E8C-8746-75AFDDCAB4CD}" v="397" dt="2021-07-02T13:00:06.229"/>
    <p1510:client id="{828F70F8-CD7C-455E-816D-97D90E006445}" v="164" dt="2021-06-01T10:37:33.969"/>
    <p1510:client id="{8348B2B3-CCD2-4B6A-BC32-6F636B2AB62A}" v="624" dt="2021-06-25T11:05:49.739"/>
    <p1510:client id="{85164961-F7F5-4415-9097-6D80AF7943DE}" v="1078" dt="2021-07-15T15:28:25.470"/>
    <p1510:client id="{86D56B56-084B-4677-8518-125C93262A78}" v="55" dt="2021-06-14T10:27:43.520"/>
    <p1510:client id="{87E25F2F-4303-41AD-8E76-1F701C3F0C4E}" v="1917" dt="2021-06-28T13:58:54.715"/>
    <p1510:client id="{8C273DEE-093B-4178-B804-25CD04E455D3}" v="14" dt="2021-07-02T07:33:54.981"/>
    <p1510:client id="{8CAB7E7F-FE1D-46FF-89C6-9A114304C197}" v="2" dt="2021-11-09T04:31:04.582"/>
    <p1510:client id="{8D6FBF52-DE2E-4325-A458-67BD7F7182B4}" v="83" dt="2021-07-22T05:40:56.630"/>
    <p1510:client id="{92535406-1DA2-47F0-BFB1-ADF7AAD6F6BC}" v="834" dt="2021-05-28T11:59:23.182"/>
    <p1510:client id="{92CDF02D-8EBC-44E9-B715-22F3BE9B94E5}" v="168" dt="2021-05-28T14:45:38.956"/>
    <p1510:client id="{9324A78F-CBFD-4CA5-80F8-001DA9D0CB1E}" v="141" dt="2021-06-28T10:37:31.591"/>
    <p1510:client id="{95218C0D-8381-4B78-ADC7-E9FE9DC0ACEF}" v="196" dt="2021-06-16T10:43:17.577"/>
    <p1510:client id="{95DBFF63-62A5-4746-9FE6-7CB6F44CED83}" v="55" dt="2021-06-23T04:51:44.824"/>
    <p1510:client id="{987F2365-0D70-4662-AE1B-099A12A0DA39}" v="2814" dt="2021-05-20T07:48:41.910"/>
    <p1510:client id="{9B20F33B-0E99-409A-BB33-CC30023689BF}" v="72" dt="2021-06-23T12:39:34.788"/>
    <p1510:client id="{9E337E1A-CC8E-49F1-A2C9-D699731DCE78}" v="213" dt="2021-07-10T12:26:50.505"/>
    <p1510:client id="{9EA03B79-62FE-4B26-AFFF-B10BCD4DAA8F}" v="90" dt="2021-06-18T06:01:51.671"/>
    <p1510:client id="{9FA07909-B972-4AF8-8754-C9CF8069CD31}" v="142" dt="2021-05-11T17:33:15.282"/>
    <p1510:client id="{9FC1F623-B8FC-4F84-937B-59F2BC32AA9E}" v="3" dt="2021-05-26T14:56:13.787"/>
    <p1510:client id="{A72F6E3D-D29A-46D6-A211-7FEA44664FFE}" v="143" dt="2021-05-24T07:01:10.583"/>
    <p1510:client id="{A7A050B7-2584-4FA6-8E39-FB2EAB6DDE24}" v="60" dt="2021-05-03T04:18:07.229"/>
    <p1510:client id="{A7F168B0-98B9-4926-BEF8-58008FF77A4A}" v="368" dt="2021-07-12T11:43:12.719"/>
    <p1510:client id="{A87B384E-0967-4D72-9A25-BFC77A487141}" v="661" dt="2021-05-19T08:28:15.086"/>
    <p1510:client id="{ADEAA846-33BD-48ED-BDCE-E6C78E1CC923}" v="1001" dt="2021-07-10T10:52:32.760"/>
    <p1510:client id="{AE7FE560-4976-4D69-B10C-C5519070AEE5}" v="31" dt="2021-06-09T10:47:55.781"/>
    <p1510:client id="{B2AC37AE-3D40-4D63-8430-F2F8E0EC15E7}" v="1243" dt="2021-07-14T12:38:19.537"/>
    <p1510:client id="{B3F1BA34-8C62-4459-ABC0-91FD48AC9469}" v="2" dt="2021-07-26T14:33:09.558"/>
    <p1510:client id="{B52C812D-3933-4B61-8896-DBC1B01F616D}" v="30" dt="2021-06-10T10:42:09.917"/>
    <p1510:client id="{B7B0468C-5D1C-49FE-8941-F919935D4CD2}" v="464" dt="2021-06-01T07:04:58.568"/>
    <p1510:client id="{BA63D7FA-E235-40CC-B541-A4D7B4D69433}" v="2" dt="2021-05-06T17:03:45.819"/>
    <p1510:client id="{BD149A34-69B5-4A4E-B021-D711E5FBF9AD}" v="1707" dt="2021-07-09T11:40:38.482"/>
    <p1510:client id="{BE48566E-02F7-4C37-96AC-1390CA4D1847}" v="25" dt="2021-07-03T10:55:07.157"/>
    <p1510:client id="{C0C6B70B-311E-4F2C-A92C-80DC633D55A5}" v="92" dt="2021-07-06T07:10:37.522"/>
    <p1510:client id="{C34E690C-81F0-4CDF-B4BD-E23B4C4480C1}" v="782" dt="2021-06-03T10:31:11.024"/>
    <p1510:client id="{C4DDC87A-B982-4363-A5DC-77BD686EB15F}" v="552" dt="2021-06-08T06:16:19.350"/>
    <p1510:client id="{D0594BF2-91C3-49A4-88E8-1FB220DBE094}" v="1" dt="2021-05-24T01:30:42.375"/>
    <p1510:client id="{D4B51006-B76D-4BC0-9B2C-96E381F3E4B0}" v="28" dt="2021-07-14T08:20:41.869"/>
    <p1510:client id="{D54D4093-F954-490E-B760-A3476BCA3C94}" v="2048" dt="2021-06-01T06:15:53.978"/>
    <p1510:client id="{D664CE43-6757-4452-A03A-C66936F890F5}" v="734" dt="2021-05-04T18:27:36.324"/>
    <p1510:client id="{D7059C67-B745-4F99-9FD3-DB21A1CA566D}" v="3" dt="2021-06-18T14:31:43.987"/>
    <p1510:client id="{D78B87B7-51D4-451E-B22C-6CCBA83FD0A2}" v="297" dt="2021-07-09T12:17:48.011"/>
    <p1510:client id="{D7981C3A-3EAA-497B-B656-A95180F9D726}" v="1" dt="2021-05-31T08:00:19.031"/>
    <p1510:client id="{D843206A-47B0-4505-9395-15860D84F781}" v="450" dt="2021-05-27T11:06:19.569"/>
    <p1510:client id="{D90B5405-7DC6-429E-B2D2-6C085A71E10F}" v="1274" dt="2021-05-24T03:36:05.170"/>
    <p1510:client id="{DB401BE6-2069-48A7-8640-5FBB428076FD}" v="466" dt="2021-07-15T16:17:33.980"/>
    <p1510:client id="{DBCD63B7-BCFB-4BBB-99C2-44DEAAB01180}" v="80" dt="2021-05-24T12:31:31.944"/>
    <p1510:client id="{DCA3054B-BB44-4B29-8099-11321B12B5EE}" v="2" dt="2022-01-18T01:10:57.149"/>
    <p1510:client id="{DE1CB3CD-D95E-4DF2-82D7-4A7E04188DBE}" v="190" dt="2021-06-02T14:40:53.701"/>
    <p1510:client id="{DE1D47D1-CFEE-4885-816C-4560A9456415}" v="151" dt="2021-06-09T10:53:54.181"/>
    <p1510:client id="{DE48C574-B406-4C8A-BD95-754C287D79B9}" v="1" dt="2021-07-07T07:07:55.107"/>
    <p1510:client id="{DE5FE5F1-C955-4FBF-B53B-7AB5B2861A9D}" v="1299" dt="2021-05-21T19:34:30.416"/>
    <p1510:client id="{DE938E91-532F-47EA-B70E-FB6A57263E8B}" v="655" dt="2021-07-13T12:23:10.813"/>
    <p1510:client id="{E048613D-D7AF-4FAD-BD9F-3638C6A67ED2}" v="644" dt="2021-06-02T08:24:51.573"/>
    <p1510:client id="{E4CA705F-AAD4-4E64-A889-94C3E75791C4}" v="135" dt="2021-07-12T10:55:20.828"/>
    <p1510:client id="{E52AA30D-DBD6-4965-BCFF-8831D8C4BCAB}" v="974" dt="2021-06-14T08:33:05.703"/>
    <p1510:client id="{E6AF6C35-9568-4B12-B7B2-E29243047CDD}" v="1792" dt="2021-05-31T04:04:42.189"/>
    <p1510:client id="{E83228EC-D2AB-4F6A-8307-B8C4954E4B0E}" v="324" dt="2021-06-01T00:16:50.317"/>
    <p1510:client id="{EA72F08B-6E32-4EB7-8B55-63D041DF5D4B}" v="93" dt="2021-05-25T11:01:26.515"/>
    <p1510:client id="{EB6A45E2-1B16-4761-8503-3616398570A8}" v="5" dt="2021-08-04T10:47:02.585"/>
    <p1510:client id="{EB8BEBBC-C44D-459E-9746-681EA33610C6}" v="1" dt="2021-05-24T04:11:30.317"/>
    <p1510:client id="{ED7654B4-FD6D-4493-BF71-46C0606BD0D1}" v="322" dt="2021-05-29T11:50:56.521"/>
    <p1510:client id="{EE6287EB-C8F4-4CAC-B513-AA52CBCA28FD}" v="4" dt="2021-11-23T12:02:09.801"/>
    <p1510:client id="{EFC8B398-9718-431B-BE11-6B97A54C8392}" v="58" dt="2021-06-15T14:27:23.995"/>
    <p1510:client id="{EFD41CD5-C26B-4805-8C3E-86BA23C62E59}" v="8" dt="2022-01-28T11:01:23.547"/>
    <p1510:client id="{FB52F4EC-3FFB-48F5-A1D0-840707FB5603}" v="82" dt="2021-07-15T12:22:18.333"/>
    <p1510:client id="{FBA7395F-3C0F-4DE6-B515-BAA7D2289FFB}" v="11" dt="2021-08-09T11:07:33.786"/>
    <p1510:client id="{FDF99FCC-8124-4970-BB67-6405CFA8166C}" v="704" dt="2021-05-31T11:36:38.952"/>
    <p1510:client id="{FE520812-95BD-483E-BB91-18C595785414}" v="2086" dt="2021-05-02T07:05:05.645"/>
    <p1510:client id="{FEBB1A22-B4C3-4628-819A-9310A4ABA7E8}" v="502" dt="2021-05-27T08:28:24.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1" autoAdjust="0"/>
    <p:restoredTop sz="94660"/>
  </p:normalViewPr>
  <p:slideViewPr>
    <p:cSldViewPr snapToGrid="0">
      <p:cViewPr varScale="1">
        <p:scale>
          <a:sx n="68" d="100"/>
          <a:sy n="68"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shitij Srivastava" userId="9ca786a045148134" providerId="Windows Live" clId="Web-{717850A0-6C22-4F39-ABC2-579AD76C6BB4}"/>
    <pc:docChg chg="addSld delSld modSld sldOrd">
      <pc:chgData name="Kshitij Srivastava" userId="9ca786a045148134" providerId="Windows Live" clId="Web-{717850A0-6C22-4F39-ABC2-579AD76C6BB4}" dt="2021-06-01T03:14:36.823" v="192"/>
      <pc:docMkLst>
        <pc:docMk/>
      </pc:docMkLst>
      <pc:sldChg chg="modSp">
        <pc:chgData name="Kshitij Srivastava" userId="9ca786a045148134" providerId="Windows Live" clId="Web-{717850A0-6C22-4F39-ABC2-579AD76C6BB4}" dt="2021-06-01T02:51:23.769" v="162" actId="20577"/>
        <pc:sldMkLst>
          <pc:docMk/>
          <pc:sldMk cId="112210698" sldId="323"/>
        </pc:sldMkLst>
        <pc:spChg chg="mod">
          <ac:chgData name="Kshitij Srivastava" userId="9ca786a045148134" providerId="Windows Live" clId="Web-{717850A0-6C22-4F39-ABC2-579AD76C6BB4}" dt="2021-06-01T02:51:23.769" v="162" actId="20577"/>
          <ac:spMkLst>
            <pc:docMk/>
            <pc:sldMk cId="112210698" sldId="323"/>
            <ac:spMk id="2" creationId="{6205726A-CABB-4F2A-881A-454BD434788F}"/>
          </ac:spMkLst>
        </pc:spChg>
      </pc:sldChg>
      <pc:sldChg chg="ord">
        <pc:chgData name="Kshitij Srivastava" userId="9ca786a045148134" providerId="Windows Live" clId="Web-{717850A0-6C22-4F39-ABC2-579AD76C6BB4}" dt="2021-06-01T02:51:13.893" v="152"/>
        <pc:sldMkLst>
          <pc:docMk/>
          <pc:sldMk cId="120451886" sldId="324"/>
        </pc:sldMkLst>
      </pc:sldChg>
      <pc:sldChg chg="modSp mod modClrScheme chgLayout">
        <pc:chgData name="Kshitij Srivastava" userId="9ca786a045148134" providerId="Windows Live" clId="Web-{717850A0-6C22-4F39-ABC2-579AD76C6BB4}" dt="2021-06-01T03:14:31.448" v="191" actId="1076"/>
        <pc:sldMkLst>
          <pc:docMk/>
          <pc:sldMk cId="686658916" sldId="334"/>
        </pc:sldMkLst>
        <pc:spChg chg="mod ord">
          <ac:chgData name="Kshitij Srivastava" userId="9ca786a045148134" providerId="Windows Live" clId="Web-{717850A0-6C22-4F39-ABC2-579AD76C6BB4}" dt="2021-06-01T03:14:31.448" v="191" actId="1076"/>
          <ac:spMkLst>
            <pc:docMk/>
            <pc:sldMk cId="686658916" sldId="334"/>
            <ac:spMk id="2" creationId="{2879F1AF-7A8A-4553-A6D2-48784AF61E77}"/>
          </ac:spMkLst>
        </pc:spChg>
      </pc:sldChg>
      <pc:sldChg chg="delSp modSp">
        <pc:chgData name="Kshitij Srivastava" userId="9ca786a045148134" providerId="Windows Live" clId="Web-{717850A0-6C22-4F39-ABC2-579AD76C6BB4}" dt="2021-06-01T02:48:18.374" v="137" actId="1076"/>
        <pc:sldMkLst>
          <pc:docMk/>
          <pc:sldMk cId="612154711" sldId="438"/>
        </pc:sldMkLst>
        <pc:spChg chg="mod">
          <ac:chgData name="Kshitij Srivastava" userId="9ca786a045148134" providerId="Windows Live" clId="Web-{717850A0-6C22-4F39-ABC2-579AD76C6BB4}" dt="2021-06-01T02:48:16.765" v="131" actId="1076"/>
          <ac:spMkLst>
            <pc:docMk/>
            <pc:sldMk cId="612154711" sldId="438"/>
            <ac:spMk id="4" creationId="{31B77D27-59B8-43AE-BBDA-9E52222DC261}"/>
          </ac:spMkLst>
        </pc:spChg>
        <pc:spChg chg="mod">
          <ac:chgData name="Kshitij Srivastava" userId="9ca786a045148134" providerId="Windows Live" clId="Web-{717850A0-6C22-4F39-ABC2-579AD76C6BB4}" dt="2021-06-01T02:48:16.781" v="132" actId="1076"/>
          <ac:spMkLst>
            <pc:docMk/>
            <pc:sldMk cId="612154711" sldId="438"/>
            <ac:spMk id="5" creationId="{CAFD4541-17A5-4345-9132-3F90D8F3EA6D}"/>
          </ac:spMkLst>
        </pc:spChg>
        <pc:spChg chg="del">
          <ac:chgData name="Kshitij Srivastava" userId="9ca786a045148134" providerId="Windows Live" clId="Web-{717850A0-6C22-4F39-ABC2-579AD76C6BB4}" dt="2021-06-01T02:47:57.468" v="115"/>
          <ac:spMkLst>
            <pc:docMk/>
            <pc:sldMk cId="612154711" sldId="438"/>
            <ac:spMk id="7" creationId="{876E27B3-E5F1-4411-B3A3-F00D55480F5B}"/>
          </ac:spMkLst>
        </pc:spChg>
        <pc:spChg chg="mod">
          <ac:chgData name="Kshitij Srivastava" userId="9ca786a045148134" providerId="Windows Live" clId="Web-{717850A0-6C22-4F39-ABC2-579AD76C6BB4}" dt="2021-06-01T02:48:16.749" v="130" actId="1076"/>
          <ac:spMkLst>
            <pc:docMk/>
            <pc:sldMk cId="612154711" sldId="438"/>
            <ac:spMk id="8" creationId="{62E5D333-0320-44FD-9AD9-649DE11E0900}"/>
          </ac:spMkLst>
        </pc:spChg>
        <pc:spChg chg="del mod">
          <ac:chgData name="Kshitij Srivastava" userId="9ca786a045148134" providerId="Windows Live" clId="Web-{717850A0-6C22-4F39-ABC2-579AD76C6BB4}" dt="2021-06-01T02:48:04.155" v="125"/>
          <ac:spMkLst>
            <pc:docMk/>
            <pc:sldMk cId="612154711" sldId="438"/>
            <ac:spMk id="9" creationId="{DD28F23D-9CE1-490C-94C6-712E849E41B6}"/>
          </ac:spMkLst>
        </pc:spChg>
        <pc:spChg chg="del">
          <ac:chgData name="Kshitij Srivastava" userId="9ca786a045148134" providerId="Windows Live" clId="Web-{717850A0-6C22-4F39-ABC2-579AD76C6BB4}" dt="2021-06-01T02:47:59.999" v="122"/>
          <ac:spMkLst>
            <pc:docMk/>
            <pc:sldMk cId="612154711" sldId="438"/>
            <ac:spMk id="11" creationId="{0DF66767-B438-45B4-AF9C-C94C8CE852B1}"/>
          </ac:spMkLst>
        </pc:spChg>
        <pc:spChg chg="del">
          <ac:chgData name="Kshitij Srivastava" userId="9ca786a045148134" providerId="Windows Live" clId="Web-{717850A0-6C22-4F39-ABC2-579AD76C6BB4}" dt="2021-06-01T02:48:01.359" v="123"/>
          <ac:spMkLst>
            <pc:docMk/>
            <pc:sldMk cId="612154711" sldId="438"/>
            <ac:spMk id="12" creationId="{28F58258-769A-4AF6-9392-35C98DABD437}"/>
          </ac:spMkLst>
        </pc:spChg>
        <pc:spChg chg="del">
          <ac:chgData name="Kshitij Srivastava" userId="9ca786a045148134" providerId="Windows Live" clId="Web-{717850A0-6C22-4F39-ABC2-579AD76C6BB4}" dt="2021-06-01T02:47:59.999" v="121"/>
          <ac:spMkLst>
            <pc:docMk/>
            <pc:sldMk cId="612154711" sldId="438"/>
            <ac:spMk id="13" creationId="{2F7DD898-4B76-473A-A516-6FDF0DCAE402}"/>
          </ac:spMkLst>
        </pc:spChg>
        <pc:spChg chg="del">
          <ac:chgData name="Kshitij Srivastava" userId="9ca786a045148134" providerId="Windows Live" clId="Web-{717850A0-6C22-4F39-ABC2-579AD76C6BB4}" dt="2021-06-01T02:47:59.999" v="120"/>
          <ac:spMkLst>
            <pc:docMk/>
            <pc:sldMk cId="612154711" sldId="438"/>
            <ac:spMk id="14" creationId="{9BBC4B85-C53C-4FE3-BDC9-38592599D165}"/>
          </ac:spMkLst>
        </pc:spChg>
        <pc:spChg chg="del">
          <ac:chgData name="Kshitij Srivastava" userId="9ca786a045148134" providerId="Windows Live" clId="Web-{717850A0-6C22-4F39-ABC2-579AD76C6BB4}" dt="2021-06-01T02:47:59.999" v="119"/>
          <ac:spMkLst>
            <pc:docMk/>
            <pc:sldMk cId="612154711" sldId="438"/>
            <ac:spMk id="15" creationId="{EE6B1D08-99AA-45DF-9521-8E029D3D9C02}"/>
          </ac:spMkLst>
        </pc:spChg>
        <pc:spChg chg="del">
          <ac:chgData name="Kshitij Srivastava" userId="9ca786a045148134" providerId="Windows Live" clId="Web-{717850A0-6C22-4F39-ABC2-579AD76C6BB4}" dt="2021-06-01T02:47:59.999" v="118"/>
          <ac:spMkLst>
            <pc:docMk/>
            <pc:sldMk cId="612154711" sldId="438"/>
            <ac:spMk id="16" creationId="{C548D54B-E6E0-4C5A-8896-A0AFFDD538CF}"/>
          </ac:spMkLst>
        </pc:spChg>
        <pc:spChg chg="mod">
          <ac:chgData name="Kshitij Srivastava" userId="9ca786a045148134" providerId="Windows Live" clId="Web-{717850A0-6C22-4F39-ABC2-579AD76C6BB4}" dt="2021-06-01T02:48:16.781" v="133" actId="1076"/>
          <ac:spMkLst>
            <pc:docMk/>
            <pc:sldMk cId="612154711" sldId="438"/>
            <ac:spMk id="20" creationId="{C432003B-1CBC-4723-8949-552D8E530B75}"/>
          </ac:spMkLst>
        </pc:spChg>
        <pc:spChg chg="mod">
          <ac:chgData name="Kshitij Srivastava" userId="9ca786a045148134" providerId="Windows Live" clId="Web-{717850A0-6C22-4F39-ABC2-579AD76C6BB4}" dt="2021-06-01T02:48:16.796" v="134" actId="1076"/>
          <ac:spMkLst>
            <pc:docMk/>
            <pc:sldMk cId="612154711" sldId="438"/>
            <ac:spMk id="21" creationId="{1B74FB39-91AB-47AE-8327-F6CCB410BFE3}"/>
          </ac:spMkLst>
        </pc:spChg>
        <pc:spChg chg="mod">
          <ac:chgData name="Kshitij Srivastava" userId="9ca786a045148134" providerId="Windows Live" clId="Web-{717850A0-6C22-4F39-ABC2-579AD76C6BB4}" dt="2021-06-01T02:48:16.812" v="135" actId="1076"/>
          <ac:spMkLst>
            <pc:docMk/>
            <pc:sldMk cId="612154711" sldId="438"/>
            <ac:spMk id="22" creationId="{D5015545-B700-47F5-A95D-681C0F50FACC}"/>
          </ac:spMkLst>
        </pc:spChg>
        <pc:spChg chg="mod">
          <ac:chgData name="Kshitij Srivastava" userId="9ca786a045148134" providerId="Windows Live" clId="Web-{717850A0-6C22-4F39-ABC2-579AD76C6BB4}" dt="2021-06-01T02:48:16.812" v="136" actId="1076"/>
          <ac:spMkLst>
            <pc:docMk/>
            <pc:sldMk cId="612154711" sldId="438"/>
            <ac:spMk id="23" creationId="{900F004E-7652-4C6E-A388-42015AA606DD}"/>
          </ac:spMkLst>
        </pc:spChg>
        <pc:picChg chg="mod">
          <ac:chgData name="Kshitij Srivastava" userId="9ca786a045148134" providerId="Windows Live" clId="Web-{717850A0-6C22-4F39-ABC2-579AD76C6BB4}" dt="2021-06-01T02:48:18.374" v="137" actId="1076"/>
          <ac:picMkLst>
            <pc:docMk/>
            <pc:sldMk cId="612154711" sldId="438"/>
            <ac:picMk id="26" creationId="{D20DFABF-BD8C-42CE-A58D-623CC3663180}"/>
          </ac:picMkLst>
        </pc:picChg>
        <pc:cxnChg chg="del">
          <ac:chgData name="Kshitij Srivastava" userId="9ca786a045148134" providerId="Windows Live" clId="Web-{717850A0-6C22-4F39-ABC2-579AD76C6BB4}" dt="2021-06-01T02:47:59.999" v="117"/>
          <ac:cxnSpMkLst>
            <pc:docMk/>
            <pc:sldMk cId="612154711" sldId="438"/>
            <ac:cxnSpMk id="17" creationId="{410B1BDF-569B-4AC2-894A-F344F3E2825B}"/>
          </ac:cxnSpMkLst>
        </pc:cxnChg>
        <pc:cxnChg chg="del">
          <ac:chgData name="Kshitij Srivastava" userId="9ca786a045148134" providerId="Windows Live" clId="Web-{717850A0-6C22-4F39-ABC2-579AD76C6BB4}" dt="2021-06-01T02:47:59.999" v="116"/>
          <ac:cxnSpMkLst>
            <pc:docMk/>
            <pc:sldMk cId="612154711" sldId="438"/>
            <ac:cxnSpMk id="18" creationId="{20B681A3-F0AF-40DD-897F-960E2BAA42A7}"/>
          </ac:cxnSpMkLst>
        </pc:cxnChg>
      </pc:sldChg>
      <pc:sldChg chg="addCm">
        <pc:chgData name="Kshitij Srivastava" userId="9ca786a045148134" providerId="Windows Live" clId="Web-{717850A0-6C22-4F39-ABC2-579AD76C6BB4}" dt="2021-06-01T02:46:10.497" v="86"/>
        <pc:sldMkLst>
          <pc:docMk/>
          <pc:sldMk cId="29875348" sldId="439"/>
        </pc:sldMkLst>
      </pc:sldChg>
      <pc:sldChg chg="del addCm">
        <pc:chgData name="Kshitij Srivastava" userId="9ca786a045148134" providerId="Windows Live" clId="Web-{717850A0-6C22-4F39-ABC2-579AD76C6BB4}" dt="2021-06-01T02:49:05.360" v="139"/>
        <pc:sldMkLst>
          <pc:docMk/>
          <pc:sldMk cId="157119492" sldId="504"/>
        </pc:sldMkLst>
      </pc:sldChg>
      <pc:sldChg chg="addSp delSp modSp add ord replId addCm">
        <pc:chgData name="Kshitij Srivastava" userId="9ca786a045148134" providerId="Windows Live" clId="Web-{717850A0-6C22-4F39-ABC2-579AD76C6BB4}" dt="2021-06-01T02:49:16.094" v="140"/>
        <pc:sldMkLst>
          <pc:docMk/>
          <pc:sldMk cId="3169402382" sldId="515"/>
        </pc:sldMkLst>
        <pc:spChg chg="mod">
          <ac:chgData name="Kshitij Srivastava" userId="9ca786a045148134" providerId="Windows Live" clId="Web-{717850A0-6C22-4F39-ABC2-579AD76C6BB4}" dt="2021-06-01T02:35:20.454" v="4" actId="20577"/>
          <ac:spMkLst>
            <pc:docMk/>
            <pc:sldMk cId="3169402382" sldId="515"/>
            <ac:spMk id="2" creationId="{DE32A7A1-5498-4C38-89E8-94481C54EE91}"/>
          </ac:spMkLst>
        </pc:spChg>
        <pc:spChg chg="del mod">
          <ac:chgData name="Kshitij Srivastava" userId="9ca786a045148134" providerId="Windows Live" clId="Web-{717850A0-6C22-4F39-ABC2-579AD76C6BB4}" dt="2021-06-01T02:47:19.733" v="105"/>
          <ac:spMkLst>
            <pc:docMk/>
            <pc:sldMk cId="3169402382" sldId="515"/>
            <ac:spMk id="3" creationId="{6106BB71-88AF-4335-AB7E-A4FE9719441E}"/>
          </ac:spMkLst>
        </pc:spChg>
        <pc:spChg chg="mod">
          <ac:chgData name="Kshitij Srivastava" userId="9ca786a045148134" providerId="Windows Live" clId="Web-{717850A0-6C22-4F39-ABC2-579AD76C6BB4}" dt="2021-06-01T02:47:41.749" v="108" actId="1076"/>
          <ac:spMkLst>
            <pc:docMk/>
            <pc:sldMk cId="3169402382" sldId="515"/>
            <ac:spMk id="4" creationId="{31B77D27-59B8-43AE-BBDA-9E52222DC261}"/>
          </ac:spMkLst>
        </pc:spChg>
        <pc:spChg chg="mod">
          <ac:chgData name="Kshitij Srivastava" userId="9ca786a045148134" providerId="Windows Live" clId="Web-{717850A0-6C22-4F39-ABC2-579AD76C6BB4}" dt="2021-06-01T02:47:41.764" v="109" actId="1076"/>
          <ac:spMkLst>
            <pc:docMk/>
            <pc:sldMk cId="3169402382" sldId="515"/>
            <ac:spMk id="5" creationId="{CAFD4541-17A5-4345-9132-3F90D8F3EA6D}"/>
          </ac:spMkLst>
        </pc:spChg>
        <pc:spChg chg="add del mod">
          <ac:chgData name="Kshitij Srivastava" userId="9ca786a045148134" providerId="Windows Live" clId="Web-{717850A0-6C22-4F39-ABC2-579AD76C6BB4}" dt="2021-06-01T02:39:13.005" v="34"/>
          <ac:spMkLst>
            <pc:docMk/>
            <pc:sldMk cId="3169402382" sldId="515"/>
            <ac:spMk id="6" creationId="{1FF7ADA8-F7A4-409E-BF91-A23359098E02}"/>
          </ac:spMkLst>
        </pc:spChg>
        <pc:spChg chg="del mod">
          <ac:chgData name="Kshitij Srivastava" userId="9ca786a045148134" providerId="Windows Live" clId="Web-{717850A0-6C22-4F39-ABC2-579AD76C6BB4}" dt="2021-06-01T02:46:46.045" v="87"/>
          <ac:spMkLst>
            <pc:docMk/>
            <pc:sldMk cId="3169402382" sldId="515"/>
            <ac:spMk id="7" creationId="{876E27B3-E5F1-4411-B3A3-F00D55480F5B}"/>
          </ac:spMkLst>
        </pc:spChg>
        <pc:spChg chg="mod">
          <ac:chgData name="Kshitij Srivastava" userId="9ca786a045148134" providerId="Windows Live" clId="Web-{717850A0-6C22-4F39-ABC2-579AD76C6BB4}" dt="2021-06-01T02:47:41.749" v="107" actId="1076"/>
          <ac:spMkLst>
            <pc:docMk/>
            <pc:sldMk cId="3169402382" sldId="515"/>
            <ac:spMk id="8" creationId="{62E5D333-0320-44FD-9AD9-649DE11E0900}"/>
          </ac:spMkLst>
        </pc:spChg>
        <pc:spChg chg="del mod">
          <ac:chgData name="Kshitij Srivastava" userId="9ca786a045148134" providerId="Windows Live" clId="Web-{717850A0-6C22-4F39-ABC2-579AD76C6BB4}" dt="2021-06-01T02:47:00.029" v="101"/>
          <ac:spMkLst>
            <pc:docMk/>
            <pc:sldMk cId="3169402382" sldId="515"/>
            <ac:spMk id="9" creationId="{DD28F23D-9CE1-490C-94C6-712E849E41B6}"/>
          </ac:spMkLst>
        </pc:spChg>
        <pc:spChg chg="del mod">
          <ac:chgData name="Kshitij Srivastava" userId="9ca786a045148134" providerId="Windows Live" clId="Web-{717850A0-6C22-4F39-ABC2-579AD76C6BB4}" dt="2021-06-01T02:46:48.701" v="90"/>
          <ac:spMkLst>
            <pc:docMk/>
            <pc:sldMk cId="3169402382" sldId="515"/>
            <ac:spMk id="11" creationId="{0DF66767-B438-45B4-AF9C-C94C8CE852B1}"/>
          </ac:spMkLst>
        </pc:spChg>
        <pc:spChg chg="del mod">
          <ac:chgData name="Kshitij Srivastava" userId="9ca786a045148134" providerId="Windows Live" clId="Web-{717850A0-6C22-4F39-ABC2-579AD76C6BB4}" dt="2021-06-01T02:46:55.014" v="99"/>
          <ac:spMkLst>
            <pc:docMk/>
            <pc:sldMk cId="3169402382" sldId="515"/>
            <ac:spMk id="12" creationId="{28F58258-769A-4AF6-9392-35C98DABD437}"/>
          </ac:spMkLst>
        </pc:spChg>
        <pc:spChg chg="del mod">
          <ac:chgData name="Kshitij Srivastava" userId="9ca786a045148134" providerId="Windows Live" clId="Web-{717850A0-6C22-4F39-ABC2-579AD76C6BB4}" dt="2021-06-01T02:46:47.342" v="88"/>
          <ac:spMkLst>
            <pc:docMk/>
            <pc:sldMk cId="3169402382" sldId="515"/>
            <ac:spMk id="13" creationId="{2F7DD898-4B76-473A-A516-6FDF0DCAE402}"/>
          </ac:spMkLst>
        </pc:spChg>
        <pc:spChg chg="del mod">
          <ac:chgData name="Kshitij Srivastava" userId="9ca786a045148134" providerId="Windows Live" clId="Web-{717850A0-6C22-4F39-ABC2-579AD76C6BB4}" dt="2021-06-01T02:46:52.935" v="96"/>
          <ac:spMkLst>
            <pc:docMk/>
            <pc:sldMk cId="3169402382" sldId="515"/>
            <ac:spMk id="14" creationId="{9BBC4B85-C53C-4FE3-BDC9-38592599D165}"/>
          </ac:spMkLst>
        </pc:spChg>
        <pc:spChg chg="del mod">
          <ac:chgData name="Kshitij Srivastava" userId="9ca786a045148134" providerId="Windows Live" clId="Web-{717850A0-6C22-4F39-ABC2-579AD76C6BB4}" dt="2021-06-01T02:46:50.248" v="92"/>
          <ac:spMkLst>
            <pc:docMk/>
            <pc:sldMk cId="3169402382" sldId="515"/>
            <ac:spMk id="15" creationId="{EE6B1D08-99AA-45DF-9521-8E029D3D9C02}"/>
          </ac:spMkLst>
        </pc:spChg>
        <pc:spChg chg="del mod">
          <ac:chgData name="Kshitij Srivastava" userId="9ca786a045148134" providerId="Windows Live" clId="Web-{717850A0-6C22-4F39-ABC2-579AD76C6BB4}" dt="2021-06-01T02:46:52.514" v="95"/>
          <ac:spMkLst>
            <pc:docMk/>
            <pc:sldMk cId="3169402382" sldId="515"/>
            <ac:spMk id="16" creationId="{C548D54B-E6E0-4C5A-8896-A0AFFDD538CF}"/>
          </ac:spMkLst>
        </pc:spChg>
        <pc:spChg chg="add del mod">
          <ac:chgData name="Kshitij Srivastava" userId="9ca786a045148134" providerId="Windows Live" clId="Web-{717850A0-6C22-4F39-ABC2-579AD76C6BB4}" dt="2021-06-01T02:47:26.530" v="106"/>
          <ac:spMkLst>
            <pc:docMk/>
            <pc:sldMk cId="3169402382" sldId="515"/>
            <ac:spMk id="19" creationId="{E7A194AA-5D24-46DF-8367-86B9AC2FC281}"/>
          </ac:spMkLst>
        </pc:spChg>
        <pc:spChg chg="mod">
          <ac:chgData name="Kshitij Srivastava" userId="9ca786a045148134" providerId="Windows Live" clId="Web-{717850A0-6C22-4F39-ABC2-579AD76C6BB4}" dt="2021-06-01T02:47:41.764" v="110" actId="1076"/>
          <ac:spMkLst>
            <pc:docMk/>
            <pc:sldMk cId="3169402382" sldId="515"/>
            <ac:spMk id="20" creationId="{C432003B-1CBC-4723-8949-552D8E530B75}"/>
          </ac:spMkLst>
        </pc:spChg>
        <pc:spChg chg="mod">
          <ac:chgData name="Kshitij Srivastava" userId="9ca786a045148134" providerId="Windows Live" clId="Web-{717850A0-6C22-4F39-ABC2-579AD76C6BB4}" dt="2021-06-01T02:47:41.780" v="111" actId="1076"/>
          <ac:spMkLst>
            <pc:docMk/>
            <pc:sldMk cId="3169402382" sldId="515"/>
            <ac:spMk id="21" creationId="{1B74FB39-91AB-47AE-8327-F6CCB410BFE3}"/>
          </ac:spMkLst>
        </pc:spChg>
        <pc:spChg chg="mod">
          <ac:chgData name="Kshitij Srivastava" userId="9ca786a045148134" providerId="Windows Live" clId="Web-{717850A0-6C22-4F39-ABC2-579AD76C6BB4}" dt="2021-06-01T02:47:41.780" v="112" actId="1076"/>
          <ac:spMkLst>
            <pc:docMk/>
            <pc:sldMk cId="3169402382" sldId="515"/>
            <ac:spMk id="22" creationId="{D5015545-B700-47F5-A95D-681C0F50FACC}"/>
          </ac:spMkLst>
        </pc:spChg>
        <pc:spChg chg="mod">
          <ac:chgData name="Kshitij Srivastava" userId="9ca786a045148134" providerId="Windows Live" clId="Web-{717850A0-6C22-4F39-ABC2-579AD76C6BB4}" dt="2021-06-01T02:47:41.796" v="113" actId="1076"/>
          <ac:spMkLst>
            <pc:docMk/>
            <pc:sldMk cId="3169402382" sldId="515"/>
            <ac:spMk id="23" creationId="{900F004E-7652-4C6E-A388-42015AA606DD}"/>
          </ac:spMkLst>
        </pc:spChg>
        <pc:spChg chg="add del mod">
          <ac:chgData name="Kshitij Srivastava" userId="9ca786a045148134" providerId="Windows Live" clId="Web-{717850A0-6C22-4F39-ABC2-579AD76C6BB4}" dt="2021-06-01T02:42:03.649" v="60"/>
          <ac:spMkLst>
            <pc:docMk/>
            <pc:sldMk cId="3169402382" sldId="515"/>
            <ac:spMk id="24" creationId="{BCB574B1-5B4F-443C-8C8D-D03FD2D0E35B}"/>
          </ac:spMkLst>
        </pc:spChg>
        <pc:picChg chg="mod">
          <ac:chgData name="Kshitij Srivastava" userId="9ca786a045148134" providerId="Windows Live" clId="Web-{717850A0-6C22-4F39-ABC2-579AD76C6BB4}" dt="2021-06-01T02:47:43.655" v="114" actId="1076"/>
          <ac:picMkLst>
            <pc:docMk/>
            <pc:sldMk cId="3169402382" sldId="515"/>
            <ac:picMk id="26" creationId="{D20DFABF-BD8C-42CE-A58D-623CC3663180}"/>
          </ac:picMkLst>
        </pc:picChg>
        <pc:cxnChg chg="del">
          <ac:chgData name="Kshitij Srivastava" userId="9ca786a045148134" providerId="Windows Live" clId="Web-{717850A0-6C22-4F39-ABC2-579AD76C6BB4}" dt="2021-06-01T02:46:49.373" v="91"/>
          <ac:cxnSpMkLst>
            <pc:docMk/>
            <pc:sldMk cId="3169402382" sldId="515"/>
            <ac:cxnSpMk id="17" creationId="{410B1BDF-569B-4AC2-894A-F344F3E2825B}"/>
          </ac:cxnSpMkLst>
        </pc:cxnChg>
        <pc:cxnChg chg="del mod">
          <ac:chgData name="Kshitij Srivastava" userId="9ca786a045148134" providerId="Windows Live" clId="Web-{717850A0-6C22-4F39-ABC2-579AD76C6BB4}" dt="2021-06-01T02:46:50.873" v="93"/>
          <ac:cxnSpMkLst>
            <pc:docMk/>
            <pc:sldMk cId="3169402382" sldId="515"/>
            <ac:cxnSpMk id="18" creationId="{20B681A3-F0AF-40DD-897F-960E2BAA42A7}"/>
          </ac:cxnSpMkLst>
        </pc:cxnChg>
      </pc:sldChg>
      <pc:sldChg chg="addSp delSp modSp add ord replId">
        <pc:chgData name="Kshitij Srivastava" userId="9ca786a045148134" providerId="Windows Live" clId="Web-{717850A0-6C22-4F39-ABC2-579AD76C6BB4}" dt="2021-06-01T02:44:05.213" v="85" actId="1076"/>
        <pc:sldMkLst>
          <pc:docMk/>
          <pc:sldMk cId="1579260055" sldId="516"/>
        </pc:sldMkLst>
        <pc:spChg chg="mod">
          <ac:chgData name="Kshitij Srivastava" userId="9ca786a045148134" providerId="Windows Live" clId="Web-{717850A0-6C22-4F39-ABC2-579AD76C6BB4}" dt="2021-06-01T02:41:18.492" v="54" actId="20577"/>
          <ac:spMkLst>
            <pc:docMk/>
            <pc:sldMk cId="1579260055" sldId="516"/>
            <ac:spMk id="2" creationId="{DE32A7A1-5498-4C38-89E8-94481C54EE91}"/>
          </ac:spMkLst>
        </pc:spChg>
        <pc:spChg chg="mod">
          <ac:chgData name="Kshitij Srivastava" userId="9ca786a045148134" providerId="Windows Live" clId="Web-{717850A0-6C22-4F39-ABC2-579AD76C6BB4}" dt="2021-06-01T02:42:57.572" v="70" actId="14100"/>
          <ac:spMkLst>
            <pc:docMk/>
            <pc:sldMk cId="1579260055" sldId="516"/>
            <ac:spMk id="7" creationId="{876E27B3-E5F1-4411-B3A3-F00D55480F5B}"/>
          </ac:spMkLst>
        </pc:spChg>
        <pc:spChg chg="mod">
          <ac:chgData name="Kshitij Srivastava" userId="9ca786a045148134" providerId="Windows Live" clId="Web-{717850A0-6C22-4F39-ABC2-579AD76C6BB4}" dt="2021-06-01T02:41:37.023" v="57" actId="20577"/>
          <ac:spMkLst>
            <pc:docMk/>
            <pc:sldMk cId="1579260055" sldId="516"/>
            <ac:spMk id="15" creationId="{EE6B1D08-99AA-45DF-9521-8E029D3D9C02}"/>
          </ac:spMkLst>
        </pc:spChg>
        <pc:spChg chg="add mod">
          <ac:chgData name="Kshitij Srivastava" userId="9ca786a045148134" providerId="Windows Live" clId="Web-{717850A0-6C22-4F39-ABC2-579AD76C6BB4}" dt="2021-06-01T02:43:04.150" v="71" actId="1076"/>
          <ac:spMkLst>
            <pc:docMk/>
            <pc:sldMk cId="1579260055" sldId="516"/>
            <ac:spMk id="31" creationId="{8529B31A-3F8B-41A2-B4BE-E12659DAC213}"/>
          </ac:spMkLst>
        </pc:spChg>
        <pc:spChg chg="add mod">
          <ac:chgData name="Kshitij Srivastava" userId="9ca786a045148134" providerId="Windows Live" clId="Web-{717850A0-6C22-4F39-ABC2-579AD76C6BB4}" dt="2021-06-01T02:43:44.041" v="81" actId="20577"/>
          <ac:spMkLst>
            <pc:docMk/>
            <pc:sldMk cId="1579260055" sldId="516"/>
            <ac:spMk id="32" creationId="{D7BDAC02-4205-4438-B303-D3E31563E455}"/>
          </ac:spMkLst>
        </pc:spChg>
        <pc:spChg chg="add del">
          <ac:chgData name="Kshitij Srivastava" userId="9ca786a045148134" providerId="Windows Live" clId="Web-{717850A0-6C22-4F39-ABC2-579AD76C6BB4}" dt="2021-06-01T02:43:50.963" v="83"/>
          <ac:spMkLst>
            <pc:docMk/>
            <pc:sldMk cId="1579260055" sldId="516"/>
            <ac:spMk id="33" creationId="{CC4714E9-7BC1-4F48-99D5-7DAF328BA608}"/>
          </ac:spMkLst>
        </pc:spChg>
        <pc:spChg chg="add mod">
          <ac:chgData name="Kshitij Srivastava" userId="9ca786a045148134" providerId="Windows Live" clId="Web-{717850A0-6C22-4F39-ABC2-579AD76C6BB4}" dt="2021-06-01T02:44:05.213" v="85" actId="1076"/>
          <ac:spMkLst>
            <pc:docMk/>
            <pc:sldMk cId="1579260055" sldId="516"/>
            <ac:spMk id="34" creationId="{A600B165-EFF7-439B-B199-2BB9520DFF9F}"/>
          </ac:spMkLst>
        </pc:spChg>
      </pc:sldChg>
      <pc:sldChg chg="modSp add ord replId">
        <pc:chgData name="Kshitij Srivastava" userId="9ca786a045148134" providerId="Windows Live" clId="Web-{717850A0-6C22-4F39-ABC2-579AD76C6BB4}" dt="2021-06-01T02:41:29.961" v="55" actId="20577"/>
        <pc:sldMkLst>
          <pc:docMk/>
          <pc:sldMk cId="2452719284" sldId="517"/>
        </pc:sldMkLst>
        <pc:spChg chg="mod">
          <ac:chgData name="Kshitij Srivastava" userId="9ca786a045148134" providerId="Windows Live" clId="Web-{717850A0-6C22-4F39-ABC2-579AD76C6BB4}" dt="2021-06-01T02:41:10.866" v="48" actId="20577"/>
          <ac:spMkLst>
            <pc:docMk/>
            <pc:sldMk cId="2452719284" sldId="517"/>
            <ac:spMk id="2" creationId="{DE32A7A1-5498-4C38-89E8-94481C54EE91}"/>
          </ac:spMkLst>
        </pc:spChg>
        <pc:spChg chg="mod">
          <ac:chgData name="Kshitij Srivastava" userId="9ca786a045148134" providerId="Windows Live" clId="Web-{717850A0-6C22-4F39-ABC2-579AD76C6BB4}" dt="2021-06-01T02:41:29.961" v="55" actId="20577"/>
          <ac:spMkLst>
            <pc:docMk/>
            <pc:sldMk cId="2452719284" sldId="517"/>
            <ac:spMk id="15" creationId="{EE6B1D08-99AA-45DF-9521-8E029D3D9C02}"/>
          </ac:spMkLst>
        </pc:spChg>
      </pc:sldChg>
      <pc:sldChg chg="add ord replId">
        <pc:chgData name="Kshitij Srivastava" userId="9ca786a045148134" providerId="Windows Live" clId="Web-{717850A0-6C22-4F39-ABC2-579AD76C6BB4}" dt="2021-06-01T02:49:59.345" v="142"/>
        <pc:sldMkLst>
          <pc:docMk/>
          <pc:sldMk cId="3844686830" sldId="518"/>
        </pc:sldMkLst>
      </pc:sldChg>
      <pc:sldChg chg="add ord replId">
        <pc:chgData name="Kshitij Srivastava" userId="9ca786a045148134" providerId="Windows Live" clId="Web-{717850A0-6C22-4F39-ABC2-579AD76C6BB4}" dt="2021-06-01T02:50:18.674" v="144"/>
        <pc:sldMkLst>
          <pc:docMk/>
          <pc:sldMk cId="2066230335" sldId="519"/>
        </pc:sldMkLst>
      </pc:sldChg>
      <pc:sldChg chg="add ord replId">
        <pc:chgData name="Kshitij Srivastava" userId="9ca786a045148134" providerId="Windows Live" clId="Web-{717850A0-6C22-4F39-ABC2-579AD76C6BB4}" dt="2021-06-01T02:50:35.861" v="146"/>
        <pc:sldMkLst>
          <pc:docMk/>
          <pc:sldMk cId="848673806" sldId="520"/>
        </pc:sldMkLst>
      </pc:sldChg>
      <pc:sldChg chg="add ord replId">
        <pc:chgData name="Kshitij Srivastava" userId="9ca786a045148134" providerId="Windows Live" clId="Web-{717850A0-6C22-4F39-ABC2-579AD76C6BB4}" dt="2021-06-01T02:50:51.862" v="148"/>
        <pc:sldMkLst>
          <pc:docMk/>
          <pc:sldMk cId="1204516074" sldId="521"/>
        </pc:sldMkLst>
      </pc:sldChg>
      <pc:sldChg chg="add ord replId">
        <pc:chgData name="Kshitij Srivastava" userId="9ca786a045148134" providerId="Windows Live" clId="Web-{717850A0-6C22-4F39-ABC2-579AD76C6BB4}" dt="2021-06-01T02:51:10.800" v="151"/>
        <pc:sldMkLst>
          <pc:docMk/>
          <pc:sldMk cId="537367814" sldId="522"/>
        </pc:sldMkLst>
      </pc:sldChg>
      <pc:sldChg chg="add ord replId">
        <pc:chgData name="Kshitij Srivastava" userId="9ca786a045148134" providerId="Windows Live" clId="Web-{717850A0-6C22-4F39-ABC2-579AD76C6BB4}" dt="2021-06-01T02:51:38.972" v="164"/>
        <pc:sldMkLst>
          <pc:docMk/>
          <pc:sldMk cId="3244514760" sldId="523"/>
        </pc:sldMkLst>
      </pc:sldChg>
      <pc:sldChg chg="add ord replId">
        <pc:chgData name="Kshitij Srivastava" userId="9ca786a045148134" providerId="Windows Live" clId="Web-{717850A0-6C22-4F39-ABC2-579AD76C6BB4}" dt="2021-06-01T02:52:10.551" v="166"/>
        <pc:sldMkLst>
          <pc:docMk/>
          <pc:sldMk cId="2610077577" sldId="524"/>
        </pc:sldMkLst>
      </pc:sldChg>
      <pc:sldChg chg="add ord replId">
        <pc:chgData name="Kshitij Srivastava" userId="9ca786a045148134" providerId="Windows Live" clId="Web-{717850A0-6C22-4F39-ABC2-579AD76C6BB4}" dt="2021-06-01T02:52:16.738" v="168"/>
        <pc:sldMkLst>
          <pc:docMk/>
          <pc:sldMk cId="1269568509" sldId="525"/>
        </pc:sldMkLst>
      </pc:sldChg>
      <pc:sldChg chg="add ord replId">
        <pc:chgData name="Kshitij Srivastava" userId="9ca786a045148134" providerId="Windows Live" clId="Web-{717850A0-6C22-4F39-ABC2-579AD76C6BB4}" dt="2021-06-01T02:52:33.676" v="170"/>
        <pc:sldMkLst>
          <pc:docMk/>
          <pc:sldMk cId="1177525067" sldId="526"/>
        </pc:sldMkLst>
      </pc:sldChg>
      <pc:sldChg chg="add ord replId">
        <pc:chgData name="Kshitij Srivastava" userId="9ca786a045148134" providerId="Windows Live" clId="Web-{717850A0-6C22-4F39-ABC2-579AD76C6BB4}" dt="2021-06-01T02:52:40.020" v="172"/>
        <pc:sldMkLst>
          <pc:docMk/>
          <pc:sldMk cId="291509574" sldId="527"/>
        </pc:sldMkLst>
      </pc:sldChg>
      <pc:sldChg chg="add ord replId">
        <pc:chgData name="Kshitij Srivastava" userId="9ca786a045148134" providerId="Windows Live" clId="Web-{717850A0-6C22-4F39-ABC2-579AD76C6BB4}" dt="2021-06-01T02:52:50.270" v="174"/>
        <pc:sldMkLst>
          <pc:docMk/>
          <pc:sldMk cId="4063085606" sldId="528"/>
        </pc:sldMkLst>
      </pc:sldChg>
      <pc:sldChg chg="add ord replId">
        <pc:chgData name="Kshitij Srivastava" userId="9ca786a045148134" providerId="Windows Live" clId="Web-{717850A0-6C22-4F39-ABC2-579AD76C6BB4}" dt="2021-06-01T02:52:57.880" v="176"/>
        <pc:sldMkLst>
          <pc:docMk/>
          <pc:sldMk cId="2561364734" sldId="529"/>
        </pc:sldMkLst>
      </pc:sldChg>
      <pc:sldChg chg="add ord replId">
        <pc:chgData name="Kshitij Srivastava" userId="9ca786a045148134" providerId="Windows Live" clId="Web-{717850A0-6C22-4F39-ABC2-579AD76C6BB4}" dt="2021-06-01T02:53:08.896" v="178"/>
        <pc:sldMkLst>
          <pc:docMk/>
          <pc:sldMk cId="4053811521" sldId="530"/>
        </pc:sldMkLst>
      </pc:sldChg>
      <pc:sldChg chg="add ord replId">
        <pc:chgData name="Kshitij Srivastava" userId="9ca786a045148134" providerId="Windows Live" clId="Web-{717850A0-6C22-4F39-ABC2-579AD76C6BB4}" dt="2021-06-01T02:53:14.239" v="180"/>
        <pc:sldMkLst>
          <pc:docMk/>
          <pc:sldMk cId="104720147" sldId="531"/>
        </pc:sldMkLst>
      </pc:sldChg>
      <pc:sldChg chg="add ord replId">
        <pc:chgData name="Kshitij Srivastava" userId="9ca786a045148134" providerId="Windows Live" clId="Web-{717850A0-6C22-4F39-ABC2-579AD76C6BB4}" dt="2021-06-01T02:53:23.036" v="182"/>
        <pc:sldMkLst>
          <pc:docMk/>
          <pc:sldMk cId="709813100" sldId="532"/>
        </pc:sldMkLst>
      </pc:sldChg>
      <pc:sldChg chg="add ord replId">
        <pc:chgData name="Kshitij Srivastava" userId="9ca786a045148134" providerId="Windows Live" clId="Web-{717850A0-6C22-4F39-ABC2-579AD76C6BB4}" dt="2021-06-01T02:53:32.224" v="184"/>
        <pc:sldMkLst>
          <pc:docMk/>
          <pc:sldMk cId="478667162" sldId="533"/>
        </pc:sldMkLst>
      </pc:sldChg>
      <pc:sldChg chg="add ord replId">
        <pc:chgData name="Kshitij Srivastava" userId="9ca786a045148134" providerId="Windows Live" clId="Web-{717850A0-6C22-4F39-ABC2-579AD76C6BB4}" dt="2021-06-01T02:53:38.224" v="186"/>
        <pc:sldMkLst>
          <pc:docMk/>
          <pc:sldMk cId="1879949936" sldId="534"/>
        </pc:sldMkLst>
      </pc:sldChg>
      <pc:sldChg chg="add replId">
        <pc:chgData name="Kshitij Srivastava" userId="9ca786a045148134" providerId="Windows Live" clId="Web-{717850A0-6C22-4F39-ABC2-579AD76C6BB4}" dt="2021-06-01T03:14:36.823" v="192"/>
        <pc:sldMkLst>
          <pc:docMk/>
          <pc:sldMk cId="103641218" sldId="535"/>
        </pc:sldMkLst>
      </pc:sldChg>
    </pc:docChg>
  </pc:docChgLst>
  <pc:docChgLst>
    <pc:chgData name="Kshitij Srivastava" userId="9ca786a045148134" providerId="Windows Live" clId="Web-{1671D093-D6B3-4230-925B-A328C631A377}"/>
    <pc:docChg chg="addSld modSld sldOrd">
      <pc:chgData name="Kshitij Srivastava" userId="9ca786a045148134" providerId="Windows Live" clId="Web-{1671D093-D6B3-4230-925B-A328C631A377}" dt="2021-05-19T15:45:10.223" v="886" actId="1076"/>
      <pc:docMkLst>
        <pc:docMk/>
      </pc:docMkLst>
      <pc:sldChg chg="addSp delSp modSp">
        <pc:chgData name="Kshitij Srivastava" userId="9ca786a045148134" providerId="Windows Live" clId="Web-{1671D093-D6B3-4230-925B-A328C631A377}" dt="2021-05-19T14:50:05.734" v="226" actId="1076"/>
        <pc:sldMkLst>
          <pc:docMk/>
          <pc:sldMk cId="1070414369" sldId="319"/>
        </pc:sldMkLst>
        <pc:spChg chg="add del mod">
          <ac:chgData name="Kshitij Srivastava" userId="9ca786a045148134" providerId="Windows Live" clId="Web-{1671D093-D6B3-4230-925B-A328C631A377}" dt="2021-05-19T14:27:24.333" v="49"/>
          <ac:spMkLst>
            <pc:docMk/>
            <pc:sldMk cId="1070414369" sldId="319"/>
            <ac:spMk id="3" creationId="{EFC20C9A-42ED-4489-88F4-3FEA83BD16C7}"/>
          </ac:spMkLst>
        </pc:spChg>
        <pc:spChg chg="add del mod">
          <ac:chgData name="Kshitij Srivastava" userId="9ca786a045148134" providerId="Windows Live" clId="Web-{1671D093-D6B3-4230-925B-A328C631A377}" dt="2021-05-19T14:25:26.521" v="10"/>
          <ac:spMkLst>
            <pc:docMk/>
            <pc:sldMk cId="1070414369" sldId="319"/>
            <ac:spMk id="4" creationId="{16E5CF1B-F4CE-4902-AB85-BC551EEBE1D8}"/>
          </ac:spMkLst>
        </pc:spChg>
        <pc:spChg chg="add mod">
          <ac:chgData name="Kshitij Srivastava" userId="9ca786a045148134" providerId="Windows Live" clId="Web-{1671D093-D6B3-4230-925B-A328C631A377}" dt="2021-05-19T14:50:05.734" v="226" actId="1076"/>
          <ac:spMkLst>
            <pc:docMk/>
            <pc:sldMk cId="1070414369" sldId="319"/>
            <ac:spMk id="5" creationId="{F7469A28-46A0-403B-ABCD-E677F801C7BB}"/>
          </ac:spMkLst>
        </pc:spChg>
      </pc:sldChg>
      <pc:sldChg chg="addSp delSp modSp new">
        <pc:chgData name="Kshitij Srivastava" userId="9ca786a045148134" providerId="Windows Live" clId="Web-{1671D093-D6B3-4230-925B-A328C631A377}" dt="2021-05-19T14:49:32.844" v="224"/>
        <pc:sldMkLst>
          <pc:docMk/>
          <pc:sldMk cId="2253556040" sldId="320"/>
        </pc:sldMkLst>
        <pc:spChg chg="mod">
          <ac:chgData name="Kshitij Srivastava" userId="9ca786a045148134" providerId="Windows Live" clId="Web-{1671D093-D6B3-4230-925B-A328C631A377}" dt="2021-05-19T14:28:35.005" v="77" actId="20577"/>
          <ac:spMkLst>
            <pc:docMk/>
            <pc:sldMk cId="2253556040" sldId="320"/>
            <ac:spMk id="2" creationId="{C8DE28ED-C3A2-4FF7-8FEB-E7E018E8D87E}"/>
          </ac:spMkLst>
        </pc:spChg>
        <pc:spChg chg="add mod">
          <ac:chgData name="Kshitij Srivastava" userId="9ca786a045148134" providerId="Windows Live" clId="Web-{1671D093-D6B3-4230-925B-A328C631A377}" dt="2021-05-19T14:49:32.844" v="224"/>
          <ac:spMkLst>
            <pc:docMk/>
            <pc:sldMk cId="2253556040" sldId="320"/>
            <ac:spMk id="8" creationId="{49A6BFFA-B903-4A19-88E1-064604B2889B}"/>
          </ac:spMkLst>
        </pc:spChg>
        <pc:graphicFrameChg chg="add del mod modGraphic">
          <ac:chgData name="Kshitij Srivastava" userId="9ca786a045148134" providerId="Windows Live" clId="Web-{1671D093-D6B3-4230-925B-A328C631A377}" dt="2021-05-19T14:40:12.580" v="136"/>
          <ac:graphicFrameMkLst>
            <pc:docMk/>
            <pc:sldMk cId="2253556040" sldId="320"/>
            <ac:graphicFrameMk id="3" creationId="{2EBF5E3D-BA3D-4066-BF29-BF046A5F4620}"/>
          </ac:graphicFrameMkLst>
        </pc:graphicFrameChg>
        <pc:graphicFrameChg chg="add del mod">
          <ac:chgData name="Kshitij Srivastava" userId="9ca786a045148134" providerId="Windows Live" clId="Web-{1671D093-D6B3-4230-925B-A328C631A377}" dt="2021-05-19T14:39:17.737" v="129"/>
          <ac:graphicFrameMkLst>
            <pc:docMk/>
            <pc:sldMk cId="2253556040" sldId="320"/>
            <ac:graphicFrameMk id="5" creationId="{514193E3-C827-4D94-8357-BBBF2C74F456}"/>
          </ac:graphicFrameMkLst>
        </pc:graphicFrameChg>
        <pc:graphicFrameChg chg="add mod modGraphic">
          <ac:chgData name="Kshitij Srivastava" userId="9ca786a045148134" providerId="Windows Live" clId="Web-{1671D093-D6B3-4230-925B-A328C631A377}" dt="2021-05-19T14:41:55.424" v="172"/>
          <ac:graphicFrameMkLst>
            <pc:docMk/>
            <pc:sldMk cId="2253556040" sldId="320"/>
            <ac:graphicFrameMk id="7" creationId="{65B89041-DC72-4A00-A40C-4ED7715B1017}"/>
          </ac:graphicFrameMkLst>
        </pc:graphicFrameChg>
      </pc:sldChg>
      <pc:sldChg chg="modSp new">
        <pc:chgData name="Kshitij Srivastava" userId="9ca786a045148134" providerId="Windows Live" clId="Web-{1671D093-D6B3-4230-925B-A328C631A377}" dt="2021-05-19T14:54:19.046" v="318" actId="20577"/>
        <pc:sldMkLst>
          <pc:docMk/>
          <pc:sldMk cId="2710209392" sldId="321"/>
        </pc:sldMkLst>
        <pc:spChg chg="mod">
          <ac:chgData name="Kshitij Srivastava" userId="9ca786a045148134" providerId="Windows Live" clId="Web-{1671D093-D6B3-4230-925B-A328C631A377}" dt="2021-05-19T14:54:19.046" v="318" actId="20577"/>
          <ac:spMkLst>
            <pc:docMk/>
            <pc:sldMk cId="2710209392" sldId="321"/>
            <ac:spMk id="2" creationId="{5940B7B2-2CC1-4CA0-B3A2-836657DB719A}"/>
          </ac:spMkLst>
        </pc:spChg>
      </pc:sldChg>
      <pc:sldChg chg="addSp delSp modSp new mod ord setBg modClrScheme chgLayout">
        <pc:chgData name="Kshitij Srivastava" userId="9ca786a045148134" providerId="Windows Live" clId="Web-{1671D093-D6B3-4230-925B-A328C631A377}" dt="2021-05-19T14:53:24.921" v="288"/>
        <pc:sldMkLst>
          <pc:docMk/>
          <pc:sldMk cId="3847190056" sldId="322"/>
        </pc:sldMkLst>
        <pc:spChg chg="mod ord">
          <ac:chgData name="Kshitij Srivastava" userId="9ca786a045148134" providerId="Windows Live" clId="Web-{1671D093-D6B3-4230-925B-A328C631A377}" dt="2021-05-19T14:53:24.921" v="288"/>
          <ac:spMkLst>
            <pc:docMk/>
            <pc:sldMk cId="3847190056" sldId="322"/>
            <ac:spMk id="2" creationId="{A7F56A57-E2A3-4C0F-9C94-E57499254822}"/>
          </ac:spMkLst>
        </pc:spChg>
        <pc:spChg chg="add mod ord">
          <ac:chgData name="Kshitij Srivastava" userId="9ca786a045148134" providerId="Windows Live" clId="Web-{1671D093-D6B3-4230-925B-A328C631A377}" dt="2021-05-19T14:53:24.921" v="288"/>
          <ac:spMkLst>
            <pc:docMk/>
            <pc:sldMk cId="3847190056" sldId="322"/>
            <ac:spMk id="3" creationId="{2C4521C9-FE47-4D78-9197-2E08F247BE2E}"/>
          </ac:spMkLst>
        </pc:spChg>
        <pc:picChg chg="add del mod">
          <ac:chgData name="Kshitij Srivastava" userId="9ca786a045148134" providerId="Windows Live" clId="Web-{1671D093-D6B3-4230-925B-A328C631A377}" dt="2021-05-19T14:52:54.812" v="284"/>
          <ac:picMkLst>
            <pc:docMk/>
            <pc:sldMk cId="3847190056" sldId="322"/>
            <ac:picMk id="4" creationId="{10AE37AD-DDF4-4A60-B498-4CB1FA788CC8}"/>
          </ac:picMkLst>
        </pc:picChg>
        <pc:picChg chg="add mod">
          <ac:chgData name="Kshitij Srivastava" userId="9ca786a045148134" providerId="Windows Live" clId="Web-{1671D093-D6B3-4230-925B-A328C631A377}" dt="2021-05-19T14:53:24.921" v="288"/>
          <ac:picMkLst>
            <pc:docMk/>
            <pc:sldMk cId="3847190056" sldId="322"/>
            <ac:picMk id="5" creationId="{A87923F2-C2BD-4258-8553-6D0411967C5C}"/>
          </ac:picMkLst>
        </pc:picChg>
      </pc:sldChg>
      <pc:sldChg chg="addSp delSp modSp new mod setBg addAnim delAnim">
        <pc:chgData name="Kshitij Srivastava" userId="9ca786a045148134" providerId="Windows Live" clId="Web-{1671D093-D6B3-4230-925B-A328C631A377}" dt="2021-05-19T15:11:41.089" v="370" actId="20577"/>
        <pc:sldMkLst>
          <pc:docMk/>
          <pc:sldMk cId="112210698" sldId="323"/>
        </pc:sldMkLst>
        <pc:spChg chg="mod">
          <ac:chgData name="Kshitij Srivastava" userId="9ca786a045148134" providerId="Windows Live" clId="Web-{1671D093-D6B3-4230-925B-A328C631A377}" dt="2021-05-19T15:11:41.089" v="370" actId="20577"/>
          <ac:spMkLst>
            <pc:docMk/>
            <pc:sldMk cId="112210698" sldId="323"/>
            <ac:spMk id="2" creationId="{6205726A-CABB-4F2A-881A-454BD434788F}"/>
          </ac:spMkLst>
        </pc:spChg>
        <pc:spChg chg="add del">
          <ac:chgData name="Kshitij Srivastava" userId="9ca786a045148134" providerId="Windows Live" clId="Web-{1671D093-D6B3-4230-925B-A328C631A377}" dt="2021-05-19T15:08:10.934" v="350"/>
          <ac:spMkLst>
            <pc:docMk/>
            <pc:sldMk cId="112210698" sldId="323"/>
            <ac:spMk id="6" creationId="{25C8D2C1-DA83-420D-9635-D52CE066B5DA}"/>
          </ac:spMkLst>
        </pc:spChg>
        <pc:spChg chg="add del">
          <ac:chgData name="Kshitij Srivastava" userId="9ca786a045148134" providerId="Windows Live" clId="Web-{1671D093-D6B3-4230-925B-A328C631A377}" dt="2021-05-19T15:08:10.934" v="350"/>
          <ac:spMkLst>
            <pc:docMk/>
            <pc:sldMk cId="112210698" sldId="323"/>
            <ac:spMk id="7" creationId="{434F74C9-6A0B-409E-AD1C-45B58BE91BB8}"/>
          </ac:spMkLst>
        </pc:spChg>
        <pc:spChg chg="add del">
          <ac:chgData name="Kshitij Srivastava" userId="9ca786a045148134" providerId="Windows Live" clId="Web-{1671D093-D6B3-4230-925B-A328C631A377}" dt="2021-05-19T15:07:05.762" v="347"/>
          <ac:spMkLst>
            <pc:docMk/>
            <pc:sldMk cId="112210698" sldId="323"/>
            <ac:spMk id="8" creationId="{25C8D2C1-DA83-420D-9635-D52CE066B5DA}"/>
          </ac:spMkLst>
        </pc:spChg>
        <pc:spChg chg="add del">
          <ac:chgData name="Kshitij Srivastava" userId="9ca786a045148134" providerId="Windows Live" clId="Web-{1671D093-D6B3-4230-925B-A328C631A377}" dt="2021-05-19T15:07:05.762" v="347"/>
          <ac:spMkLst>
            <pc:docMk/>
            <pc:sldMk cId="112210698" sldId="323"/>
            <ac:spMk id="10" creationId="{434F74C9-6A0B-409E-AD1C-45B58BE91BB8}"/>
          </ac:spMkLst>
        </pc:spChg>
        <pc:spChg chg="add del">
          <ac:chgData name="Kshitij Srivastava" userId="9ca786a045148134" providerId="Windows Live" clId="Web-{1671D093-D6B3-4230-925B-A328C631A377}" dt="2021-05-19T15:08:10.934" v="350"/>
          <ac:spMkLst>
            <pc:docMk/>
            <pc:sldMk cId="112210698" sldId="323"/>
            <ac:spMk id="13" creationId="{E9ED41B5-F9B0-4DE1-8C59-A980468A703A}"/>
          </ac:spMkLst>
        </pc:spChg>
        <pc:spChg chg="add del">
          <ac:chgData name="Kshitij Srivastava" userId="9ca786a045148134" providerId="Windows Live" clId="Web-{1671D093-D6B3-4230-925B-A328C631A377}" dt="2021-05-19T15:07:05.762" v="347"/>
          <ac:spMkLst>
            <pc:docMk/>
            <pc:sldMk cId="112210698" sldId="323"/>
            <ac:spMk id="14" creationId="{B76D919A-FC3E-4B4E-BAF0-ED6CFB8DC4AE}"/>
          </ac:spMkLst>
        </pc:spChg>
        <pc:spChg chg="add del">
          <ac:chgData name="Kshitij Srivastava" userId="9ca786a045148134" providerId="Windows Live" clId="Web-{1671D093-D6B3-4230-925B-A328C631A377}" dt="2021-05-19T15:08:10.934" v="350"/>
          <ac:spMkLst>
            <pc:docMk/>
            <pc:sldMk cId="112210698" sldId="323"/>
            <ac:spMk id="15" creationId="{C482A030-873A-4216-B6A6-C3348B9CA2A1}"/>
          </ac:spMkLst>
        </pc:spChg>
        <pc:spChg chg="add del">
          <ac:chgData name="Kshitij Srivastava" userId="9ca786a045148134" providerId="Windows Live" clId="Web-{1671D093-D6B3-4230-925B-A328C631A377}" dt="2021-05-19T15:07:05.762" v="347"/>
          <ac:spMkLst>
            <pc:docMk/>
            <pc:sldMk cId="112210698" sldId="323"/>
            <ac:spMk id="16" creationId="{8F66ACBD-1C82-4782-AA7C-05504DD7DE77}"/>
          </ac:spMkLst>
        </pc:spChg>
        <pc:spChg chg="add del">
          <ac:chgData name="Kshitij Srivastava" userId="9ca786a045148134" providerId="Windows Live" clId="Web-{1671D093-D6B3-4230-925B-A328C631A377}" dt="2021-05-19T15:09:40.621" v="364"/>
          <ac:spMkLst>
            <pc:docMk/>
            <pc:sldMk cId="112210698" sldId="323"/>
            <ac:spMk id="21" creationId="{25C8D2C1-DA83-420D-9635-D52CE066B5DA}"/>
          </ac:spMkLst>
        </pc:spChg>
        <pc:spChg chg="add del">
          <ac:chgData name="Kshitij Srivastava" userId="9ca786a045148134" providerId="Windows Live" clId="Web-{1671D093-D6B3-4230-925B-A328C631A377}" dt="2021-05-19T15:09:40.621" v="364"/>
          <ac:spMkLst>
            <pc:docMk/>
            <pc:sldMk cId="112210698" sldId="323"/>
            <ac:spMk id="23" creationId="{434F74C9-6A0B-409E-AD1C-45B58BE91BB8}"/>
          </ac:spMkLst>
        </pc:spChg>
        <pc:spChg chg="add del">
          <ac:chgData name="Kshitij Srivastava" userId="9ca786a045148134" providerId="Windows Live" clId="Web-{1671D093-D6B3-4230-925B-A328C631A377}" dt="2021-05-19T15:09:40.621" v="364"/>
          <ac:spMkLst>
            <pc:docMk/>
            <pc:sldMk cId="112210698" sldId="323"/>
            <ac:spMk id="27" creationId="{A9286AD2-18A9-4868-A4E3-7A2097A20810}"/>
          </ac:spMkLst>
        </pc:spChg>
        <pc:spChg chg="add del">
          <ac:chgData name="Kshitij Srivastava" userId="9ca786a045148134" providerId="Windows Live" clId="Web-{1671D093-D6B3-4230-925B-A328C631A377}" dt="2021-05-19T15:11:32.261" v="369"/>
          <ac:spMkLst>
            <pc:docMk/>
            <pc:sldMk cId="112210698" sldId="323"/>
            <ac:spMk id="31" creationId="{4E4490D0-3672-446A-AC12-B4830333BDDD}"/>
          </ac:spMkLst>
        </pc:spChg>
        <pc:spChg chg="add del">
          <ac:chgData name="Kshitij Srivastava" userId="9ca786a045148134" providerId="Windows Live" clId="Web-{1671D093-D6B3-4230-925B-A328C631A377}" dt="2021-05-19T15:11:32.261" v="369"/>
          <ac:spMkLst>
            <pc:docMk/>
            <pc:sldMk cId="112210698" sldId="323"/>
            <ac:spMk id="32" creationId="{39CB82C2-DF65-4EC1-8280-F201D50F570B}"/>
          </ac:spMkLst>
        </pc:spChg>
        <pc:spChg chg="add del">
          <ac:chgData name="Kshitij Srivastava" userId="9ca786a045148134" providerId="Windows Live" clId="Web-{1671D093-D6B3-4230-925B-A328C631A377}" dt="2021-05-19T15:09:40.605" v="363"/>
          <ac:spMkLst>
            <pc:docMk/>
            <pc:sldMk cId="112210698" sldId="323"/>
            <ac:spMk id="34" creationId="{25C8D2C1-DA83-420D-9635-D52CE066B5DA}"/>
          </ac:spMkLst>
        </pc:spChg>
        <pc:spChg chg="add del">
          <ac:chgData name="Kshitij Srivastava" userId="9ca786a045148134" providerId="Windows Live" clId="Web-{1671D093-D6B3-4230-925B-A328C631A377}" dt="2021-05-19T15:11:32.261" v="369"/>
          <ac:spMkLst>
            <pc:docMk/>
            <pc:sldMk cId="112210698" sldId="323"/>
            <ac:spMk id="35" creationId="{EB1836F0-F9E0-4D93-9BDD-7EEC6EA05F7B}"/>
          </ac:spMkLst>
        </pc:spChg>
        <pc:spChg chg="add del">
          <ac:chgData name="Kshitij Srivastava" userId="9ca786a045148134" providerId="Windows Live" clId="Web-{1671D093-D6B3-4230-925B-A328C631A377}" dt="2021-05-19T15:09:40.605" v="363"/>
          <ac:spMkLst>
            <pc:docMk/>
            <pc:sldMk cId="112210698" sldId="323"/>
            <ac:spMk id="36" creationId="{434F74C9-6A0B-409E-AD1C-45B58BE91BB8}"/>
          </ac:spMkLst>
        </pc:spChg>
        <pc:spChg chg="add del">
          <ac:chgData name="Kshitij Srivastava" userId="9ca786a045148134" providerId="Windows Live" clId="Web-{1671D093-D6B3-4230-925B-A328C631A377}" dt="2021-05-19T15:09:40.605" v="363"/>
          <ac:spMkLst>
            <pc:docMk/>
            <pc:sldMk cId="112210698" sldId="323"/>
            <ac:spMk id="40" creationId="{F452A527-3631-41ED-858D-3777A7D1496A}"/>
          </ac:spMkLst>
        </pc:spChg>
        <pc:spChg chg="add del">
          <ac:chgData name="Kshitij Srivastava" userId="9ca786a045148134" providerId="Windows Live" clId="Web-{1671D093-D6B3-4230-925B-A328C631A377}" dt="2021-05-19T15:11:32.261" v="369"/>
          <ac:spMkLst>
            <pc:docMk/>
            <pc:sldMk cId="112210698" sldId="323"/>
            <ac:spMk id="44" creationId="{6D2F28D1-82F9-40FE-935C-85ECF7660D2D}"/>
          </ac:spMkLst>
        </pc:spChg>
        <pc:spChg chg="add del">
          <ac:chgData name="Kshitij Srivastava" userId="9ca786a045148134" providerId="Windows Live" clId="Web-{1671D093-D6B3-4230-925B-A328C631A377}" dt="2021-05-19T15:11:32.261" v="369"/>
          <ac:spMkLst>
            <pc:docMk/>
            <pc:sldMk cId="112210698" sldId="323"/>
            <ac:spMk id="46" creationId="{4B670E93-2F53-48FC-AB6C-E99E22D17F31}"/>
          </ac:spMkLst>
        </pc:spChg>
        <pc:spChg chg="add">
          <ac:chgData name="Kshitij Srivastava" userId="9ca786a045148134" providerId="Windows Live" clId="Web-{1671D093-D6B3-4230-925B-A328C631A377}" dt="2021-05-19T15:11:32.261" v="369"/>
          <ac:spMkLst>
            <pc:docMk/>
            <pc:sldMk cId="112210698" sldId="323"/>
            <ac:spMk id="51" creationId="{4E4490D0-3672-446A-AC12-B4830333BDDD}"/>
          </ac:spMkLst>
        </pc:spChg>
        <pc:spChg chg="add">
          <ac:chgData name="Kshitij Srivastava" userId="9ca786a045148134" providerId="Windows Live" clId="Web-{1671D093-D6B3-4230-925B-A328C631A377}" dt="2021-05-19T15:11:32.261" v="369"/>
          <ac:spMkLst>
            <pc:docMk/>
            <pc:sldMk cId="112210698" sldId="323"/>
            <ac:spMk id="53" creationId="{39CB82C2-DF65-4EC1-8280-F201D50F570B}"/>
          </ac:spMkLst>
        </pc:spChg>
        <pc:spChg chg="add">
          <ac:chgData name="Kshitij Srivastava" userId="9ca786a045148134" providerId="Windows Live" clId="Web-{1671D093-D6B3-4230-925B-A328C631A377}" dt="2021-05-19T15:11:32.261" v="369"/>
          <ac:spMkLst>
            <pc:docMk/>
            <pc:sldMk cId="112210698" sldId="323"/>
            <ac:spMk id="57" creationId="{EB1836F0-F9E0-4D93-9BDD-7EEC6EA05F7B}"/>
          </ac:spMkLst>
        </pc:spChg>
        <pc:spChg chg="add">
          <ac:chgData name="Kshitij Srivastava" userId="9ca786a045148134" providerId="Windows Live" clId="Web-{1671D093-D6B3-4230-925B-A328C631A377}" dt="2021-05-19T15:11:32.261" v="369"/>
          <ac:spMkLst>
            <pc:docMk/>
            <pc:sldMk cId="112210698" sldId="323"/>
            <ac:spMk id="61" creationId="{6D2F28D1-82F9-40FE-935C-85ECF7660D2D}"/>
          </ac:spMkLst>
        </pc:spChg>
        <pc:spChg chg="add">
          <ac:chgData name="Kshitij Srivastava" userId="9ca786a045148134" providerId="Windows Live" clId="Web-{1671D093-D6B3-4230-925B-A328C631A377}" dt="2021-05-19T15:11:32.261" v="369"/>
          <ac:spMkLst>
            <pc:docMk/>
            <pc:sldMk cId="112210698" sldId="323"/>
            <ac:spMk id="63" creationId="{4B670E93-2F53-48FC-AB6C-E99E22D17F31}"/>
          </ac:spMkLst>
        </pc:spChg>
        <pc:picChg chg="add del">
          <ac:chgData name="Kshitij Srivastava" userId="9ca786a045148134" providerId="Windows Live" clId="Web-{1671D093-D6B3-4230-925B-A328C631A377}" dt="2021-05-19T15:06:55.434" v="343"/>
          <ac:picMkLst>
            <pc:docMk/>
            <pc:sldMk cId="112210698" sldId="323"/>
            <ac:picMk id="4" creationId="{FB54E78E-C768-41A4-9FBE-D5F06023E75E}"/>
          </ac:picMkLst>
        </pc:picChg>
        <pc:picChg chg="add del">
          <ac:chgData name="Kshitij Srivastava" userId="9ca786a045148134" providerId="Windows Live" clId="Web-{1671D093-D6B3-4230-925B-A328C631A377}" dt="2021-05-19T15:07:05.762" v="347"/>
          <ac:picMkLst>
            <pc:docMk/>
            <pc:sldMk cId="112210698" sldId="323"/>
            <ac:picMk id="5" creationId="{54A9403C-BA17-40A6-B870-B68F97079E7F}"/>
          </ac:picMkLst>
        </pc:picChg>
        <pc:picChg chg="add del">
          <ac:chgData name="Kshitij Srivastava" userId="9ca786a045148134" providerId="Windows Live" clId="Web-{1671D093-D6B3-4230-925B-A328C631A377}" dt="2021-05-19T15:08:06.965" v="349"/>
          <ac:picMkLst>
            <pc:docMk/>
            <pc:sldMk cId="112210698" sldId="323"/>
            <ac:picMk id="11" creationId="{796F4DAD-6939-46CA-91FE-2ED5271F04C8}"/>
          </ac:picMkLst>
        </pc:picChg>
        <pc:picChg chg="add del">
          <ac:chgData name="Kshitij Srivastava" userId="9ca786a045148134" providerId="Windows Live" clId="Web-{1671D093-D6B3-4230-925B-A328C631A377}" dt="2021-05-19T15:08:38.043" v="351"/>
          <ac:picMkLst>
            <pc:docMk/>
            <pc:sldMk cId="112210698" sldId="323"/>
            <ac:picMk id="17" creationId="{004B6D94-A032-469B-ABD9-EE98F52FF555}"/>
          </ac:picMkLst>
        </pc:picChg>
        <pc:picChg chg="add del mod">
          <ac:chgData name="Kshitij Srivastava" userId="9ca786a045148134" providerId="Windows Live" clId="Web-{1671D093-D6B3-4230-925B-A328C631A377}" dt="2021-05-19T15:11:10.417" v="366"/>
          <ac:picMkLst>
            <pc:docMk/>
            <pc:sldMk cId="112210698" sldId="323"/>
            <ac:picMk id="18" creationId="{BF698D60-809F-43B8-B448-9C76872152FF}"/>
          </ac:picMkLst>
        </pc:picChg>
        <pc:picChg chg="add mod">
          <ac:chgData name="Kshitij Srivastava" userId="9ca786a045148134" providerId="Windows Live" clId="Web-{1671D093-D6B3-4230-925B-A328C631A377}" dt="2021-05-19T15:11:32.261" v="369"/>
          <ac:picMkLst>
            <pc:docMk/>
            <pc:sldMk cId="112210698" sldId="323"/>
            <ac:picMk id="19" creationId="{AF9116B3-D07B-4F43-A851-C54A1CA5F53A}"/>
          </ac:picMkLst>
        </pc:picChg>
        <pc:cxnChg chg="add del">
          <ac:chgData name="Kshitij Srivastava" userId="9ca786a045148134" providerId="Windows Live" clId="Web-{1671D093-D6B3-4230-925B-A328C631A377}" dt="2021-05-19T15:08:10.934" v="350"/>
          <ac:cxnSpMkLst>
            <pc:docMk/>
            <pc:sldMk cId="112210698" sldId="323"/>
            <ac:cxnSpMk id="9" creationId="{F5486A9D-1265-4B57-91E6-68E666B978BC}"/>
          </ac:cxnSpMkLst>
        </pc:cxnChg>
        <pc:cxnChg chg="add del">
          <ac:chgData name="Kshitij Srivastava" userId="9ca786a045148134" providerId="Windows Live" clId="Web-{1671D093-D6B3-4230-925B-A328C631A377}" dt="2021-05-19T15:07:05.762" v="347"/>
          <ac:cxnSpMkLst>
            <pc:docMk/>
            <pc:sldMk cId="112210698" sldId="323"/>
            <ac:cxnSpMk id="12" creationId="{F5486A9D-1265-4B57-91E6-68E666B978BC}"/>
          </ac:cxnSpMkLst>
        </pc:cxnChg>
        <pc:cxnChg chg="add del">
          <ac:chgData name="Kshitij Srivastava" userId="9ca786a045148134" providerId="Windows Live" clId="Web-{1671D093-D6B3-4230-925B-A328C631A377}" dt="2021-05-19T15:09:40.621" v="364"/>
          <ac:cxnSpMkLst>
            <pc:docMk/>
            <pc:sldMk cId="112210698" sldId="323"/>
            <ac:cxnSpMk id="25" creationId="{F5486A9D-1265-4B57-91E6-68E666B978BC}"/>
          </ac:cxnSpMkLst>
        </pc:cxnChg>
        <pc:cxnChg chg="add del">
          <ac:chgData name="Kshitij Srivastava" userId="9ca786a045148134" providerId="Windows Live" clId="Web-{1671D093-D6B3-4230-925B-A328C631A377}" dt="2021-05-19T15:09:40.621" v="364"/>
          <ac:cxnSpMkLst>
            <pc:docMk/>
            <pc:sldMk cId="112210698" sldId="323"/>
            <ac:cxnSpMk id="29" creationId="{E7A7CD63-7EC3-44F3-95D0-595C4019FF24}"/>
          </ac:cxnSpMkLst>
        </pc:cxnChg>
        <pc:cxnChg chg="add del">
          <ac:chgData name="Kshitij Srivastava" userId="9ca786a045148134" providerId="Windows Live" clId="Web-{1671D093-D6B3-4230-925B-A328C631A377}" dt="2021-05-19T15:11:32.261" v="369"/>
          <ac:cxnSpMkLst>
            <pc:docMk/>
            <pc:sldMk cId="112210698" sldId="323"/>
            <ac:cxnSpMk id="33" creationId="{7E1D4427-852B-4B37-8E76-0E9F1810BA2A}"/>
          </ac:cxnSpMkLst>
        </pc:cxnChg>
        <pc:cxnChg chg="add del">
          <ac:chgData name="Kshitij Srivastava" userId="9ca786a045148134" providerId="Windows Live" clId="Web-{1671D093-D6B3-4230-925B-A328C631A377}" dt="2021-05-19T15:11:32.261" v="369"/>
          <ac:cxnSpMkLst>
            <pc:docMk/>
            <pc:sldMk cId="112210698" sldId="323"/>
            <ac:cxnSpMk id="37" creationId="{7A49EFD3-A806-4D59-99F1-AA9AFAE4EF71}"/>
          </ac:cxnSpMkLst>
        </pc:cxnChg>
        <pc:cxnChg chg="add del">
          <ac:chgData name="Kshitij Srivastava" userId="9ca786a045148134" providerId="Windows Live" clId="Web-{1671D093-D6B3-4230-925B-A328C631A377}" dt="2021-05-19T15:09:40.605" v="363"/>
          <ac:cxnSpMkLst>
            <pc:docMk/>
            <pc:sldMk cId="112210698" sldId="323"/>
            <ac:cxnSpMk id="38" creationId="{F5486A9D-1265-4B57-91E6-68E666B978BC}"/>
          </ac:cxnSpMkLst>
        </pc:cxnChg>
        <pc:cxnChg chg="add del">
          <ac:chgData name="Kshitij Srivastava" userId="9ca786a045148134" providerId="Windows Live" clId="Web-{1671D093-D6B3-4230-925B-A328C631A377}" dt="2021-05-19T15:09:40.605" v="363"/>
          <ac:cxnSpMkLst>
            <pc:docMk/>
            <pc:sldMk cId="112210698" sldId="323"/>
            <ac:cxnSpMk id="42" creationId="{D28A9C89-B313-458F-9C85-515930A51A93}"/>
          </ac:cxnSpMkLst>
        </pc:cxnChg>
        <pc:cxnChg chg="add">
          <ac:chgData name="Kshitij Srivastava" userId="9ca786a045148134" providerId="Windows Live" clId="Web-{1671D093-D6B3-4230-925B-A328C631A377}" dt="2021-05-19T15:11:32.261" v="369"/>
          <ac:cxnSpMkLst>
            <pc:docMk/>
            <pc:sldMk cId="112210698" sldId="323"/>
            <ac:cxnSpMk id="55" creationId="{7E1D4427-852B-4B37-8E76-0E9F1810BA2A}"/>
          </ac:cxnSpMkLst>
        </pc:cxnChg>
        <pc:cxnChg chg="add">
          <ac:chgData name="Kshitij Srivastava" userId="9ca786a045148134" providerId="Windows Live" clId="Web-{1671D093-D6B3-4230-925B-A328C631A377}" dt="2021-05-19T15:11:32.261" v="369"/>
          <ac:cxnSpMkLst>
            <pc:docMk/>
            <pc:sldMk cId="112210698" sldId="323"/>
            <ac:cxnSpMk id="59" creationId="{7A49EFD3-A806-4D59-99F1-AA9AFAE4EF71}"/>
          </ac:cxnSpMkLst>
        </pc:cxnChg>
      </pc:sldChg>
      <pc:sldChg chg="modSp new">
        <pc:chgData name="Kshitij Srivastava" userId="9ca786a045148134" providerId="Windows Live" clId="Web-{1671D093-D6B3-4230-925B-A328C631A377}" dt="2021-05-19T15:12:38.526" v="386" actId="20577"/>
        <pc:sldMkLst>
          <pc:docMk/>
          <pc:sldMk cId="120451886" sldId="324"/>
        </pc:sldMkLst>
        <pc:spChg chg="mod">
          <ac:chgData name="Kshitij Srivastava" userId="9ca786a045148134" providerId="Windows Live" clId="Web-{1671D093-D6B3-4230-925B-A328C631A377}" dt="2021-05-19T15:12:38.526" v="386" actId="20577"/>
          <ac:spMkLst>
            <pc:docMk/>
            <pc:sldMk cId="120451886" sldId="324"/>
            <ac:spMk id="2" creationId="{6A7890A6-D3AD-487A-A536-718BA594B63A}"/>
          </ac:spMkLst>
        </pc:spChg>
      </pc:sldChg>
      <pc:sldChg chg="modSp new">
        <pc:chgData name="Kshitij Srivastava" userId="9ca786a045148134" providerId="Windows Live" clId="Web-{1671D093-D6B3-4230-925B-A328C631A377}" dt="2021-05-19T15:13:18.386" v="395" actId="20577"/>
        <pc:sldMkLst>
          <pc:docMk/>
          <pc:sldMk cId="1213567465" sldId="325"/>
        </pc:sldMkLst>
        <pc:spChg chg="mod">
          <ac:chgData name="Kshitij Srivastava" userId="9ca786a045148134" providerId="Windows Live" clId="Web-{1671D093-D6B3-4230-925B-A328C631A377}" dt="2021-05-19T15:13:18.386" v="395" actId="20577"/>
          <ac:spMkLst>
            <pc:docMk/>
            <pc:sldMk cId="1213567465" sldId="325"/>
            <ac:spMk id="2" creationId="{2F30B277-211F-4F21-A2C5-8366B1C588D5}"/>
          </ac:spMkLst>
        </pc:spChg>
      </pc:sldChg>
      <pc:sldChg chg="modSp new">
        <pc:chgData name="Kshitij Srivastava" userId="9ca786a045148134" providerId="Windows Live" clId="Web-{1671D093-D6B3-4230-925B-A328C631A377}" dt="2021-05-19T15:14:24.260" v="453" actId="20577"/>
        <pc:sldMkLst>
          <pc:docMk/>
          <pc:sldMk cId="699092272" sldId="326"/>
        </pc:sldMkLst>
        <pc:spChg chg="mod">
          <ac:chgData name="Kshitij Srivastava" userId="9ca786a045148134" providerId="Windows Live" clId="Web-{1671D093-D6B3-4230-925B-A328C631A377}" dt="2021-05-19T15:14:24.260" v="453" actId="20577"/>
          <ac:spMkLst>
            <pc:docMk/>
            <pc:sldMk cId="699092272" sldId="326"/>
            <ac:spMk id="2" creationId="{39FBE724-506B-49BA-B662-11587EAD11E2}"/>
          </ac:spMkLst>
        </pc:spChg>
      </pc:sldChg>
      <pc:sldChg chg="modSp new">
        <pc:chgData name="Kshitij Srivastava" userId="9ca786a045148134" providerId="Windows Live" clId="Web-{1671D093-D6B3-4230-925B-A328C631A377}" dt="2021-05-19T15:14:55.198" v="474" actId="20577"/>
        <pc:sldMkLst>
          <pc:docMk/>
          <pc:sldMk cId="3876651141" sldId="327"/>
        </pc:sldMkLst>
        <pc:spChg chg="mod">
          <ac:chgData name="Kshitij Srivastava" userId="9ca786a045148134" providerId="Windows Live" clId="Web-{1671D093-D6B3-4230-925B-A328C631A377}" dt="2021-05-19T15:14:55.198" v="474" actId="20577"/>
          <ac:spMkLst>
            <pc:docMk/>
            <pc:sldMk cId="3876651141" sldId="327"/>
            <ac:spMk id="2" creationId="{FE10A40D-96F8-498A-8120-EB76E76B5DC6}"/>
          </ac:spMkLst>
        </pc:spChg>
      </pc:sldChg>
      <pc:sldChg chg="modSp new">
        <pc:chgData name="Kshitij Srivastava" userId="9ca786a045148134" providerId="Windows Live" clId="Web-{1671D093-D6B3-4230-925B-A328C631A377}" dt="2021-05-19T15:16:42.697" v="493" actId="20577"/>
        <pc:sldMkLst>
          <pc:docMk/>
          <pc:sldMk cId="1992703652" sldId="328"/>
        </pc:sldMkLst>
        <pc:spChg chg="mod">
          <ac:chgData name="Kshitij Srivastava" userId="9ca786a045148134" providerId="Windows Live" clId="Web-{1671D093-D6B3-4230-925B-A328C631A377}" dt="2021-05-19T15:16:42.697" v="493" actId="20577"/>
          <ac:spMkLst>
            <pc:docMk/>
            <pc:sldMk cId="1992703652" sldId="328"/>
            <ac:spMk id="2" creationId="{9340862F-6BFF-44A6-ABB5-B6F4EF67CB56}"/>
          </ac:spMkLst>
        </pc:spChg>
      </pc:sldChg>
      <pc:sldChg chg="modSp new">
        <pc:chgData name="Kshitij Srivastava" userId="9ca786a045148134" providerId="Windows Live" clId="Web-{1671D093-D6B3-4230-925B-A328C631A377}" dt="2021-05-19T15:17:41.088" v="523" actId="20577"/>
        <pc:sldMkLst>
          <pc:docMk/>
          <pc:sldMk cId="465226345" sldId="329"/>
        </pc:sldMkLst>
        <pc:spChg chg="mod">
          <ac:chgData name="Kshitij Srivastava" userId="9ca786a045148134" providerId="Windows Live" clId="Web-{1671D093-D6B3-4230-925B-A328C631A377}" dt="2021-05-19T15:17:41.088" v="523" actId="20577"/>
          <ac:spMkLst>
            <pc:docMk/>
            <pc:sldMk cId="465226345" sldId="329"/>
            <ac:spMk id="2" creationId="{CA3AFCEB-00CF-4175-831E-0F3EBAF098D6}"/>
          </ac:spMkLst>
        </pc:spChg>
      </pc:sldChg>
      <pc:sldChg chg="modSp new">
        <pc:chgData name="Kshitij Srivastava" userId="9ca786a045148134" providerId="Windows Live" clId="Web-{1671D093-D6B3-4230-925B-A328C631A377}" dt="2021-05-19T15:17:30.291" v="521" actId="20577"/>
        <pc:sldMkLst>
          <pc:docMk/>
          <pc:sldMk cId="3248071539" sldId="330"/>
        </pc:sldMkLst>
        <pc:spChg chg="mod">
          <ac:chgData name="Kshitij Srivastava" userId="9ca786a045148134" providerId="Windows Live" clId="Web-{1671D093-D6B3-4230-925B-A328C631A377}" dt="2021-05-19T15:17:30.291" v="521" actId="20577"/>
          <ac:spMkLst>
            <pc:docMk/>
            <pc:sldMk cId="3248071539" sldId="330"/>
            <ac:spMk id="2" creationId="{9FA942CE-059E-4BB0-9C92-B92AE3D39EC3}"/>
          </ac:spMkLst>
        </pc:spChg>
      </pc:sldChg>
      <pc:sldChg chg="modSp new">
        <pc:chgData name="Kshitij Srivastava" userId="9ca786a045148134" providerId="Windows Live" clId="Web-{1671D093-D6B3-4230-925B-A328C631A377}" dt="2021-05-19T15:18:21.525" v="551" actId="20577"/>
        <pc:sldMkLst>
          <pc:docMk/>
          <pc:sldMk cId="2678179894" sldId="331"/>
        </pc:sldMkLst>
        <pc:spChg chg="mod">
          <ac:chgData name="Kshitij Srivastava" userId="9ca786a045148134" providerId="Windows Live" clId="Web-{1671D093-D6B3-4230-925B-A328C631A377}" dt="2021-05-19T15:18:21.525" v="551" actId="20577"/>
          <ac:spMkLst>
            <pc:docMk/>
            <pc:sldMk cId="2678179894" sldId="331"/>
            <ac:spMk id="2" creationId="{660F3E5A-9885-4E83-BED3-78483E6FD63C}"/>
          </ac:spMkLst>
        </pc:spChg>
      </pc:sldChg>
      <pc:sldChg chg="modSp new">
        <pc:chgData name="Kshitij Srivastava" userId="9ca786a045148134" providerId="Windows Live" clId="Web-{1671D093-D6B3-4230-925B-A328C631A377}" dt="2021-05-19T15:18:58.385" v="567" actId="20577"/>
        <pc:sldMkLst>
          <pc:docMk/>
          <pc:sldMk cId="2611607829" sldId="332"/>
        </pc:sldMkLst>
        <pc:spChg chg="mod">
          <ac:chgData name="Kshitij Srivastava" userId="9ca786a045148134" providerId="Windows Live" clId="Web-{1671D093-D6B3-4230-925B-A328C631A377}" dt="2021-05-19T15:18:58.385" v="567" actId="20577"/>
          <ac:spMkLst>
            <pc:docMk/>
            <pc:sldMk cId="2611607829" sldId="332"/>
            <ac:spMk id="2" creationId="{DE32A7A1-5498-4C38-89E8-94481C54EE91}"/>
          </ac:spMkLst>
        </pc:spChg>
      </pc:sldChg>
      <pc:sldChg chg="modSp new">
        <pc:chgData name="Kshitij Srivastava" userId="9ca786a045148134" providerId="Windows Live" clId="Web-{1671D093-D6B3-4230-925B-A328C631A377}" dt="2021-05-19T15:21:31.134" v="589" actId="20577"/>
        <pc:sldMkLst>
          <pc:docMk/>
          <pc:sldMk cId="552471201" sldId="333"/>
        </pc:sldMkLst>
        <pc:spChg chg="mod">
          <ac:chgData name="Kshitij Srivastava" userId="9ca786a045148134" providerId="Windows Live" clId="Web-{1671D093-D6B3-4230-925B-A328C631A377}" dt="2021-05-19T15:21:31.134" v="589" actId="20577"/>
          <ac:spMkLst>
            <pc:docMk/>
            <pc:sldMk cId="552471201" sldId="333"/>
            <ac:spMk id="2" creationId="{C078BD75-EE52-4A6D-972A-6E07DA3CEE81}"/>
          </ac:spMkLst>
        </pc:spChg>
      </pc:sldChg>
      <pc:sldChg chg="modSp new">
        <pc:chgData name="Kshitij Srivastava" userId="9ca786a045148134" providerId="Windows Live" clId="Web-{1671D093-D6B3-4230-925B-A328C631A377}" dt="2021-05-19T15:22:02.228" v="610" actId="20577"/>
        <pc:sldMkLst>
          <pc:docMk/>
          <pc:sldMk cId="686658916" sldId="334"/>
        </pc:sldMkLst>
        <pc:spChg chg="mod">
          <ac:chgData name="Kshitij Srivastava" userId="9ca786a045148134" providerId="Windows Live" clId="Web-{1671D093-D6B3-4230-925B-A328C631A377}" dt="2021-05-19T15:22:02.228" v="610" actId="20577"/>
          <ac:spMkLst>
            <pc:docMk/>
            <pc:sldMk cId="686658916" sldId="334"/>
            <ac:spMk id="2" creationId="{2879F1AF-7A8A-4553-A6D2-48784AF61E77}"/>
          </ac:spMkLst>
        </pc:spChg>
      </pc:sldChg>
      <pc:sldChg chg="addSp delSp modSp new addCm">
        <pc:chgData name="Kshitij Srivastava" userId="9ca786a045148134" providerId="Windows Live" clId="Web-{1671D093-D6B3-4230-925B-A328C631A377}" dt="2021-05-19T15:30:06.945" v="717"/>
        <pc:sldMkLst>
          <pc:docMk/>
          <pc:sldMk cId="1403008092" sldId="335"/>
        </pc:sldMkLst>
        <pc:spChg chg="mod">
          <ac:chgData name="Kshitij Srivastava" userId="9ca786a045148134" providerId="Windows Live" clId="Web-{1671D093-D6B3-4230-925B-A328C631A377}" dt="2021-05-19T15:23:29.462" v="629" actId="20577"/>
          <ac:spMkLst>
            <pc:docMk/>
            <pc:sldMk cId="1403008092" sldId="335"/>
            <ac:spMk id="2" creationId="{E85A4AC3-C593-4990-BAE7-3B79BED6D487}"/>
          </ac:spMkLst>
        </pc:spChg>
        <pc:spChg chg="add mod">
          <ac:chgData name="Kshitij Srivastava" userId="9ca786a045148134" providerId="Windows Live" clId="Web-{1671D093-D6B3-4230-925B-A328C631A377}" dt="2021-05-19T15:29:16.773" v="713"/>
          <ac:spMkLst>
            <pc:docMk/>
            <pc:sldMk cId="1403008092" sldId="335"/>
            <ac:spMk id="3" creationId="{7B65B2E3-938C-4FD9-BBE4-27DADD5E5CB2}"/>
          </ac:spMkLst>
        </pc:spChg>
        <pc:spChg chg="add mod">
          <ac:chgData name="Kshitij Srivastava" userId="9ca786a045148134" providerId="Windows Live" clId="Web-{1671D093-D6B3-4230-925B-A328C631A377}" dt="2021-05-19T15:29:16.804" v="714"/>
          <ac:spMkLst>
            <pc:docMk/>
            <pc:sldMk cId="1403008092" sldId="335"/>
            <ac:spMk id="4" creationId="{09520CC6-DE82-40DF-9C16-60EB8FC3AD8E}"/>
          </ac:spMkLst>
        </pc:spChg>
        <pc:spChg chg="add mod">
          <ac:chgData name="Kshitij Srivastava" userId="9ca786a045148134" providerId="Windows Live" clId="Web-{1671D093-D6B3-4230-925B-A328C631A377}" dt="2021-05-19T15:29:16.757" v="712"/>
          <ac:spMkLst>
            <pc:docMk/>
            <pc:sldMk cId="1403008092" sldId="335"/>
            <ac:spMk id="5" creationId="{6CD358DC-B08E-489F-968C-C5A823CCC696}"/>
          </ac:spMkLst>
        </pc:spChg>
        <pc:spChg chg="add mod">
          <ac:chgData name="Kshitij Srivastava" userId="9ca786a045148134" providerId="Windows Live" clId="Web-{1671D093-D6B3-4230-925B-A328C631A377}" dt="2021-05-19T15:29:16.820" v="715"/>
          <ac:spMkLst>
            <pc:docMk/>
            <pc:sldMk cId="1403008092" sldId="335"/>
            <ac:spMk id="6" creationId="{DECA4D3F-9584-491B-A352-A518FF4C44FF}"/>
          </ac:spMkLst>
        </pc:spChg>
        <pc:spChg chg="add del">
          <ac:chgData name="Kshitij Srivastava" userId="9ca786a045148134" providerId="Windows Live" clId="Web-{1671D093-D6B3-4230-925B-A328C631A377}" dt="2021-05-19T15:26:42.055" v="668"/>
          <ac:spMkLst>
            <pc:docMk/>
            <pc:sldMk cId="1403008092" sldId="335"/>
            <ac:spMk id="7" creationId="{B85069DA-3746-42DE-9AF4-995072C2785F}"/>
          </ac:spMkLst>
        </pc:spChg>
        <pc:spChg chg="add mod">
          <ac:chgData name="Kshitij Srivastava" userId="9ca786a045148134" providerId="Windows Live" clId="Web-{1671D093-D6B3-4230-925B-A328C631A377}" dt="2021-05-19T15:29:16.851" v="716"/>
          <ac:spMkLst>
            <pc:docMk/>
            <pc:sldMk cId="1403008092" sldId="335"/>
            <ac:spMk id="8" creationId="{CD925EDD-B298-4068-BF40-8EC1BC57F1EB}"/>
          </ac:spMkLst>
        </pc:spChg>
      </pc:sldChg>
      <pc:sldChg chg="addSp delSp modSp new">
        <pc:chgData name="Kshitij Srivastava" userId="9ca786a045148134" providerId="Windows Live" clId="Web-{1671D093-D6B3-4230-925B-A328C631A377}" dt="2021-05-19T15:45:10.223" v="886" actId="1076"/>
        <pc:sldMkLst>
          <pc:docMk/>
          <pc:sldMk cId="2322313446" sldId="336"/>
        </pc:sldMkLst>
        <pc:spChg chg="mod">
          <ac:chgData name="Kshitij Srivastava" userId="9ca786a045148134" providerId="Windows Live" clId="Web-{1671D093-D6B3-4230-925B-A328C631A377}" dt="2021-05-19T15:31:00.616" v="737" actId="20577"/>
          <ac:spMkLst>
            <pc:docMk/>
            <pc:sldMk cId="2322313446" sldId="336"/>
            <ac:spMk id="2" creationId="{FE7C2346-CEDC-49CA-A734-01E37D38E294}"/>
          </ac:spMkLst>
        </pc:spChg>
        <pc:spChg chg="add mod">
          <ac:chgData name="Kshitij Srivastava" userId="9ca786a045148134" providerId="Windows Live" clId="Web-{1671D093-D6B3-4230-925B-A328C631A377}" dt="2021-05-19T15:40:03.677" v="826" actId="20577"/>
          <ac:spMkLst>
            <pc:docMk/>
            <pc:sldMk cId="2322313446" sldId="336"/>
            <ac:spMk id="4" creationId="{4A3DC866-806D-4B5C-8256-3A34BA4D5167}"/>
          </ac:spMkLst>
        </pc:spChg>
        <pc:spChg chg="add mod">
          <ac:chgData name="Kshitij Srivastava" userId="9ca786a045148134" providerId="Windows Live" clId="Web-{1671D093-D6B3-4230-925B-A328C631A377}" dt="2021-05-19T15:32:57.053" v="777" actId="1076"/>
          <ac:spMkLst>
            <pc:docMk/>
            <pc:sldMk cId="2322313446" sldId="336"/>
            <ac:spMk id="10" creationId="{E141C995-C4AA-4797-82B3-96065325B663}"/>
          </ac:spMkLst>
        </pc:spChg>
        <pc:spChg chg="add mod">
          <ac:chgData name="Kshitij Srivastava" userId="9ca786a045148134" providerId="Windows Live" clId="Web-{1671D093-D6B3-4230-925B-A328C631A377}" dt="2021-05-19T15:32:57.085" v="780" actId="1076"/>
          <ac:spMkLst>
            <pc:docMk/>
            <pc:sldMk cId="2322313446" sldId="336"/>
            <ac:spMk id="16" creationId="{DCB5AC94-7802-42C3-94D7-AB78ECEBA00B}"/>
          </ac:spMkLst>
        </pc:spChg>
        <pc:spChg chg="add mod">
          <ac:chgData name="Kshitij Srivastava" userId="9ca786a045148134" providerId="Windows Live" clId="Web-{1671D093-D6B3-4230-925B-A328C631A377}" dt="2021-05-19T15:42:35.973" v="857" actId="20577"/>
          <ac:spMkLst>
            <pc:docMk/>
            <pc:sldMk cId="2322313446" sldId="336"/>
            <ac:spMk id="18" creationId="{7101E489-701A-40A8-B69E-57A6CCDCCEDA}"/>
          </ac:spMkLst>
        </pc:spChg>
        <pc:spChg chg="add mod">
          <ac:chgData name="Kshitij Srivastava" userId="9ca786a045148134" providerId="Windows Live" clId="Web-{1671D093-D6B3-4230-925B-A328C631A377}" dt="2021-05-19T15:33:05.444" v="784" actId="1076"/>
          <ac:spMkLst>
            <pc:docMk/>
            <pc:sldMk cId="2322313446" sldId="336"/>
            <ac:spMk id="20" creationId="{F389ABA5-9A1E-4C51-BF84-BA6315053ABC}"/>
          </ac:spMkLst>
        </pc:spChg>
        <pc:spChg chg="add mod">
          <ac:chgData name="Kshitij Srivastava" userId="9ca786a045148134" providerId="Windows Live" clId="Web-{1671D093-D6B3-4230-925B-A328C631A377}" dt="2021-05-19T15:33:45.491" v="790" actId="1076"/>
          <ac:spMkLst>
            <pc:docMk/>
            <pc:sldMk cId="2322313446" sldId="336"/>
            <ac:spMk id="22" creationId="{96FFF4E3-72EC-4D45-AA8F-EF9405E273F7}"/>
          </ac:spMkLst>
        </pc:spChg>
        <pc:spChg chg="add mod">
          <ac:chgData name="Kshitij Srivastava" userId="9ca786a045148134" providerId="Windows Live" clId="Web-{1671D093-D6B3-4230-925B-A328C631A377}" dt="2021-05-19T15:43:57.379" v="876" actId="14100"/>
          <ac:spMkLst>
            <pc:docMk/>
            <pc:sldMk cId="2322313446" sldId="336"/>
            <ac:spMk id="24" creationId="{D4A31FF6-F702-425A-961C-987FA2860C5C}"/>
          </ac:spMkLst>
        </pc:spChg>
        <pc:spChg chg="add mod ord">
          <ac:chgData name="Kshitij Srivastava" userId="9ca786a045148134" providerId="Windows Live" clId="Web-{1671D093-D6B3-4230-925B-A328C631A377}" dt="2021-05-19T15:36:19.584" v="817"/>
          <ac:spMkLst>
            <pc:docMk/>
            <pc:sldMk cId="2322313446" sldId="336"/>
            <ac:spMk id="25" creationId="{430FB175-2413-48CB-93FD-04C95C23ACAB}"/>
          </ac:spMkLst>
        </pc:spChg>
        <pc:spChg chg="add mod">
          <ac:chgData name="Kshitij Srivastava" userId="9ca786a045148134" providerId="Windows Live" clId="Web-{1671D093-D6B3-4230-925B-A328C631A377}" dt="2021-05-19T15:37:00.474" v="823" actId="1076"/>
          <ac:spMkLst>
            <pc:docMk/>
            <pc:sldMk cId="2322313446" sldId="336"/>
            <ac:spMk id="26" creationId="{D9A04D20-D835-4761-8B6A-DDE7B30BDDC0}"/>
          </ac:spMkLst>
        </pc:spChg>
        <pc:spChg chg="add mod">
          <ac:chgData name="Kshitij Srivastava" userId="9ca786a045148134" providerId="Windows Live" clId="Web-{1671D093-D6B3-4230-925B-A328C631A377}" dt="2021-05-19T15:42:26.239" v="854" actId="1076"/>
          <ac:spMkLst>
            <pc:docMk/>
            <pc:sldMk cId="2322313446" sldId="336"/>
            <ac:spMk id="27" creationId="{61827E32-AC76-4AD1-B25D-4D1F7AD9E23B}"/>
          </ac:spMkLst>
        </pc:spChg>
        <pc:spChg chg="add mod">
          <ac:chgData name="Kshitij Srivastava" userId="9ca786a045148134" providerId="Windows Live" clId="Web-{1671D093-D6B3-4230-925B-A328C631A377}" dt="2021-05-19T15:42:29.630" v="856" actId="1076"/>
          <ac:spMkLst>
            <pc:docMk/>
            <pc:sldMk cId="2322313446" sldId="336"/>
            <ac:spMk id="28" creationId="{32BFE8E3-15EA-456A-9DF5-2B3E77BA95D8}"/>
          </ac:spMkLst>
        </pc:spChg>
        <pc:spChg chg="add mod">
          <ac:chgData name="Kshitij Srivastava" userId="9ca786a045148134" providerId="Windows Live" clId="Web-{1671D093-D6B3-4230-925B-A328C631A377}" dt="2021-05-19T15:42:26.239" v="855" actId="1076"/>
          <ac:spMkLst>
            <pc:docMk/>
            <pc:sldMk cId="2322313446" sldId="336"/>
            <ac:spMk id="29" creationId="{76956596-6885-4B2F-8C2B-59D1FF1FC6D6}"/>
          </ac:spMkLst>
        </pc:spChg>
        <pc:spChg chg="add del mod">
          <ac:chgData name="Kshitij Srivastava" userId="9ca786a045148134" providerId="Windows Live" clId="Web-{1671D093-D6B3-4230-925B-A328C631A377}" dt="2021-05-19T15:43:03.254" v="861"/>
          <ac:spMkLst>
            <pc:docMk/>
            <pc:sldMk cId="2322313446" sldId="336"/>
            <ac:spMk id="30" creationId="{14C42413-C7BD-407F-A8BF-C4BD49648F51}"/>
          </ac:spMkLst>
        </pc:spChg>
        <pc:spChg chg="add mod">
          <ac:chgData name="Kshitij Srivastava" userId="9ca786a045148134" providerId="Windows Live" clId="Web-{1671D093-D6B3-4230-925B-A328C631A377}" dt="2021-05-19T15:44:02.160" v="877" actId="1076"/>
          <ac:spMkLst>
            <pc:docMk/>
            <pc:sldMk cId="2322313446" sldId="336"/>
            <ac:spMk id="31" creationId="{B1563251-D781-4966-9DE9-26146A558F4C}"/>
          </ac:spMkLst>
        </pc:spChg>
        <pc:spChg chg="add mod">
          <ac:chgData name="Kshitij Srivastava" userId="9ca786a045148134" providerId="Windows Live" clId="Web-{1671D093-D6B3-4230-925B-A328C631A377}" dt="2021-05-19T15:44:33.488" v="882" actId="1076"/>
          <ac:spMkLst>
            <pc:docMk/>
            <pc:sldMk cId="2322313446" sldId="336"/>
            <ac:spMk id="32" creationId="{72E2F62A-DA86-420C-908A-E097ECC5D6C0}"/>
          </ac:spMkLst>
        </pc:spChg>
        <pc:spChg chg="add mod">
          <ac:chgData name="Kshitij Srivastava" userId="9ca786a045148134" providerId="Windows Live" clId="Web-{1671D093-D6B3-4230-925B-A328C631A377}" dt="2021-05-19T15:44:05.926" v="878" actId="1076"/>
          <ac:spMkLst>
            <pc:docMk/>
            <pc:sldMk cId="2322313446" sldId="336"/>
            <ac:spMk id="33" creationId="{2F9547CE-95DE-4153-A0D8-C7DDE1559DFB}"/>
          </ac:spMkLst>
        </pc:spChg>
        <pc:spChg chg="add mod">
          <ac:chgData name="Kshitij Srivastava" userId="9ca786a045148134" providerId="Windows Live" clId="Web-{1671D093-D6B3-4230-925B-A328C631A377}" dt="2021-05-19T15:43:54.770" v="875" actId="1076"/>
          <ac:spMkLst>
            <pc:docMk/>
            <pc:sldMk cId="2322313446" sldId="336"/>
            <ac:spMk id="34" creationId="{269BE468-0768-431B-B306-98EB2C7EB3AB}"/>
          </ac:spMkLst>
        </pc:spChg>
        <pc:spChg chg="add mod">
          <ac:chgData name="Kshitij Srivastava" userId="9ca786a045148134" providerId="Windows Live" clId="Web-{1671D093-D6B3-4230-925B-A328C631A377}" dt="2021-05-19T15:44:22.192" v="881" actId="1076"/>
          <ac:spMkLst>
            <pc:docMk/>
            <pc:sldMk cId="2322313446" sldId="336"/>
            <ac:spMk id="35" creationId="{18A28D0A-7C79-4A88-81B2-D987E5266778}"/>
          </ac:spMkLst>
        </pc:spChg>
        <pc:spChg chg="add mod">
          <ac:chgData name="Kshitij Srivastava" userId="9ca786a045148134" providerId="Windows Live" clId="Web-{1671D093-D6B3-4230-925B-A328C631A377}" dt="2021-05-19T15:44:20.004" v="880" actId="1076"/>
          <ac:spMkLst>
            <pc:docMk/>
            <pc:sldMk cId="2322313446" sldId="336"/>
            <ac:spMk id="36" creationId="{B2EB83B4-9A34-48D9-8F9A-D5416ADA7D31}"/>
          </ac:spMkLst>
        </pc:spChg>
        <pc:spChg chg="add mod">
          <ac:chgData name="Kshitij Srivastava" userId="9ca786a045148134" providerId="Windows Live" clId="Web-{1671D093-D6B3-4230-925B-A328C631A377}" dt="2021-05-19T15:45:10.223" v="886" actId="1076"/>
          <ac:spMkLst>
            <pc:docMk/>
            <pc:sldMk cId="2322313446" sldId="336"/>
            <ac:spMk id="37" creationId="{8A799100-5EE3-49C8-89E0-C6E24170AD5B}"/>
          </ac:spMkLst>
        </pc:spChg>
        <pc:spChg chg="add mod">
          <ac:chgData name="Kshitij Srivastava" userId="9ca786a045148134" providerId="Windows Live" clId="Web-{1671D093-D6B3-4230-925B-A328C631A377}" dt="2021-05-19T15:45:07.098" v="885" actId="1076"/>
          <ac:spMkLst>
            <pc:docMk/>
            <pc:sldMk cId="2322313446" sldId="336"/>
            <ac:spMk id="38" creationId="{C7B1F9BE-FD2E-49EE-BB32-6CFF2932C43D}"/>
          </ac:spMkLst>
        </pc:spChg>
        <pc:cxnChg chg="add mod">
          <ac:chgData name="Kshitij Srivastava" userId="9ca786a045148134" providerId="Windows Live" clId="Web-{1671D093-D6B3-4230-925B-A328C631A377}" dt="2021-05-19T15:33:15.928" v="786" actId="1076"/>
          <ac:cxnSpMkLst>
            <pc:docMk/>
            <pc:sldMk cId="2322313446" sldId="336"/>
            <ac:cxnSpMk id="6" creationId="{0AB46776-9061-4C54-88AE-F10E5A4217E3}"/>
          </ac:cxnSpMkLst>
        </pc:cxnChg>
        <pc:cxnChg chg="add mod">
          <ac:chgData name="Kshitij Srivastava" userId="9ca786a045148134" providerId="Windows Live" clId="Web-{1671D093-D6B3-4230-925B-A328C631A377}" dt="2021-05-19T15:32:57.053" v="776" actId="1076"/>
          <ac:cxnSpMkLst>
            <pc:docMk/>
            <pc:sldMk cId="2322313446" sldId="336"/>
            <ac:cxnSpMk id="8" creationId="{9CCEB960-923E-4E13-A793-B555D6BAA777}"/>
          </ac:cxnSpMkLst>
        </pc:cxnChg>
        <pc:cxnChg chg="add mod">
          <ac:chgData name="Kshitij Srivastava" userId="9ca786a045148134" providerId="Windows Live" clId="Web-{1671D093-D6B3-4230-925B-A328C631A377}" dt="2021-05-19T15:32:57.069" v="778" actId="1076"/>
          <ac:cxnSpMkLst>
            <pc:docMk/>
            <pc:sldMk cId="2322313446" sldId="336"/>
            <ac:cxnSpMk id="12" creationId="{C8929D9E-25D0-46F1-9A69-4C512A9D79E4}"/>
          </ac:cxnSpMkLst>
        </pc:cxnChg>
        <pc:cxnChg chg="add mod">
          <ac:chgData name="Kshitij Srivastava" userId="9ca786a045148134" providerId="Windows Live" clId="Web-{1671D093-D6B3-4230-925B-A328C631A377}" dt="2021-05-19T15:33:18.507" v="787" actId="1076"/>
          <ac:cxnSpMkLst>
            <pc:docMk/>
            <pc:sldMk cId="2322313446" sldId="336"/>
            <ac:cxnSpMk id="14" creationId="{8C193B7B-70EA-49AD-97BD-65903E57575A}"/>
          </ac:cxnSpMkLst>
        </pc:cxnChg>
        <pc:cxnChg chg="add mod">
          <ac:chgData name="Kshitij Srivastava" userId="9ca786a045148134" providerId="Windows Live" clId="Web-{1671D093-D6B3-4230-925B-A328C631A377}" dt="2021-05-19T15:35:03.084" v="806" actId="14100"/>
          <ac:cxnSpMkLst>
            <pc:docMk/>
            <pc:sldMk cId="2322313446" sldId="336"/>
            <ac:cxnSpMk id="23" creationId="{616BDEEA-49BC-4515-905D-D0A5B750ADE5}"/>
          </ac:cxnSpMkLst>
        </pc:cxnChg>
      </pc:sldChg>
    </pc:docChg>
  </pc:docChgLst>
  <pc:docChgLst>
    <pc:chgData name="Kshitij Srivastava" userId="9ca786a045148134" providerId="Windows Live" clId="Web-{1B57D31F-893E-4654-A6D3-27F9BA3B85EE}"/>
    <pc:docChg chg="addSld modSld sldOrd">
      <pc:chgData name="Kshitij Srivastava" userId="9ca786a045148134" providerId="Windows Live" clId="Web-{1B57D31F-893E-4654-A6D3-27F9BA3B85EE}" dt="2021-07-14T06:29:47.637" v="277" actId="20577"/>
      <pc:docMkLst>
        <pc:docMk/>
      </pc:docMkLst>
      <pc:sldChg chg="ord">
        <pc:chgData name="Kshitij Srivastava" userId="9ca786a045148134" providerId="Windows Live" clId="Web-{1B57D31F-893E-4654-A6D3-27F9BA3B85EE}" dt="2021-07-14T06:27:54.510" v="246"/>
        <pc:sldMkLst>
          <pc:docMk/>
          <pc:sldMk cId="128632686" sldId="256"/>
        </pc:sldMkLst>
      </pc:sldChg>
      <pc:sldChg chg="addSp delSp modSp new addAnim modAnim">
        <pc:chgData name="Kshitij Srivastava" userId="9ca786a045148134" providerId="Windows Live" clId="Web-{1B57D31F-893E-4654-A6D3-27F9BA3B85EE}" dt="2021-07-14T06:27:31.932" v="245"/>
        <pc:sldMkLst>
          <pc:docMk/>
          <pc:sldMk cId="3636048074" sldId="768"/>
        </pc:sldMkLst>
        <pc:spChg chg="mod">
          <ac:chgData name="Kshitij Srivastava" userId="9ca786a045148134" providerId="Windows Live" clId="Web-{1B57D31F-893E-4654-A6D3-27F9BA3B85EE}" dt="2021-07-14T06:16:17.701" v="11" actId="20577"/>
          <ac:spMkLst>
            <pc:docMk/>
            <pc:sldMk cId="3636048074" sldId="768"/>
            <ac:spMk id="2" creationId="{5244922F-0805-47F0-A28A-04C79C3EDE32}"/>
          </ac:spMkLst>
        </pc:spChg>
        <pc:spChg chg="add mod">
          <ac:chgData name="Kshitij Srivastava" userId="9ca786a045148134" providerId="Windows Live" clId="Web-{1B57D31F-893E-4654-A6D3-27F9BA3B85EE}" dt="2021-07-14T06:22:55.880" v="166"/>
          <ac:spMkLst>
            <pc:docMk/>
            <pc:sldMk cId="3636048074" sldId="768"/>
            <ac:spMk id="3" creationId="{E5C8C88D-FF6D-4FD7-A9E5-6DF7603EB126}"/>
          </ac:spMkLst>
        </pc:spChg>
        <pc:spChg chg="add del mod">
          <ac:chgData name="Kshitij Srivastava" userId="9ca786a045148134" providerId="Windows Live" clId="Web-{1B57D31F-893E-4654-A6D3-27F9BA3B85EE}" dt="2021-07-14T06:17:40.281" v="32"/>
          <ac:spMkLst>
            <pc:docMk/>
            <pc:sldMk cId="3636048074" sldId="768"/>
            <ac:spMk id="4" creationId="{132D6DA8-8374-47B9-BC31-890B8EB5CBF6}"/>
          </ac:spMkLst>
        </pc:spChg>
        <pc:spChg chg="add del mod">
          <ac:chgData name="Kshitij Srivastava" userId="9ca786a045148134" providerId="Windows Live" clId="Web-{1B57D31F-893E-4654-A6D3-27F9BA3B85EE}" dt="2021-07-14T06:18:05.594" v="38"/>
          <ac:spMkLst>
            <pc:docMk/>
            <pc:sldMk cId="3636048074" sldId="768"/>
            <ac:spMk id="5" creationId="{025A9E0D-3C99-45E8-BEF9-CF3B3FF16C01}"/>
          </ac:spMkLst>
        </pc:spChg>
        <pc:spChg chg="add mod">
          <ac:chgData name="Kshitij Srivastava" userId="9ca786a045148134" providerId="Windows Live" clId="Web-{1B57D31F-893E-4654-A6D3-27F9BA3B85EE}" dt="2021-07-14T06:23:07.552" v="167"/>
          <ac:spMkLst>
            <pc:docMk/>
            <pc:sldMk cId="3636048074" sldId="768"/>
            <ac:spMk id="6" creationId="{A7558F2A-95CD-460A-8A8F-DCBB19DB4C62}"/>
          </ac:spMkLst>
        </pc:spChg>
        <pc:spChg chg="add mod">
          <ac:chgData name="Kshitij Srivastava" userId="9ca786a045148134" providerId="Windows Live" clId="Web-{1B57D31F-893E-4654-A6D3-27F9BA3B85EE}" dt="2021-07-14T06:23:32.303" v="171"/>
          <ac:spMkLst>
            <pc:docMk/>
            <pc:sldMk cId="3636048074" sldId="768"/>
            <ac:spMk id="7" creationId="{9EB65BCC-1F8C-42E5-926C-409549AC3D42}"/>
          </ac:spMkLst>
        </pc:spChg>
        <pc:spChg chg="add mod">
          <ac:chgData name="Kshitij Srivastava" userId="9ca786a045148134" providerId="Windows Live" clId="Web-{1B57D31F-893E-4654-A6D3-27F9BA3B85EE}" dt="2021-07-14T06:23:27.521" v="170"/>
          <ac:spMkLst>
            <pc:docMk/>
            <pc:sldMk cId="3636048074" sldId="768"/>
            <ac:spMk id="8" creationId="{75CE5310-DA03-4E54-A8D4-592CF2E1E2A6}"/>
          </ac:spMkLst>
        </pc:spChg>
        <pc:spChg chg="add mod">
          <ac:chgData name="Kshitij Srivastava" userId="9ca786a045148134" providerId="Windows Live" clId="Web-{1B57D31F-893E-4654-A6D3-27F9BA3B85EE}" dt="2021-07-14T06:23:51.459" v="172"/>
          <ac:spMkLst>
            <pc:docMk/>
            <pc:sldMk cId="3636048074" sldId="768"/>
            <ac:spMk id="9" creationId="{AB030E30-1EF1-431A-84BD-4C781F0842E6}"/>
          </ac:spMkLst>
        </pc:spChg>
        <pc:spChg chg="add mod">
          <ac:chgData name="Kshitij Srivastava" userId="9ca786a045148134" providerId="Windows Live" clId="Web-{1B57D31F-893E-4654-A6D3-27F9BA3B85EE}" dt="2021-07-14T06:23:59.991" v="173"/>
          <ac:spMkLst>
            <pc:docMk/>
            <pc:sldMk cId="3636048074" sldId="768"/>
            <ac:spMk id="10" creationId="{93002E33-B0D2-491B-A2B3-77CAE11C81EC}"/>
          </ac:spMkLst>
        </pc:spChg>
        <pc:spChg chg="add mod">
          <ac:chgData name="Kshitij Srivastava" userId="9ca786a045148134" providerId="Windows Live" clId="Web-{1B57D31F-893E-4654-A6D3-27F9BA3B85EE}" dt="2021-07-14T06:25:11.429" v="179" actId="20577"/>
          <ac:spMkLst>
            <pc:docMk/>
            <pc:sldMk cId="3636048074" sldId="768"/>
            <ac:spMk id="11" creationId="{43AA47B5-749B-414F-BBF2-43E9827A1CAE}"/>
          </ac:spMkLst>
        </pc:spChg>
        <pc:spChg chg="add mod">
          <ac:chgData name="Kshitij Srivastava" userId="9ca786a045148134" providerId="Windows Live" clId="Web-{1B57D31F-893E-4654-A6D3-27F9BA3B85EE}" dt="2021-07-14T06:25:58.149" v="212" actId="20577"/>
          <ac:spMkLst>
            <pc:docMk/>
            <pc:sldMk cId="3636048074" sldId="768"/>
            <ac:spMk id="12" creationId="{E88B4C74-8658-45F8-8748-7D3F0100C10F}"/>
          </ac:spMkLst>
        </pc:spChg>
        <pc:spChg chg="add mod">
          <ac:chgData name="Kshitij Srivastava" userId="9ca786a045148134" providerId="Windows Live" clId="Web-{1B57D31F-893E-4654-A6D3-27F9BA3B85EE}" dt="2021-07-14T06:26:10.727" v="213"/>
          <ac:spMkLst>
            <pc:docMk/>
            <pc:sldMk cId="3636048074" sldId="768"/>
            <ac:spMk id="13" creationId="{F9C75DB0-81DE-4A25-9B0A-7041985A656D}"/>
          </ac:spMkLst>
        </pc:spChg>
        <pc:spChg chg="add mod">
          <ac:chgData name="Kshitij Srivastava" userId="9ca786a045148134" providerId="Windows Live" clId="Web-{1B57D31F-893E-4654-A6D3-27F9BA3B85EE}" dt="2021-07-14T06:26:41.071" v="220"/>
          <ac:spMkLst>
            <pc:docMk/>
            <pc:sldMk cId="3636048074" sldId="768"/>
            <ac:spMk id="14" creationId="{8F5F5CD6-6DED-463D-BEC6-C96AAE327C4A}"/>
          </ac:spMkLst>
        </pc:spChg>
        <pc:spChg chg="add mod">
          <ac:chgData name="Kshitij Srivastava" userId="9ca786a045148134" providerId="Windows Live" clId="Web-{1B57D31F-893E-4654-A6D3-27F9BA3B85EE}" dt="2021-07-14T06:26:21.868" v="215"/>
          <ac:spMkLst>
            <pc:docMk/>
            <pc:sldMk cId="3636048074" sldId="768"/>
            <ac:spMk id="15" creationId="{ED6643B9-7733-4ADF-8B32-2281AC5852A7}"/>
          </ac:spMkLst>
        </pc:spChg>
        <pc:spChg chg="add mod">
          <ac:chgData name="Kshitij Srivastava" userId="9ca786a045148134" providerId="Windows Live" clId="Web-{1B57D31F-893E-4654-A6D3-27F9BA3B85EE}" dt="2021-07-14T06:22:55.880" v="166"/>
          <ac:spMkLst>
            <pc:docMk/>
            <pc:sldMk cId="3636048074" sldId="768"/>
            <ac:spMk id="16" creationId="{F78F13D2-1C5D-44DE-841F-C562E94E8049}"/>
          </ac:spMkLst>
        </pc:spChg>
      </pc:sldChg>
      <pc:sldChg chg="addSp modSp new">
        <pc:chgData name="Kshitij Srivastava" userId="9ca786a045148134" providerId="Windows Live" clId="Web-{1B57D31F-893E-4654-A6D3-27F9BA3B85EE}" dt="2021-07-14T06:29:47.637" v="277" actId="20577"/>
        <pc:sldMkLst>
          <pc:docMk/>
          <pc:sldMk cId="2265397940" sldId="769"/>
        </pc:sldMkLst>
        <pc:spChg chg="mod">
          <ac:chgData name="Kshitij Srivastava" userId="9ca786a045148134" providerId="Windows Live" clId="Web-{1B57D31F-893E-4654-A6D3-27F9BA3B85EE}" dt="2021-07-14T06:29:47.637" v="277" actId="20577"/>
          <ac:spMkLst>
            <pc:docMk/>
            <pc:sldMk cId="2265397940" sldId="769"/>
            <ac:spMk id="2" creationId="{96993A19-E173-4414-8FCE-7EA1C784998D}"/>
          </ac:spMkLst>
        </pc:spChg>
        <pc:picChg chg="add mod ord">
          <ac:chgData name="Kshitij Srivastava" userId="9ca786a045148134" providerId="Windows Live" clId="Web-{1B57D31F-893E-4654-A6D3-27F9BA3B85EE}" dt="2021-07-14T06:29:42.200" v="276" actId="1076"/>
          <ac:picMkLst>
            <pc:docMk/>
            <pc:sldMk cId="2265397940" sldId="769"/>
            <ac:picMk id="3" creationId="{A1D7BBF2-C5BD-4A4A-9523-015D99F4DE15}"/>
          </ac:picMkLst>
        </pc:picChg>
      </pc:sldChg>
    </pc:docChg>
  </pc:docChgLst>
  <pc:docChgLst>
    <pc:chgData name="Kshitij Srivastava" userId="9ca786a045148134" providerId="Windows Live" clId="Web-{9324A78F-CBFD-4CA5-80F8-001DA9D0CB1E}"/>
    <pc:docChg chg="addSld delSld modSld sldOrd">
      <pc:chgData name="Kshitij Srivastava" userId="9ca786a045148134" providerId="Windows Live" clId="Web-{9324A78F-CBFD-4CA5-80F8-001DA9D0CB1E}" dt="2021-06-28T10:37:42.169" v="110"/>
      <pc:docMkLst>
        <pc:docMk/>
      </pc:docMkLst>
      <pc:sldChg chg="addSp modSp">
        <pc:chgData name="Kshitij Srivastava" userId="9ca786a045148134" providerId="Windows Live" clId="Web-{9324A78F-CBFD-4CA5-80F8-001DA9D0CB1E}" dt="2021-06-28T10:31:42.523" v="60" actId="20577"/>
        <pc:sldMkLst>
          <pc:docMk/>
          <pc:sldMk cId="699092272" sldId="326"/>
        </pc:sldMkLst>
        <pc:spChg chg="mod">
          <ac:chgData name="Kshitij Srivastava" userId="9ca786a045148134" providerId="Windows Live" clId="Web-{9324A78F-CBFD-4CA5-80F8-001DA9D0CB1E}" dt="2021-06-28T10:31:13.616" v="52" actId="14100"/>
          <ac:spMkLst>
            <pc:docMk/>
            <pc:sldMk cId="699092272" sldId="326"/>
            <ac:spMk id="3" creationId="{ED9D3682-11E0-49B3-9233-9BD22B67DA6C}"/>
          </ac:spMkLst>
        </pc:spChg>
        <pc:spChg chg="mod">
          <ac:chgData name="Kshitij Srivastava" userId="9ca786a045148134" providerId="Windows Live" clId="Web-{9324A78F-CBFD-4CA5-80F8-001DA9D0CB1E}" dt="2021-06-28T10:30:27.178" v="47" actId="14100"/>
          <ac:spMkLst>
            <pc:docMk/>
            <pc:sldMk cId="699092272" sldId="326"/>
            <ac:spMk id="4" creationId="{E5B9FFEC-0643-4BC9-A8BF-2DAFF02A0A88}"/>
          </ac:spMkLst>
        </pc:spChg>
        <pc:spChg chg="mod">
          <ac:chgData name="Kshitij Srivastava" userId="9ca786a045148134" providerId="Windows Live" clId="Web-{9324A78F-CBFD-4CA5-80F8-001DA9D0CB1E}" dt="2021-06-28T10:30:52.428" v="51" actId="1076"/>
          <ac:spMkLst>
            <pc:docMk/>
            <pc:sldMk cId="699092272" sldId="326"/>
            <ac:spMk id="5" creationId="{84EDC50C-DAAB-4E31-8584-A390D197F843}"/>
          </ac:spMkLst>
        </pc:spChg>
        <pc:spChg chg="mod">
          <ac:chgData name="Kshitij Srivastava" userId="9ca786a045148134" providerId="Windows Live" clId="Web-{9324A78F-CBFD-4CA5-80F8-001DA9D0CB1E}" dt="2021-06-28T10:30:27.178" v="45" actId="14100"/>
          <ac:spMkLst>
            <pc:docMk/>
            <pc:sldMk cId="699092272" sldId="326"/>
            <ac:spMk id="6" creationId="{980E8D00-9C16-4778-9E1D-2B9DF1059A5E}"/>
          </ac:spMkLst>
        </pc:spChg>
        <pc:spChg chg="mod">
          <ac:chgData name="Kshitij Srivastava" userId="9ca786a045148134" providerId="Windows Live" clId="Web-{9324A78F-CBFD-4CA5-80F8-001DA9D0CB1E}" dt="2021-06-28T10:30:27.178" v="44" actId="14100"/>
          <ac:spMkLst>
            <pc:docMk/>
            <pc:sldMk cId="699092272" sldId="326"/>
            <ac:spMk id="7" creationId="{B7057CC6-C265-4A7E-A1F3-094053766FD9}"/>
          </ac:spMkLst>
        </pc:spChg>
        <pc:spChg chg="mod">
          <ac:chgData name="Kshitij Srivastava" userId="9ca786a045148134" providerId="Windows Live" clId="Web-{9324A78F-CBFD-4CA5-80F8-001DA9D0CB1E}" dt="2021-06-28T10:30:27.178" v="43" actId="14100"/>
          <ac:spMkLst>
            <pc:docMk/>
            <pc:sldMk cId="699092272" sldId="326"/>
            <ac:spMk id="9" creationId="{8F0E2F40-EF2E-4584-8C4F-0F38638CFA6D}"/>
          </ac:spMkLst>
        </pc:spChg>
        <pc:spChg chg="mod">
          <ac:chgData name="Kshitij Srivastava" userId="9ca786a045148134" providerId="Windows Live" clId="Web-{9324A78F-CBFD-4CA5-80F8-001DA9D0CB1E}" dt="2021-06-28T10:30:27.178" v="42" actId="14100"/>
          <ac:spMkLst>
            <pc:docMk/>
            <pc:sldMk cId="699092272" sldId="326"/>
            <ac:spMk id="10" creationId="{890026E2-66E7-4594-A589-582753743E72}"/>
          </ac:spMkLst>
        </pc:spChg>
        <pc:spChg chg="add mod">
          <ac:chgData name="Kshitij Srivastava" userId="9ca786a045148134" providerId="Windows Live" clId="Web-{9324A78F-CBFD-4CA5-80F8-001DA9D0CB1E}" dt="2021-06-28T10:31:42.523" v="60" actId="20577"/>
          <ac:spMkLst>
            <pc:docMk/>
            <pc:sldMk cId="699092272" sldId="326"/>
            <ac:spMk id="24" creationId="{83AE42BB-626A-4773-AE5D-0B5A61BE77C8}"/>
          </ac:spMkLst>
        </pc:spChg>
      </pc:sldChg>
      <pc:sldChg chg="addSp modSp">
        <pc:chgData name="Kshitij Srivastava" userId="9ca786a045148134" providerId="Windows Live" clId="Web-{9324A78F-CBFD-4CA5-80F8-001DA9D0CB1E}" dt="2021-06-28T10:31:56.867" v="62"/>
        <pc:sldMkLst>
          <pc:docMk/>
          <pc:sldMk cId="735056825" sldId="431"/>
        </pc:sldMkLst>
        <pc:spChg chg="mod">
          <ac:chgData name="Kshitij Srivastava" userId="9ca786a045148134" providerId="Windows Live" clId="Web-{9324A78F-CBFD-4CA5-80F8-001DA9D0CB1E}" dt="2021-06-28T10:31:54.867" v="61" actId="14100"/>
          <ac:spMkLst>
            <pc:docMk/>
            <pc:sldMk cId="735056825" sldId="431"/>
            <ac:spMk id="3" creationId="{ED9D3682-11E0-49B3-9233-9BD22B67DA6C}"/>
          </ac:spMkLst>
        </pc:spChg>
        <pc:spChg chg="add">
          <ac:chgData name="Kshitij Srivastava" userId="9ca786a045148134" providerId="Windows Live" clId="Web-{9324A78F-CBFD-4CA5-80F8-001DA9D0CB1E}" dt="2021-06-28T10:31:56.867" v="62"/>
          <ac:spMkLst>
            <pc:docMk/>
            <pc:sldMk cId="735056825" sldId="431"/>
            <ac:spMk id="8" creationId="{EFCE9346-BBC9-4ED6-8CBF-EE8D4706BB6F}"/>
          </ac:spMkLst>
        </pc:spChg>
      </pc:sldChg>
      <pc:sldChg chg="addSp modSp">
        <pc:chgData name="Kshitij Srivastava" userId="9ca786a045148134" providerId="Windows Live" clId="Web-{9324A78F-CBFD-4CA5-80F8-001DA9D0CB1E}" dt="2021-06-28T10:32:06.430" v="64"/>
        <pc:sldMkLst>
          <pc:docMk/>
          <pc:sldMk cId="4292387115" sldId="433"/>
        </pc:sldMkLst>
        <pc:spChg chg="mod">
          <ac:chgData name="Kshitij Srivastava" userId="9ca786a045148134" providerId="Windows Live" clId="Web-{9324A78F-CBFD-4CA5-80F8-001DA9D0CB1E}" dt="2021-06-28T10:32:05.398" v="63" actId="14100"/>
          <ac:spMkLst>
            <pc:docMk/>
            <pc:sldMk cId="4292387115" sldId="433"/>
            <ac:spMk id="3" creationId="{ED9D3682-11E0-49B3-9233-9BD22B67DA6C}"/>
          </ac:spMkLst>
        </pc:spChg>
        <pc:spChg chg="add">
          <ac:chgData name="Kshitij Srivastava" userId="9ca786a045148134" providerId="Windows Live" clId="Web-{9324A78F-CBFD-4CA5-80F8-001DA9D0CB1E}" dt="2021-06-28T10:32:06.430" v="64"/>
          <ac:spMkLst>
            <pc:docMk/>
            <pc:sldMk cId="4292387115" sldId="433"/>
            <ac:spMk id="8" creationId="{EDD29999-86BA-400C-9D5E-38E40BD19313}"/>
          </ac:spMkLst>
        </pc:spChg>
      </pc:sldChg>
      <pc:sldChg chg="addSp modSp">
        <pc:chgData name="Kshitij Srivastava" userId="9ca786a045148134" providerId="Windows Live" clId="Web-{9324A78F-CBFD-4CA5-80F8-001DA9D0CB1E}" dt="2021-06-28T10:32:18.180" v="68"/>
        <pc:sldMkLst>
          <pc:docMk/>
          <pc:sldMk cId="319425079" sldId="434"/>
        </pc:sldMkLst>
        <pc:spChg chg="mod">
          <ac:chgData name="Kshitij Srivastava" userId="9ca786a045148134" providerId="Windows Live" clId="Web-{9324A78F-CBFD-4CA5-80F8-001DA9D0CB1E}" dt="2021-06-28T10:32:16.883" v="67" actId="14100"/>
          <ac:spMkLst>
            <pc:docMk/>
            <pc:sldMk cId="319425079" sldId="434"/>
            <ac:spMk id="3" creationId="{ED9D3682-11E0-49B3-9233-9BD22B67DA6C}"/>
          </ac:spMkLst>
        </pc:spChg>
        <pc:spChg chg="add">
          <ac:chgData name="Kshitij Srivastava" userId="9ca786a045148134" providerId="Windows Live" clId="Web-{9324A78F-CBFD-4CA5-80F8-001DA9D0CB1E}" dt="2021-06-28T10:32:18.180" v="68"/>
          <ac:spMkLst>
            <pc:docMk/>
            <pc:sldMk cId="319425079" sldId="434"/>
            <ac:spMk id="8" creationId="{266D5E3E-0BB4-4CEE-BE4D-3F26F618AE36}"/>
          </ac:spMkLst>
        </pc:spChg>
      </pc:sldChg>
      <pc:sldChg chg="addSp modSp">
        <pc:chgData name="Kshitij Srivastava" userId="9ca786a045148134" providerId="Windows Live" clId="Web-{9324A78F-CBFD-4CA5-80F8-001DA9D0CB1E}" dt="2021-06-28T10:32:12.148" v="66"/>
        <pc:sldMkLst>
          <pc:docMk/>
          <pc:sldMk cId="2080873911" sldId="435"/>
        </pc:sldMkLst>
        <pc:spChg chg="mod">
          <ac:chgData name="Kshitij Srivastava" userId="9ca786a045148134" providerId="Windows Live" clId="Web-{9324A78F-CBFD-4CA5-80F8-001DA9D0CB1E}" dt="2021-06-28T10:32:11.305" v="65" actId="14100"/>
          <ac:spMkLst>
            <pc:docMk/>
            <pc:sldMk cId="2080873911" sldId="435"/>
            <ac:spMk id="3" creationId="{ED9D3682-11E0-49B3-9233-9BD22B67DA6C}"/>
          </ac:spMkLst>
        </pc:spChg>
        <pc:spChg chg="add">
          <ac:chgData name="Kshitij Srivastava" userId="9ca786a045148134" providerId="Windows Live" clId="Web-{9324A78F-CBFD-4CA5-80F8-001DA9D0CB1E}" dt="2021-06-28T10:32:12.148" v="66"/>
          <ac:spMkLst>
            <pc:docMk/>
            <pc:sldMk cId="2080873911" sldId="435"/>
            <ac:spMk id="8" creationId="{7BFEA98C-F042-4F92-8E56-5B090980D9D3}"/>
          </ac:spMkLst>
        </pc:spChg>
      </pc:sldChg>
      <pc:sldChg chg="addSp modSp">
        <pc:chgData name="Kshitij Srivastava" userId="9ca786a045148134" providerId="Windows Live" clId="Web-{9324A78F-CBFD-4CA5-80F8-001DA9D0CB1E}" dt="2021-06-28T10:32:29.946" v="72"/>
        <pc:sldMkLst>
          <pc:docMk/>
          <pc:sldMk cId="2810316879" sldId="436"/>
        </pc:sldMkLst>
        <pc:spChg chg="mod">
          <ac:chgData name="Kshitij Srivastava" userId="9ca786a045148134" providerId="Windows Live" clId="Web-{9324A78F-CBFD-4CA5-80F8-001DA9D0CB1E}" dt="2021-06-28T10:32:28.867" v="71" actId="14100"/>
          <ac:spMkLst>
            <pc:docMk/>
            <pc:sldMk cId="2810316879" sldId="436"/>
            <ac:spMk id="3" creationId="{ED9D3682-11E0-49B3-9233-9BD22B67DA6C}"/>
          </ac:spMkLst>
        </pc:spChg>
        <pc:spChg chg="add">
          <ac:chgData name="Kshitij Srivastava" userId="9ca786a045148134" providerId="Windows Live" clId="Web-{9324A78F-CBFD-4CA5-80F8-001DA9D0CB1E}" dt="2021-06-28T10:32:29.946" v="72"/>
          <ac:spMkLst>
            <pc:docMk/>
            <pc:sldMk cId="2810316879" sldId="436"/>
            <ac:spMk id="12" creationId="{5A3CCB79-1C95-4CF7-BB03-3587C93F149F}"/>
          </ac:spMkLst>
        </pc:spChg>
      </pc:sldChg>
      <pc:sldChg chg="addSp delSp modSp">
        <pc:chgData name="Kshitij Srivastava" userId="9ca786a045148134" providerId="Windows Live" clId="Web-{9324A78F-CBFD-4CA5-80F8-001DA9D0CB1E}" dt="2021-06-28T10:32:43.774" v="76"/>
        <pc:sldMkLst>
          <pc:docMk/>
          <pc:sldMk cId="2630439644" sldId="448"/>
        </pc:sldMkLst>
        <pc:spChg chg="mod">
          <ac:chgData name="Kshitij Srivastava" userId="9ca786a045148134" providerId="Windows Live" clId="Web-{9324A78F-CBFD-4CA5-80F8-001DA9D0CB1E}" dt="2021-06-28T10:32:42.915" v="75" actId="14100"/>
          <ac:spMkLst>
            <pc:docMk/>
            <pc:sldMk cId="2630439644" sldId="448"/>
            <ac:spMk id="3" creationId="{ED9D3682-11E0-49B3-9233-9BD22B67DA6C}"/>
          </ac:spMkLst>
        </pc:spChg>
        <pc:spChg chg="add">
          <ac:chgData name="Kshitij Srivastava" userId="9ca786a045148134" providerId="Windows Live" clId="Web-{9324A78F-CBFD-4CA5-80F8-001DA9D0CB1E}" dt="2021-06-28T10:32:43.774" v="76"/>
          <ac:spMkLst>
            <pc:docMk/>
            <pc:sldMk cId="2630439644" sldId="448"/>
            <ac:spMk id="14" creationId="{3F8EDC31-ACAF-45E4-9EC6-16337B50103F}"/>
          </ac:spMkLst>
        </pc:spChg>
        <pc:spChg chg="add del mod">
          <ac:chgData name="Kshitij Srivastava" userId="9ca786a045148134" providerId="Windows Live" clId="Web-{9324A78F-CBFD-4CA5-80F8-001DA9D0CB1E}" dt="2021-06-28T10:22:10.311" v="34" actId="20577"/>
          <ac:spMkLst>
            <pc:docMk/>
            <pc:sldMk cId="2630439644" sldId="448"/>
            <ac:spMk id="27" creationId="{0B601DB8-3E61-4824-8AB9-9A2A68B50917}"/>
          </ac:spMkLst>
        </pc:spChg>
        <pc:cxnChg chg="add del">
          <ac:chgData name="Kshitij Srivastava" userId="9ca786a045148134" providerId="Windows Live" clId="Web-{9324A78F-CBFD-4CA5-80F8-001DA9D0CB1E}" dt="2021-06-28T10:21:57.670" v="28"/>
          <ac:cxnSpMkLst>
            <pc:docMk/>
            <pc:sldMk cId="2630439644" sldId="448"/>
            <ac:cxnSpMk id="39" creationId="{914A0F04-4959-4D73-BAB2-DFB104955C00}"/>
          </ac:cxnSpMkLst>
        </pc:cxnChg>
      </pc:sldChg>
      <pc:sldChg chg="del">
        <pc:chgData name="Kshitij Srivastava" userId="9ca786a045148134" providerId="Windows Live" clId="Web-{9324A78F-CBFD-4CA5-80F8-001DA9D0CB1E}" dt="2021-06-28T10:16:10.539" v="21"/>
        <pc:sldMkLst>
          <pc:docMk/>
          <pc:sldMk cId="1972122671" sldId="450"/>
        </pc:sldMkLst>
      </pc:sldChg>
      <pc:sldChg chg="addSp modSp">
        <pc:chgData name="Kshitij Srivastava" userId="9ca786a045148134" providerId="Windows Live" clId="Web-{9324A78F-CBFD-4CA5-80F8-001DA9D0CB1E}" dt="2021-06-28T10:32:49.555" v="78"/>
        <pc:sldMkLst>
          <pc:docMk/>
          <pc:sldMk cId="131623540" sldId="451"/>
        </pc:sldMkLst>
        <pc:spChg chg="mod">
          <ac:chgData name="Kshitij Srivastava" userId="9ca786a045148134" providerId="Windows Live" clId="Web-{9324A78F-CBFD-4CA5-80F8-001DA9D0CB1E}" dt="2021-06-28T10:32:48.915" v="77" actId="14100"/>
          <ac:spMkLst>
            <pc:docMk/>
            <pc:sldMk cId="131623540" sldId="451"/>
            <ac:spMk id="3" creationId="{ED9D3682-11E0-49B3-9233-9BD22B67DA6C}"/>
          </ac:spMkLst>
        </pc:spChg>
        <pc:spChg chg="add">
          <ac:chgData name="Kshitij Srivastava" userId="9ca786a045148134" providerId="Windows Live" clId="Web-{9324A78F-CBFD-4CA5-80F8-001DA9D0CB1E}" dt="2021-06-28T10:32:49.555" v="78"/>
          <ac:spMkLst>
            <pc:docMk/>
            <pc:sldMk cId="131623540" sldId="451"/>
            <ac:spMk id="14" creationId="{35A964AA-80F8-481F-B7F4-3614F2025EF9}"/>
          </ac:spMkLst>
        </pc:spChg>
      </pc:sldChg>
      <pc:sldChg chg="addSp modSp">
        <pc:chgData name="Kshitij Srivastava" userId="9ca786a045148134" providerId="Windows Live" clId="Web-{9324A78F-CBFD-4CA5-80F8-001DA9D0CB1E}" dt="2021-06-28T10:32:55.930" v="80"/>
        <pc:sldMkLst>
          <pc:docMk/>
          <pc:sldMk cId="1753198479" sldId="452"/>
        </pc:sldMkLst>
        <pc:spChg chg="mod">
          <ac:chgData name="Kshitij Srivastava" userId="9ca786a045148134" providerId="Windows Live" clId="Web-{9324A78F-CBFD-4CA5-80F8-001DA9D0CB1E}" dt="2021-06-28T10:32:55.321" v="79" actId="14100"/>
          <ac:spMkLst>
            <pc:docMk/>
            <pc:sldMk cId="1753198479" sldId="452"/>
            <ac:spMk id="3" creationId="{ED9D3682-11E0-49B3-9233-9BD22B67DA6C}"/>
          </ac:spMkLst>
        </pc:spChg>
        <pc:spChg chg="add">
          <ac:chgData name="Kshitij Srivastava" userId="9ca786a045148134" providerId="Windows Live" clId="Web-{9324A78F-CBFD-4CA5-80F8-001DA9D0CB1E}" dt="2021-06-28T10:32:55.930" v="80"/>
          <ac:spMkLst>
            <pc:docMk/>
            <pc:sldMk cId="1753198479" sldId="452"/>
            <ac:spMk id="14" creationId="{E9079E88-C1AA-448F-A98A-E59DCA6B0368}"/>
          </ac:spMkLst>
        </pc:spChg>
      </pc:sldChg>
      <pc:sldChg chg="addSp modSp">
        <pc:chgData name="Kshitij Srivastava" userId="9ca786a045148134" providerId="Windows Live" clId="Web-{9324A78F-CBFD-4CA5-80F8-001DA9D0CB1E}" dt="2021-06-28T10:33:04.899" v="82"/>
        <pc:sldMkLst>
          <pc:docMk/>
          <pc:sldMk cId="2325799896" sldId="454"/>
        </pc:sldMkLst>
        <pc:spChg chg="mod">
          <ac:chgData name="Kshitij Srivastava" userId="9ca786a045148134" providerId="Windows Live" clId="Web-{9324A78F-CBFD-4CA5-80F8-001DA9D0CB1E}" dt="2021-06-28T10:33:03.946" v="81" actId="14100"/>
          <ac:spMkLst>
            <pc:docMk/>
            <pc:sldMk cId="2325799896" sldId="454"/>
            <ac:spMk id="3" creationId="{ED9D3682-11E0-49B3-9233-9BD22B67DA6C}"/>
          </ac:spMkLst>
        </pc:spChg>
        <pc:spChg chg="add">
          <ac:chgData name="Kshitij Srivastava" userId="9ca786a045148134" providerId="Windows Live" clId="Web-{9324A78F-CBFD-4CA5-80F8-001DA9D0CB1E}" dt="2021-06-28T10:33:04.899" v="82"/>
          <ac:spMkLst>
            <pc:docMk/>
            <pc:sldMk cId="2325799896" sldId="454"/>
            <ac:spMk id="16" creationId="{32DB9F21-6032-4DF0-837E-E03EE2900ACE}"/>
          </ac:spMkLst>
        </pc:spChg>
        <pc:spChg chg="mod">
          <ac:chgData name="Kshitij Srivastava" userId="9ca786a045148134" providerId="Windows Live" clId="Web-{9324A78F-CBFD-4CA5-80F8-001DA9D0CB1E}" dt="2021-06-28T10:25:02.438" v="35" actId="14100"/>
          <ac:spMkLst>
            <pc:docMk/>
            <pc:sldMk cId="2325799896" sldId="454"/>
            <ac:spMk id="19" creationId="{2D29DD9A-140B-45C4-B629-D2A546E5E388}"/>
          </ac:spMkLst>
        </pc:spChg>
      </pc:sldChg>
      <pc:sldChg chg="addSp modSp">
        <pc:chgData name="Kshitij Srivastava" userId="9ca786a045148134" providerId="Windows Live" clId="Web-{9324A78F-CBFD-4CA5-80F8-001DA9D0CB1E}" dt="2021-06-28T10:35:21.823" v="99" actId="20577"/>
        <pc:sldMkLst>
          <pc:docMk/>
          <pc:sldMk cId="3782932085" sldId="455"/>
        </pc:sldMkLst>
        <pc:spChg chg="mod">
          <ac:chgData name="Kshitij Srivastava" userId="9ca786a045148134" providerId="Windows Live" clId="Web-{9324A78F-CBFD-4CA5-80F8-001DA9D0CB1E}" dt="2021-06-28T10:34:54.557" v="97" actId="14100"/>
          <ac:spMkLst>
            <pc:docMk/>
            <pc:sldMk cId="3782932085" sldId="455"/>
            <ac:spMk id="3" creationId="{ED9D3682-11E0-49B3-9233-9BD22B67DA6C}"/>
          </ac:spMkLst>
        </pc:spChg>
        <pc:spChg chg="add">
          <ac:chgData name="Kshitij Srivastava" userId="9ca786a045148134" providerId="Windows Live" clId="Web-{9324A78F-CBFD-4CA5-80F8-001DA9D0CB1E}" dt="2021-06-28T10:34:57.714" v="98"/>
          <ac:spMkLst>
            <pc:docMk/>
            <pc:sldMk cId="3782932085" sldId="455"/>
            <ac:spMk id="12" creationId="{87937035-F513-4674-B06C-45602FD4BFD6}"/>
          </ac:spMkLst>
        </pc:spChg>
        <pc:spChg chg="mod">
          <ac:chgData name="Kshitij Srivastava" userId="9ca786a045148134" providerId="Windows Live" clId="Web-{9324A78F-CBFD-4CA5-80F8-001DA9D0CB1E}" dt="2021-06-28T10:35:21.823" v="99" actId="20577"/>
          <ac:spMkLst>
            <pc:docMk/>
            <pc:sldMk cId="3782932085" sldId="455"/>
            <ac:spMk id="31" creationId="{EE4774E7-CB68-48EC-8BFA-E72C420EB025}"/>
          </ac:spMkLst>
        </pc:spChg>
      </pc:sldChg>
      <pc:sldChg chg="addSp modSp">
        <pc:chgData name="Kshitij Srivastava" userId="9ca786a045148134" providerId="Windows Live" clId="Web-{9324A78F-CBFD-4CA5-80F8-001DA9D0CB1E}" dt="2021-06-28T10:33:12.837" v="84"/>
        <pc:sldMkLst>
          <pc:docMk/>
          <pc:sldMk cId="2459290591" sldId="456"/>
        </pc:sldMkLst>
        <pc:spChg chg="mod">
          <ac:chgData name="Kshitij Srivastava" userId="9ca786a045148134" providerId="Windows Live" clId="Web-{9324A78F-CBFD-4CA5-80F8-001DA9D0CB1E}" dt="2021-06-28T10:33:12.165" v="83" actId="14100"/>
          <ac:spMkLst>
            <pc:docMk/>
            <pc:sldMk cId="2459290591" sldId="456"/>
            <ac:spMk id="3" creationId="{ED9D3682-11E0-49B3-9233-9BD22B67DA6C}"/>
          </ac:spMkLst>
        </pc:spChg>
        <pc:spChg chg="add">
          <ac:chgData name="Kshitij Srivastava" userId="9ca786a045148134" providerId="Windows Live" clId="Web-{9324A78F-CBFD-4CA5-80F8-001DA9D0CB1E}" dt="2021-06-28T10:33:12.837" v="84"/>
          <ac:spMkLst>
            <pc:docMk/>
            <pc:sldMk cId="2459290591" sldId="456"/>
            <ac:spMk id="12" creationId="{1AF6BFCA-48F7-410D-9542-C6F7AF3855D6}"/>
          </ac:spMkLst>
        </pc:spChg>
      </pc:sldChg>
      <pc:sldChg chg="addSp modSp">
        <pc:chgData name="Kshitij Srivastava" userId="9ca786a045148134" providerId="Windows Live" clId="Web-{9324A78F-CBFD-4CA5-80F8-001DA9D0CB1E}" dt="2021-06-28T10:33:43.087" v="89"/>
        <pc:sldMkLst>
          <pc:docMk/>
          <pc:sldMk cId="2975155832" sldId="457"/>
        </pc:sldMkLst>
        <pc:spChg chg="mod">
          <ac:chgData name="Kshitij Srivastava" userId="9ca786a045148134" providerId="Windows Live" clId="Web-{9324A78F-CBFD-4CA5-80F8-001DA9D0CB1E}" dt="2021-06-28T10:33:19.337" v="85" actId="14100"/>
          <ac:spMkLst>
            <pc:docMk/>
            <pc:sldMk cId="2975155832" sldId="457"/>
            <ac:spMk id="3" creationId="{ED9D3682-11E0-49B3-9233-9BD22B67DA6C}"/>
          </ac:spMkLst>
        </pc:spChg>
        <pc:spChg chg="mod">
          <ac:chgData name="Kshitij Srivastava" userId="9ca786a045148134" providerId="Windows Live" clId="Web-{9324A78F-CBFD-4CA5-80F8-001DA9D0CB1E}" dt="2021-06-28T10:33:36.572" v="88"/>
          <ac:spMkLst>
            <pc:docMk/>
            <pc:sldMk cId="2975155832" sldId="457"/>
            <ac:spMk id="5" creationId="{84EDC50C-DAAB-4E31-8584-A390D197F843}"/>
          </ac:spMkLst>
        </pc:spChg>
        <pc:spChg chg="add mod">
          <ac:chgData name="Kshitij Srivastava" userId="9ca786a045148134" providerId="Windows Live" clId="Web-{9324A78F-CBFD-4CA5-80F8-001DA9D0CB1E}" dt="2021-06-28T10:33:43.087" v="89"/>
          <ac:spMkLst>
            <pc:docMk/>
            <pc:sldMk cId="2975155832" sldId="457"/>
            <ac:spMk id="12" creationId="{25CCF956-4DA0-4328-9472-617EE430A87F}"/>
          </ac:spMkLst>
        </pc:spChg>
      </pc:sldChg>
      <pc:sldChg chg="addSp modSp">
        <pc:chgData name="Kshitij Srivastava" userId="9ca786a045148134" providerId="Windows Live" clId="Web-{9324A78F-CBFD-4CA5-80F8-001DA9D0CB1E}" dt="2021-06-28T10:32:37.274" v="74"/>
        <pc:sldMkLst>
          <pc:docMk/>
          <pc:sldMk cId="2389897567" sldId="458"/>
        </pc:sldMkLst>
        <pc:spChg chg="mod">
          <ac:chgData name="Kshitij Srivastava" userId="9ca786a045148134" providerId="Windows Live" clId="Web-{9324A78F-CBFD-4CA5-80F8-001DA9D0CB1E}" dt="2021-06-28T10:32:36.383" v="73" actId="14100"/>
          <ac:spMkLst>
            <pc:docMk/>
            <pc:sldMk cId="2389897567" sldId="458"/>
            <ac:spMk id="3" creationId="{ED9D3682-11E0-49B3-9233-9BD22B67DA6C}"/>
          </ac:spMkLst>
        </pc:spChg>
        <pc:spChg chg="add">
          <ac:chgData name="Kshitij Srivastava" userId="9ca786a045148134" providerId="Windows Live" clId="Web-{9324A78F-CBFD-4CA5-80F8-001DA9D0CB1E}" dt="2021-06-28T10:32:37.274" v="74"/>
          <ac:spMkLst>
            <pc:docMk/>
            <pc:sldMk cId="2389897567" sldId="458"/>
            <ac:spMk id="16" creationId="{A9280011-6BD1-4282-8C43-AC61F7E5B664}"/>
          </ac:spMkLst>
        </pc:spChg>
      </pc:sldChg>
      <pc:sldChg chg="del">
        <pc:chgData name="Kshitij Srivastava" userId="9ca786a045148134" providerId="Windows Live" clId="Web-{9324A78F-CBFD-4CA5-80F8-001DA9D0CB1E}" dt="2021-06-28T10:15:48.226" v="20"/>
        <pc:sldMkLst>
          <pc:docMk/>
          <pc:sldMk cId="1967510104" sldId="540"/>
        </pc:sldMkLst>
      </pc:sldChg>
      <pc:sldChg chg="modSp add ord replId">
        <pc:chgData name="Kshitij Srivastava" userId="9ca786a045148134" providerId="Windows Live" clId="Web-{9324A78F-CBFD-4CA5-80F8-001DA9D0CB1E}" dt="2021-06-28T10:11:23.863" v="10" actId="20577"/>
        <pc:sldMkLst>
          <pc:docMk/>
          <pc:sldMk cId="3104043599" sldId="646"/>
        </pc:sldMkLst>
        <pc:spChg chg="mod">
          <ac:chgData name="Kshitij Srivastava" userId="9ca786a045148134" providerId="Windows Live" clId="Web-{9324A78F-CBFD-4CA5-80F8-001DA9D0CB1E}" dt="2021-06-28T10:11:23.863" v="10" actId="20577"/>
          <ac:spMkLst>
            <pc:docMk/>
            <pc:sldMk cId="3104043599" sldId="646"/>
            <ac:spMk id="2" creationId="{D5504524-D8DA-4B6B-B905-DED8E2AA537A}"/>
          </ac:spMkLst>
        </pc:spChg>
      </pc:sldChg>
      <pc:sldChg chg="modSp add ord replId">
        <pc:chgData name="Kshitij Srivastava" userId="9ca786a045148134" providerId="Windows Live" clId="Web-{9324A78F-CBFD-4CA5-80F8-001DA9D0CB1E}" dt="2021-06-28T10:12:44.286" v="19"/>
        <pc:sldMkLst>
          <pc:docMk/>
          <pc:sldMk cId="3411188936" sldId="647"/>
        </pc:sldMkLst>
        <pc:spChg chg="mod">
          <ac:chgData name="Kshitij Srivastava" userId="9ca786a045148134" providerId="Windows Live" clId="Web-{9324A78F-CBFD-4CA5-80F8-001DA9D0CB1E}" dt="2021-06-28T10:12:44.286" v="19"/>
          <ac:spMkLst>
            <pc:docMk/>
            <pc:sldMk cId="3411188936" sldId="647"/>
            <ac:spMk id="5" creationId="{631F159C-AA99-4193-BF0C-8E34E56027C7}"/>
          </ac:spMkLst>
        </pc:spChg>
      </pc:sldChg>
      <pc:sldChg chg="delSp modSp add replId">
        <pc:chgData name="Kshitij Srivastava" userId="9ca786a045148134" providerId="Windows Live" clId="Web-{9324A78F-CBFD-4CA5-80F8-001DA9D0CB1E}" dt="2021-06-28T10:36:44.137" v="100"/>
        <pc:sldMkLst>
          <pc:docMk/>
          <pc:sldMk cId="2978872226" sldId="648"/>
        </pc:sldMkLst>
        <pc:spChg chg="mod">
          <ac:chgData name="Kshitij Srivastava" userId="9ca786a045148134" providerId="Windows Live" clId="Web-{9324A78F-CBFD-4CA5-80F8-001DA9D0CB1E}" dt="2021-06-28T10:34:18.932" v="92"/>
          <ac:spMkLst>
            <pc:docMk/>
            <pc:sldMk cId="2978872226" sldId="648"/>
            <ac:spMk id="5" creationId="{84EDC50C-DAAB-4E31-8584-A390D197F843}"/>
          </ac:spMkLst>
        </pc:spChg>
        <pc:spChg chg="mod">
          <ac:chgData name="Kshitij Srivastava" userId="9ca786a045148134" providerId="Windows Live" clId="Web-{9324A78F-CBFD-4CA5-80F8-001DA9D0CB1E}" dt="2021-06-28T10:34:13.197" v="91"/>
          <ac:spMkLst>
            <pc:docMk/>
            <pc:sldMk cId="2978872226" sldId="648"/>
            <ac:spMk id="16" creationId="{32DB9F21-6032-4DF0-837E-E03EE2900ACE}"/>
          </ac:spMkLst>
        </pc:spChg>
        <pc:spChg chg="del">
          <ac:chgData name="Kshitij Srivastava" userId="9ca786a045148134" providerId="Windows Live" clId="Web-{9324A78F-CBFD-4CA5-80F8-001DA9D0CB1E}" dt="2021-06-28T10:36:44.137" v="100"/>
          <ac:spMkLst>
            <pc:docMk/>
            <pc:sldMk cId="2978872226" sldId="648"/>
            <ac:spMk id="19" creationId="{2D29DD9A-140B-45C4-B629-D2A546E5E388}"/>
          </ac:spMkLst>
        </pc:spChg>
        <pc:spChg chg="mod">
          <ac:chgData name="Kshitij Srivastava" userId="9ca786a045148134" providerId="Windows Live" clId="Web-{9324A78F-CBFD-4CA5-80F8-001DA9D0CB1E}" dt="2021-06-28T10:34:34.276" v="95" actId="20577"/>
          <ac:spMkLst>
            <pc:docMk/>
            <pc:sldMk cId="2978872226" sldId="648"/>
            <ac:spMk id="31" creationId="{EE4774E7-CB68-48EC-8BFA-E72C420EB025}"/>
          </ac:spMkLst>
        </pc:spChg>
      </pc:sldChg>
      <pc:sldChg chg="addSp delSp modSp add ord replId">
        <pc:chgData name="Kshitij Srivastava" userId="9ca786a045148134" providerId="Windows Live" clId="Web-{9324A78F-CBFD-4CA5-80F8-001DA9D0CB1E}" dt="2021-06-28T10:37:42.169" v="110"/>
        <pc:sldMkLst>
          <pc:docMk/>
          <pc:sldMk cId="4206076958" sldId="649"/>
        </pc:sldMkLst>
        <pc:spChg chg="mod">
          <ac:chgData name="Kshitij Srivastava" userId="9ca786a045148134" providerId="Windows Live" clId="Web-{9324A78F-CBFD-4CA5-80F8-001DA9D0CB1E}" dt="2021-06-28T10:37:42.169" v="110"/>
          <ac:spMkLst>
            <pc:docMk/>
            <pc:sldMk cId="4206076958" sldId="649"/>
            <ac:spMk id="2" creationId="{4E4238C6-56FE-40FF-8C4A-B73D7D86AA6D}"/>
          </ac:spMkLst>
        </pc:spChg>
        <pc:spChg chg="del">
          <ac:chgData name="Kshitij Srivastava" userId="9ca786a045148134" providerId="Windows Live" clId="Web-{9324A78F-CBFD-4CA5-80F8-001DA9D0CB1E}" dt="2021-06-28T10:37:42.169" v="110"/>
          <ac:spMkLst>
            <pc:docMk/>
            <pc:sldMk cId="4206076958" sldId="649"/>
            <ac:spMk id="68" creationId="{25C8D2C1-DA83-420D-9635-D52CE066B5DA}"/>
          </ac:spMkLst>
        </pc:spChg>
        <pc:spChg chg="del">
          <ac:chgData name="Kshitij Srivastava" userId="9ca786a045148134" providerId="Windows Live" clId="Web-{9324A78F-CBFD-4CA5-80F8-001DA9D0CB1E}" dt="2021-06-28T10:37:42.169" v="110"/>
          <ac:spMkLst>
            <pc:docMk/>
            <pc:sldMk cId="4206076958" sldId="649"/>
            <ac:spMk id="70" creationId="{434F74C9-6A0B-409E-AD1C-45B58BE91BB8}"/>
          </ac:spMkLst>
        </pc:spChg>
        <pc:spChg chg="del">
          <ac:chgData name="Kshitij Srivastava" userId="9ca786a045148134" providerId="Windows Live" clId="Web-{9324A78F-CBFD-4CA5-80F8-001DA9D0CB1E}" dt="2021-06-28T10:37:42.169" v="110"/>
          <ac:spMkLst>
            <pc:docMk/>
            <pc:sldMk cId="4206076958" sldId="649"/>
            <ac:spMk id="74" creationId="{A9286AD2-18A9-4868-A4E3-7A2097A20810}"/>
          </ac:spMkLst>
        </pc:spChg>
        <pc:spChg chg="add">
          <ac:chgData name="Kshitij Srivastava" userId="9ca786a045148134" providerId="Windows Live" clId="Web-{9324A78F-CBFD-4CA5-80F8-001DA9D0CB1E}" dt="2021-06-28T10:37:42.169" v="110"/>
          <ac:spMkLst>
            <pc:docMk/>
            <pc:sldMk cId="4206076958" sldId="649"/>
            <ac:spMk id="81" creationId="{25C8D2C1-DA83-420D-9635-D52CE066B5DA}"/>
          </ac:spMkLst>
        </pc:spChg>
        <pc:spChg chg="add">
          <ac:chgData name="Kshitij Srivastava" userId="9ca786a045148134" providerId="Windows Live" clId="Web-{9324A78F-CBFD-4CA5-80F8-001DA9D0CB1E}" dt="2021-06-28T10:37:42.169" v="110"/>
          <ac:spMkLst>
            <pc:docMk/>
            <pc:sldMk cId="4206076958" sldId="649"/>
            <ac:spMk id="83" creationId="{434F74C9-6A0B-409E-AD1C-45B58BE91BB8}"/>
          </ac:spMkLst>
        </pc:spChg>
        <pc:spChg chg="add">
          <ac:chgData name="Kshitij Srivastava" userId="9ca786a045148134" providerId="Windows Live" clId="Web-{9324A78F-CBFD-4CA5-80F8-001DA9D0CB1E}" dt="2021-06-28T10:37:42.169" v="110"/>
          <ac:spMkLst>
            <pc:docMk/>
            <pc:sldMk cId="4206076958" sldId="649"/>
            <ac:spMk id="87" creationId="{F452A527-3631-41ED-858D-3777A7D1496A}"/>
          </ac:spMkLst>
        </pc:spChg>
        <pc:picChg chg="mod">
          <ac:chgData name="Kshitij Srivastava" userId="9ca786a045148134" providerId="Windows Live" clId="Web-{9324A78F-CBFD-4CA5-80F8-001DA9D0CB1E}" dt="2021-06-28T10:37:42.169" v="110"/>
          <ac:picMkLst>
            <pc:docMk/>
            <pc:sldMk cId="4206076958" sldId="649"/>
            <ac:picMk id="3" creationId="{DA158772-F232-4176-8A01-66B996DAB278}"/>
          </ac:picMkLst>
        </pc:picChg>
        <pc:cxnChg chg="del">
          <ac:chgData name="Kshitij Srivastava" userId="9ca786a045148134" providerId="Windows Live" clId="Web-{9324A78F-CBFD-4CA5-80F8-001DA9D0CB1E}" dt="2021-06-28T10:37:42.169" v="110"/>
          <ac:cxnSpMkLst>
            <pc:docMk/>
            <pc:sldMk cId="4206076958" sldId="649"/>
            <ac:cxnSpMk id="72" creationId="{F5486A9D-1265-4B57-91E6-68E666B978BC}"/>
          </ac:cxnSpMkLst>
        </pc:cxnChg>
        <pc:cxnChg chg="del">
          <ac:chgData name="Kshitij Srivastava" userId="9ca786a045148134" providerId="Windows Live" clId="Web-{9324A78F-CBFD-4CA5-80F8-001DA9D0CB1E}" dt="2021-06-28T10:37:42.169" v="110"/>
          <ac:cxnSpMkLst>
            <pc:docMk/>
            <pc:sldMk cId="4206076958" sldId="649"/>
            <ac:cxnSpMk id="76" creationId="{E7A7CD63-7EC3-44F3-95D0-595C4019FF24}"/>
          </ac:cxnSpMkLst>
        </pc:cxnChg>
        <pc:cxnChg chg="add">
          <ac:chgData name="Kshitij Srivastava" userId="9ca786a045148134" providerId="Windows Live" clId="Web-{9324A78F-CBFD-4CA5-80F8-001DA9D0CB1E}" dt="2021-06-28T10:37:42.169" v="110"/>
          <ac:cxnSpMkLst>
            <pc:docMk/>
            <pc:sldMk cId="4206076958" sldId="649"/>
            <ac:cxnSpMk id="85" creationId="{F5486A9D-1265-4B57-91E6-68E666B978BC}"/>
          </ac:cxnSpMkLst>
        </pc:cxnChg>
        <pc:cxnChg chg="add">
          <ac:chgData name="Kshitij Srivastava" userId="9ca786a045148134" providerId="Windows Live" clId="Web-{9324A78F-CBFD-4CA5-80F8-001DA9D0CB1E}" dt="2021-06-28T10:37:42.169" v="110"/>
          <ac:cxnSpMkLst>
            <pc:docMk/>
            <pc:sldMk cId="4206076958" sldId="649"/>
            <ac:cxnSpMk id="89" creationId="{D28A9C89-B313-458F-9C85-515930A51A93}"/>
          </ac:cxnSpMkLst>
        </pc:cxnChg>
      </pc:sldChg>
    </pc:docChg>
  </pc:docChgLst>
  <pc:docChgLst>
    <pc:chgData name="Kshitij Srivastava" userId="9ca786a045148134" providerId="Windows Live" clId="Web-{B3F1BA34-8C62-4459-ABC0-91FD48AC9469}"/>
    <pc:docChg chg="sldOrd">
      <pc:chgData name="Kshitij Srivastava" userId="9ca786a045148134" providerId="Windows Live" clId="Web-{B3F1BA34-8C62-4459-ABC0-91FD48AC9469}" dt="2021-07-26T14:33:09.558" v="1"/>
      <pc:docMkLst>
        <pc:docMk/>
      </pc:docMkLst>
      <pc:sldChg chg="ord">
        <pc:chgData name="Kshitij Srivastava" userId="9ca786a045148134" providerId="Windows Live" clId="Web-{B3F1BA34-8C62-4459-ABC0-91FD48AC9469}" dt="2021-07-26T14:33:09.558" v="1"/>
        <pc:sldMkLst>
          <pc:docMk/>
          <pc:sldMk cId="2843268998" sldId="395"/>
        </pc:sldMkLst>
      </pc:sldChg>
    </pc:docChg>
  </pc:docChgLst>
  <pc:docChgLst>
    <pc:chgData name="Kshitij Srivastava" userId="9ca786a045148134" providerId="Windows Live" clId="Web-{ADEAA846-33BD-48ED-BDCE-E6C78E1CC923}"/>
    <pc:docChg chg="addSld delSld modSld sldOrd">
      <pc:chgData name="Kshitij Srivastava" userId="9ca786a045148134" providerId="Windows Live" clId="Web-{ADEAA846-33BD-48ED-BDCE-E6C78E1CC923}" dt="2021-07-10T10:52:32.760" v="577"/>
      <pc:docMkLst>
        <pc:docMk/>
      </pc:docMkLst>
      <pc:sldChg chg="del">
        <pc:chgData name="Kshitij Srivastava" userId="9ca786a045148134" providerId="Windows Live" clId="Web-{ADEAA846-33BD-48ED-BDCE-E6C78E1CC923}" dt="2021-07-10T10:33:15.765" v="554"/>
        <pc:sldMkLst>
          <pc:docMk/>
          <pc:sldMk cId="1158168342" sldId="542"/>
        </pc:sldMkLst>
      </pc:sldChg>
      <pc:sldChg chg="modSp addAnim modAnim">
        <pc:chgData name="Kshitij Srivastava" userId="9ca786a045148134" providerId="Windows Live" clId="Web-{ADEAA846-33BD-48ED-BDCE-E6C78E1CC923}" dt="2021-07-10T10:20:24.319" v="229"/>
        <pc:sldMkLst>
          <pc:docMk/>
          <pc:sldMk cId="3551669999" sldId="729"/>
        </pc:sldMkLst>
        <pc:spChg chg="mod">
          <ac:chgData name="Kshitij Srivastava" userId="9ca786a045148134" providerId="Windows Live" clId="Web-{ADEAA846-33BD-48ED-BDCE-E6C78E1CC923}" dt="2021-07-10T10:20:14.928" v="225" actId="20577"/>
          <ac:spMkLst>
            <pc:docMk/>
            <pc:sldMk cId="3551669999" sldId="729"/>
            <ac:spMk id="4" creationId="{C76B01B0-0AA4-47F0-94FD-A7D7F5AF3CBE}"/>
          </ac:spMkLst>
        </pc:spChg>
      </pc:sldChg>
      <pc:sldChg chg="addSp modSp addAnim modAnim">
        <pc:chgData name="Kshitij Srivastava" userId="9ca786a045148134" providerId="Windows Live" clId="Web-{ADEAA846-33BD-48ED-BDCE-E6C78E1CC923}" dt="2021-07-10T10:32:22.013" v="550" actId="1076"/>
        <pc:sldMkLst>
          <pc:docMk/>
          <pc:sldMk cId="125097600" sldId="730"/>
        </pc:sldMkLst>
        <pc:spChg chg="mod">
          <ac:chgData name="Kshitij Srivastava" userId="9ca786a045148134" providerId="Windows Live" clId="Web-{ADEAA846-33BD-48ED-BDCE-E6C78E1CC923}" dt="2021-07-10T10:12:22.373" v="201" actId="20577"/>
          <ac:spMkLst>
            <pc:docMk/>
            <pc:sldMk cId="125097600" sldId="730"/>
            <ac:spMk id="3" creationId="{40A52FE3-85AA-47BC-9A98-DE4F79E51D3B}"/>
          </ac:spMkLst>
        </pc:spChg>
        <pc:spChg chg="mod">
          <ac:chgData name="Kshitij Srivastava" userId="9ca786a045148134" providerId="Windows Live" clId="Web-{ADEAA846-33BD-48ED-BDCE-E6C78E1CC923}" dt="2021-07-10T10:32:22.013" v="550" actId="1076"/>
          <ac:spMkLst>
            <pc:docMk/>
            <pc:sldMk cId="125097600" sldId="730"/>
            <ac:spMk id="4" creationId="{D9F80EDA-23C3-4E2E-87C5-9B0CDC9BF8A2}"/>
          </ac:spMkLst>
        </pc:spChg>
        <pc:spChg chg="mod">
          <ac:chgData name="Kshitij Srivastava" userId="9ca786a045148134" providerId="Windows Live" clId="Web-{ADEAA846-33BD-48ED-BDCE-E6C78E1CC923}" dt="2021-07-10T10:11:54.091" v="186" actId="1076"/>
          <ac:spMkLst>
            <pc:docMk/>
            <pc:sldMk cId="125097600" sldId="730"/>
            <ac:spMk id="5" creationId="{7BB49ECB-B504-43CF-9779-DD48A12B783B}"/>
          </ac:spMkLst>
        </pc:spChg>
        <pc:spChg chg="add mod">
          <ac:chgData name="Kshitij Srivastava" userId="9ca786a045148134" providerId="Windows Live" clId="Web-{ADEAA846-33BD-48ED-BDCE-E6C78E1CC923}" dt="2021-07-10T10:11:54.075" v="184" actId="1076"/>
          <ac:spMkLst>
            <pc:docMk/>
            <pc:sldMk cId="125097600" sldId="730"/>
            <ac:spMk id="6" creationId="{A4B67605-BF6C-482F-8E15-D177EB78E8BC}"/>
          </ac:spMkLst>
        </pc:spChg>
        <pc:spChg chg="add mod">
          <ac:chgData name="Kshitij Srivastava" userId="9ca786a045148134" providerId="Windows Live" clId="Web-{ADEAA846-33BD-48ED-BDCE-E6C78E1CC923}" dt="2021-07-10T10:11:54.075" v="185" actId="1076"/>
          <ac:spMkLst>
            <pc:docMk/>
            <pc:sldMk cId="125097600" sldId="730"/>
            <ac:spMk id="7" creationId="{EA98A49F-7157-44D5-A515-5EE586E55C2D}"/>
          </ac:spMkLst>
        </pc:spChg>
        <pc:spChg chg="add mod">
          <ac:chgData name="Kshitij Srivastava" userId="9ca786a045148134" providerId="Windows Live" clId="Web-{ADEAA846-33BD-48ED-BDCE-E6C78E1CC923}" dt="2021-07-10T10:24:54.412" v="335" actId="20577"/>
          <ac:spMkLst>
            <pc:docMk/>
            <pc:sldMk cId="125097600" sldId="730"/>
            <ac:spMk id="8" creationId="{FD9DB95B-9D29-4051-BB97-3B29B15E5545}"/>
          </ac:spMkLst>
        </pc:spChg>
      </pc:sldChg>
      <pc:sldChg chg="addSp delSp modSp add replId addAnim delAnim modAnim">
        <pc:chgData name="Kshitij Srivastava" userId="9ca786a045148134" providerId="Windows Live" clId="Web-{ADEAA846-33BD-48ED-BDCE-E6C78E1CC923}" dt="2021-07-10T10:38:00.420" v="558" actId="20577"/>
        <pc:sldMkLst>
          <pc:docMk/>
          <pc:sldMk cId="2113320974" sldId="735"/>
        </pc:sldMkLst>
        <pc:spChg chg="del mod">
          <ac:chgData name="Kshitij Srivastava" userId="9ca786a045148134" providerId="Windows Live" clId="Web-{ADEAA846-33BD-48ED-BDCE-E6C78E1CC923}" dt="2021-07-10T10:26:00.744" v="377"/>
          <ac:spMkLst>
            <pc:docMk/>
            <pc:sldMk cId="2113320974" sldId="735"/>
            <ac:spMk id="4" creationId="{D9F80EDA-23C3-4E2E-87C5-9B0CDC9BF8A2}"/>
          </ac:spMkLst>
        </pc:spChg>
        <pc:spChg chg="mod">
          <ac:chgData name="Kshitij Srivastava" userId="9ca786a045148134" providerId="Windows Live" clId="Web-{ADEAA846-33BD-48ED-BDCE-E6C78E1CC923}" dt="2021-07-10T10:29:39.645" v="492" actId="1076"/>
          <ac:spMkLst>
            <pc:docMk/>
            <pc:sldMk cId="2113320974" sldId="735"/>
            <ac:spMk id="5" creationId="{7BB49ECB-B504-43CF-9779-DD48A12B783B}"/>
          </ac:spMkLst>
        </pc:spChg>
        <pc:spChg chg="del">
          <ac:chgData name="Kshitij Srivastava" userId="9ca786a045148134" providerId="Windows Live" clId="Web-{ADEAA846-33BD-48ED-BDCE-E6C78E1CC923}" dt="2021-07-10T10:23:45.456" v="250"/>
          <ac:spMkLst>
            <pc:docMk/>
            <pc:sldMk cId="2113320974" sldId="735"/>
            <ac:spMk id="6" creationId="{A4B67605-BF6C-482F-8E15-D177EB78E8BC}"/>
          </ac:spMkLst>
        </pc:spChg>
        <pc:spChg chg="del">
          <ac:chgData name="Kshitij Srivastava" userId="9ca786a045148134" providerId="Windows Live" clId="Web-{ADEAA846-33BD-48ED-BDCE-E6C78E1CC923}" dt="2021-07-10T10:23:47.003" v="251"/>
          <ac:spMkLst>
            <pc:docMk/>
            <pc:sldMk cId="2113320974" sldId="735"/>
            <ac:spMk id="7" creationId="{EA98A49F-7157-44D5-A515-5EE586E55C2D}"/>
          </ac:spMkLst>
        </pc:spChg>
        <pc:spChg chg="add mod">
          <ac:chgData name="Kshitij Srivastava" userId="9ca786a045148134" providerId="Windows Live" clId="Web-{ADEAA846-33BD-48ED-BDCE-E6C78E1CC923}" dt="2021-07-10T10:38:00.420" v="558" actId="20577"/>
          <ac:spMkLst>
            <pc:docMk/>
            <pc:sldMk cId="2113320974" sldId="735"/>
            <ac:spMk id="9" creationId="{06E7F3D8-58B5-4B71-B659-8C1C760BEC64}"/>
          </ac:spMkLst>
        </pc:spChg>
        <pc:spChg chg="add del mod">
          <ac:chgData name="Kshitij Srivastava" userId="9ca786a045148134" providerId="Windows Live" clId="Web-{ADEAA846-33BD-48ED-BDCE-E6C78E1CC923}" dt="2021-07-10T10:29:05.815" v="476"/>
          <ac:spMkLst>
            <pc:docMk/>
            <pc:sldMk cId="2113320974" sldId="735"/>
            <ac:spMk id="11" creationId="{DC8C122D-BF55-409A-9C0B-7FA395D1D4F5}"/>
          </ac:spMkLst>
        </pc:spChg>
        <pc:spChg chg="add mod">
          <ac:chgData name="Kshitij Srivastava" userId="9ca786a045148134" providerId="Windows Live" clId="Web-{ADEAA846-33BD-48ED-BDCE-E6C78E1CC923}" dt="2021-07-10T10:29:43.411" v="493" actId="1076"/>
          <ac:spMkLst>
            <pc:docMk/>
            <pc:sldMk cId="2113320974" sldId="735"/>
            <ac:spMk id="13" creationId="{12BEEE9A-CF95-49BB-8DC5-DA8810D217AA}"/>
          </ac:spMkLst>
        </pc:spChg>
        <pc:spChg chg="add del mod">
          <ac:chgData name="Kshitij Srivastava" userId="9ca786a045148134" providerId="Windows Live" clId="Web-{ADEAA846-33BD-48ED-BDCE-E6C78E1CC923}" dt="2021-07-10T10:29:06.831" v="477"/>
          <ac:spMkLst>
            <pc:docMk/>
            <pc:sldMk cId="2113320974" sldId="735"/>
            <ac:spMk id="15" creationId="{6405BD23-4A36-47A7-8E5D-883FC177345C}"/>
          </ac:spMkLst>
        </pc:spChg>
      </pc:sldChg>
      <pc:sldChg chg="delSp modSp add replId addAnim delAnim modAnim">
        <pc:chgData name="Kshitij Srivastava" userId="9ca786a045148134" providerId="Windows Live" clId="Web-{ADEAA846-33BD-48ED-BDCE-E6C78E1CC923}" dt="2021-07-10T10:46:17.679" v="567" actId="20577"/>
        <pc:sldMkLst>
          <pc:docMk/>
          <pc:sldMk cId="2466607898" sldId="736"/>
        </pc:sldMkLst>
        <pc:spChg chg="mod">
          <ac:chgData name="Kshitij Srivastava" userId="9ca786a045148134" providerId="Windows Live" clId="Web-{ADEAA846-33BD-48ED-BDCE-E6C78E1CC923}" dt="2021-07-10T10:27:30.123" v="416" actId="1076"/>
          <ac:spMkLst>
            <pc:docMk/>
            <pc:sldMk cId="2466607898" sldId="736"/>
            <ac:spMk id="5" creationId="{7BB49ECB-B504-43CF-9779-DD48A12B783B}"/>
          </ac:spMkLst>
        </pc:spChg>
        <pc:spChg chg="del">
          <ac:chgData name="Kshitij Srivastava" userId="9ca786a045148134" providerId="Windows Live" clId="Web-{ADEAA846-33BD-48ED-BDCE-E6C78E1CC923}" dt="2021-07-10T10:27:11.904" v="410"/>
          <ac:spMkLst>
            <pc:docMk/>
            <pc:sldMk cId="2466607898" sldId="736"/>
            <ac:spMk id="9" creationId="{06E7F3D8-58B5-4B71-B659-8C1C760BEC64}"/>
          </ac:spMkLst>
        </pc:spChg>
        <pc:spChg chg="mod">
          <ac:chgData name="Kshitij Srivastava" userId="9ca786a045148134" providerId="Windows Live" clId="Web-{ADEAA846-33BD-48ED-BDCE-E6C78E1CC923}" dt="2021-07-10T10:38:06.952" v="562" actId="20577"/>
          <ac:spMkLst>
            <pc:docMk/>
            <pc:sldMk cId="2466607898" sldId="736"/>
            <ac:spMk id="11" creationId="{DC8C122D-BF55-409A-9C0B-7FA395D1D4F5}"/>
          </ac:spMkLst>
        </pc:spChg>
        <pc:spChg chg="del">
          <ac:chgData name="Kshitij Srivastava" userId="9ca786a045148134" providerId="Windows Live" clId="Web-{ADEAA846-33BD-48ED-BDCE-E6C78E1CC923}" dt="2021-07-10T10:27:16.060" v="411"/>
          <ac:spMkLst>
            <pc:docMk/>
            <pc:sldMk cId="2466607898" sldId="736"/>
            <ac:spMk id="13" creationId="{12BEEE9A-CF95-49BB-8DC5-DA8810D217AA}"/>
          </ac:spMkLst>
        </pc:spChg>
        <pc:spChg chg="mod">
          <ac:chgData name="Kshitij Srivastava" userId="9ca786a045148134" providerId="Windows Live" clId="Web-{ADEAA846-33BD-48ED-BDCE-E6C78E1CC923}" dt="2021-07-10T10:46:17.679" v="567" actId="20577"/>
          <ac:spMkLst>
            <pc:docMk/>
            <pc:sldMk cId="2466607898" sldId="736"/>
            <ac:spMk id="15" creationId="{6405BD23-4A36-47A7-8E5D-883FC177345C}"/>
          </ac:spMkLst>
        </pc:spChg>
      </pc:sldChg>
      <pc:sldChg chg="addSp delSp modSp new">
        <pc:chgData name="Kshitij Srivastava" userId="9ca786a045148134" providerId="Windows Live" clId="Web-{ADEAA846-33BD-48ED-BDCE-E6C78E1CC923}" dt="2021-07-10T10:32:10.575" v="549" actId="14100"/>
        <pc:sldMkLst>
          <pc:docMk/>
          <pc:sldMk cId="2729328809" sldId="737"/>
        </pc:sldMkLst>
        <pc:spChg chg="mod">
          <ac:chgData name="Kshitij Srivastava" userId="9ca786a045148134" providerId="Windows Live" clId="Web-{ADEAA846-33BD-48ED-BDCE-E6C78E1CC923}" dt="2021-07-10T10:30:43.555" v="505" actId="20577"/>
          <ac:spMkLst>
            <pc:docMk/>
            <pc:sldMk cId="2729328809" sldId="737"/>
            <ac:spMk id="2" creationId="{4EF0A1A2-47AE-4558-9EC4-622B03884955}"/>
          </ac:spMkLst>
        </pc:spChg>
        <pc:spChg chg="add del mod">
          <ac:chgData name="Kshitij Srivastava" userId="9ca786a045148134" providerId="Windows Live" clId="Web-{ADEAA846-33BD-48ED-BDCE-E6C78E1CC923}" dt="2021-07-10T10:30:57.102" v="514"/>
          <ac:spMkLst>
            <pc:docMk/>
            <pc:sldMk cId="2729328809" sldId="737"/>
            <ac:spMk id="3" creationId="{DFA54A3E-552F-483E-8CBA-7AC2C6771BA3}"/>
          </ac:spMkLst>
        </pc:spChg>
        <pc:spChg chg="add mod">
          <ac:chgData name="Kshitij Srivastava" userId="9ca786a045148134" providerId="Windows Live" clId="Web-{ADEAA846-33BD-48ED-BDCE-E6C78E1CC923}" dt="2021-07-10T10:32:10.575" v="549" actId="14100"/>
          <ac:spMkLst>
            <pc:docMk/>
            <pc:sldMk cId="2729328809" sldId="737"/>
            <ac:spMk id="4" creationId="{B7D5FA82-39BC-4A78-B4A7-632623CFC313}"/>
          </ac:spMkLst>
        </pc:spChg>
      </pc:sldChg>
      <pc:sldChg chg="add del ord replId">
        <pc:chgData name="Kshitij Srivastava" userId="9ca786a045148134" providerId="Windows Live" clId="Web-{ADEAA846-33BD-48ED-BDCE-E6C78E1CC923}" dt="2021-07-10T10:33:13.812" v="553"/>
        <pc:sldMkLst>
          <pc:docMk/>
          <pc:sldMk cId="3625616775" sldId="738"/>
        </pc:sldMkLst>
      </pc:sldChg>
      <pc:sldChg chg="add ord replId">
        <pc:chgData name="Kshitij Srivastava" userId="9ca786a045148134" providerId="Windows Live" clId="Web-{ADEAA846-33BD-48ED-BDCE-E6C78E1CC923}" dt="2021-07-10T10:32:59.358" v="552"/>
        <pc:sldMkLst>
          <pc:docMk/>
          <pc:sldMk cId="2744965941" sldId="739"/>
        </pc:sldMkLst>
      </pc:sldChg>
      <pc:sldChg chg="modSp add ord replId">
        <pc:chgData name="Kshitij Srivastava" userId="9ca786a045148134" providerId="Windows Live" clId="Web-{ADEAA846-33BD-48ED-BDCE-E6C78E1CC923}" dt="2021-07-10T10:52:25.994" v="575" actId="20577"/>
        <pc:sldMkLst>
          <pc:docMk/>
          <pc:sldMk cId="1687671543" sldId="740"/>
        </pc:sldMkLst>
        <pc:spChg chg="mod">
          <ac:chgData name="Kshitij Srivastava" userId="9ca786a045148134" providerId="Windows Live" clId="Web-{ADEAA846-33BD-48ED-BDCE-E6C78E1CC923}" dt="2021-07-10T10:52:25.994" v="575" actId="20577"/>
          <ac:spMkLst>
            <pc:docMk/>
            <pc:sldMk cId="1687671543" sldId="740"/>
            <ac:spMk id="6" creationId="{F1CA48A0-E63A-4C09-A2D6-160088A052EC}"/>
          </ac:spMkLst>
        </pc:spChg>
      </pc:sldChg>
      <pc:sldChg chg="add ord replId">
        <pc:chgData name="Kshitij Srivastava" userId="9ca786a045148134" providerId="Windows Live" clId="Web-{ADEAA846-33BD-48ED-BDCE-E6C78E1CC923}" dt="2021-07-10T10:52:32.760" v="577"/>
        <pc:sldMkLst>
          <pc:docMk/>
          <pc:sldMk cId="898798220" sldId="741"/>
        </pc:sldMkLst>
      </pc:sldChg>
    </pc:docChg>
  </pc:docChgLst>
  <pc:docChgLst>
    <pc:chgData name="Kshitij Srivastava" userId="9ca786a045148134" providerId="Windows Live" clId="Web-{D4B51006-B76D-4BC0-9B2C-96E381F3E4B0}"/>
    <pc:docChg chg="addSld modSld sldOrd">
      <pc:chgData name="Kshitij Srivastava" userId="9ca786a045148134" providerId="Windows Live" clId="Web-{D4B51006-B76D-4BC0-9B2C-96E381F3E4B0}" dt="2021-07-14T08:20:41.869" v="25"/>
      <pc:docMkLst>
        <pc:docMk/>
      </pc:docMkLst>
      <pc:sldChg chg="ord">
        <pc:chgData name="Kshitij Srivastava" userId="9ca786a045148134" providerId="Windows Live" clId="Web-{D4B51006-B76D-4BC0-9B2C-96E381F3E4B0}" dt="2021-07-14T08:20:41.869" v="25"/>
        <pc:sldMkLst>
          <pc:docMk/>
          <pc:sldMk cId="2605385561" sldId="383"/>
        </pc:sldMkLst>
      </pc:sldChg>
      <pc:sldChg chg="addAnim modAnim">
        <pc:chgData name="Kshitij Srivastava" userId="9ca786a045148134" providerId="Windows Live" clId="Web-{D4B51006-B76D-4BC0-9B2C-96E381F3E4B0}" dt="2021-07-14T08:18:20.805" v="23"/>
        <pc:sldMkLst>
          <pc:docMk/>
          <pc:sldMk cId="2485637311" sldId="385"/>
        </pc:sldMkLst>
      </pc:sldChg>
      <pc:sldChg chg="ord">
        <pc:chgData name="Kshitij Srivastava" userId="9ca786a045148134" providerId="Windows Live" clId="Web-{D4B51006-B76D-4BC0-9B2C-96E381F3E4B0}" dt="2021-07-14T08:07:55.936" v="8"/>
        <pc:sldMkLst>
          <pc:docMk/>
          <pc:sldMk cId="3155380859" sldId="391"/>
        </pc:sldMkLst>
      </pc:sldChg>
      <pc:sldChg chg="ord">
        <pc:chgData name="Kshitij Srivastava" userId="9ca786a045148134" providerId="Windows Live" clId="Web-{D4B51006-B76D-4BC0-9B2C-96E381F3E4B0}" dt="2021-07-14T08:17:16.788" v="9"/>
        <pc:sldMkLst>
          <pc:docMk/>
          <pc:sldMk cId="1221332262" sldId="402"/>
        </pc:sldMkLst>
      </pc:sldChg>
      <pc:sldChg chg="delSp modSp delAnim">
        <pc:chgData name="Kshitij Srivastava" userId="9ca786a045148134" providerId="Windows Live" clId="Web-{D4B51006-B76D-4BC0-9B2C-96E381F3E4B0}" dt="2021-07-14T07:55:30.347" v="4" actId="1076"/>
        <pc:sldMkLst>
          <pc:docMk/>
          <pc:sldMk cId="3636048074" sldId="768"/>
        </pc:sldMkLst>
        <pc:spChg chg="del mod">
          <ac:chgData name="Kshitij Srivastava" userId="9ca786a045148134" providerId="Windows Live" clId="Web-{D4B51006-B76D-4BC0-9B2C-96E381F3E4B0}" dt="2021-07-14T07:55:24.050" v="1"/>
          <ac:spMkLst>
            <pc:docMk/>
            <pc:sldMk cId="3636048074" sldId="768"/>
            <ac:spMk id="13" creationId="{F9C75DB0-81DE-4A25-9B0A-7041985A656D}"/>
          </ac:spMkLst>
        </pc:spChg>
        <pc:spChg chg="mod">
          <ac:chgData name="Kshitij Srivastava" userId="9ca786a045148134" providerId="Windows Live" clId="Web-{D4B51006-B76D-4BC0-9B2C-96E381F3E4B0}" dt="2021-07-14T07:55:25.878" v="2" actId="1076"/>
          <ac:spMkLst>
            <pc:docMk/>
            <pc:sldMk cId="3636048074" sldId="768"/>
            <ac:spMk id="14" creationId="{8F5F5CD6-6DED-463D-BEC6-C96AAE327C4A}"/>
          </ac:spMkLst>
        </pc:spChg>
        <pc:spChg chg="mod">
          <ac:chgData name="Kshitij Srivastava" userId="9ca786a045148134" providerId="Windows Live" clId="Web-{D4B51006-B76D-4BC0-9B2C-96E381F3E4B0}" dt="2021-07-14T07:55:27.753" v="3" actId="1076"/>
          <ac:spMkLst>
            <pc:docMk/>
            <pc:sldMk cId="3636048074" sldId="768"/>
            <ac:spMk id="15" creationId="{ED6643B9-7733-4ADF-8B32-2281AC5852A7}"/>
          </ac:spMkLst>
        </pc:spChg>
        <pc:spChg chg="mod">
          <ac:chgData name="Kshitij Srivastava" userId="9ca786a045148134" providerId="Windows Live" clId="Web-{D4B51006-B76D-4BC0-9B2C-96E381F3E4B0}" dt="2021-07-14T07:55:30.347" v="4" actId="1076"/>
          <ac:spMkLst>
            <pc:docMk/>
            <pc:sldMk cId="3636048074" sldId="768"/>
            <ac:spMk id="16" creationId="{F78F13D2-1C5D-44DE-841F-C562E94E8049}"/>
          </ac:spMkLst>
        </pc:spChg>
      </pc:sldChg>
      <pc:sldChg chg="add ord replId">
        <pc:chgData name="Kshitij Srivastava" userId="9ca786a045148134" providerId="Windows Live" clId="Web-{D4B51006-B76D-4BC0-9B2C-96E381F3E4B0}" dt="2021-07-14T08:18:29.352" v="24"/>
        <pc:sldMkLst>
          <pc:docMk/>
          <pc:sldMk cId="3903250513" sldId="770"/>
        </pc:sldMkLst>
      </pc:sldChg>
      <pc:sldChg chg="addSp modSp new addAnim">
        <pc:chgData name="Kshitij Srivastava" userId="9ca786a045148134" providerId="Windows Live" clId="Web-{D4B51006-B76D-4BC0-9B2C-96E381F3E4B0}" dt="2021-07-14T08:18:05.804" v="19" actId="14100"/>
        <pc:sldMkLst>
          <pc:docMk/>
          <pc:sldMk cId="3684065413" sldId="771"/>
        </pc:sldMkLst>
        <pc:spChg chg="mod">
          <ac:chgData name="Kshitij Srivastava" userId="9ca786a045148134" providerId="Windows Live" clId="Web-{D4B51006-B76D-4BC0-9B2C-96E381F3E4B0}" dt="2021-07-14T08:17:53.289" v="13" actId="1076"/>
          <ac:spMkLst>
            <pc:docMk/>
            <pc:sldMk cId="3684065413" sldId="771"/>
            <ac:spMk id="2" creationId="{8D390E76-621F-401F-AD8A-72F4436946C8}"/>
          </ac:spMkLst>
        </pc:spChg>
        <pc:picChg chg="add mod">
          <ac:chgData name="Kshitij Srivastava" userId="9ca786a045148134" providerId="Windows Live" clId="Web-{D4B51006-B76D-4BC0-9B2C-96E381F3E4B0}" dt="2021-07-14T08:18:05.804" v="18" actId="14100"/>
          <ac:picMkLst>
            <pc:docMk/>
            <pc:sldMk cId="3684065413" sldId="771"/>
            <ac:picMk id="4" creationId="{CA21FEA5-E639-4D3F-8197-D579E18C0D48}"/>
          </ac:picMkLst>
        </pc:picChg>
        <pc:picChg chg="add mod">
          <ac:chgData name="Kshitij Srivastava" userId="9ca786a045148134" providerId="Windows Live" clId="Web-{D4B51006-B76D-4BC0-9B2C-96E381F3E4B0}" dt="2021-07-14T08:18:05.804" v="19" actId="14100"/>
          <ac:picMkLst>
            <pc:docMk/>
            <pc:sldMk cId="3684065413" sldId="771"/>
            <ac:picMk id="6" creationId="{C1B043F8-5002-4416-AA90-94E08A75A28C}"/>
          </ac:picMkLst>
        </pc:picChg>
      </pc:sldChg>
    </pc:docChg>
  </pc:docChgLst>
  <pc:docChgLst>
    <pc:chgData name="Kshitij Srivastava" userId="9ca786a045148134" providerId="Windows Live" clId="Web-{1916D744-1E26-4DE2-AEE0-DB0AF778370A}"/>
    <pc:docChg chg="addSld modSld sldOrd">
      <pc:chgData name="Kshitij Srivastava" userId="9ca786a045148134" providerId="Windows Live" clId="Web-{1916D744-1E26-4DE2-AEE0-DB0AF778370A}" dt="2021-05-03T03:48:38.839" v="1050" actId="1076"/>
      <pc:docMkLst>
        <pc:docMk/>
      </pc:docMkLst>
      <pc:sldChg chg="addSp modSp">
        <pc:chgData name="Kshitij Srivastava" userId="9ca786a045148134" providerId="Windows Live" clId="Web-{1916D744-1E26-4DE2-AEE0-DB0AF778370A}" dt="2021-05-03T03:09:02.409" v="770" actId="1076"/>
        <pc:sldMkLst>
          <pc:docMk/>
          <pc:sldMk cId="4069928090" sldId="261"/>
        </pc:sldMkLst>
        <pc:spChg chg="add mod">
          <ac:chgData name="Kshitij Srivastava" userId="9ca786a045148134" providerId="Windows Live" clId="Web-{1916D744-1E26-4DE2-AEE0-DB0AF778370A}" dt="2021-05-03T03:08:55.377" v="768" actId="1076"/>
          <ac:spMkLst>
            <pc:docMk/>
            <pc:sldMk cId="4069928090" sldId="261"/>
            <ac:spMk id="3" creationId="{606FB5BD-B524-420B-BEE3-47DA05D541E2}"/>
          </ac:spMkLst>
        </pc:spChg>
        <pc:spChg chg="add mod">
          <ac:chgData name="Kshitij Srivastava" userId="9ca786a045148134" providerId="Windows Live" clId="Web-{1916D744-1E26-4DE2-AEE0-DB0AF778370A}" dt="2021-05-03T03:09:02.409" v="770" actId="1076"/>
          <ac:spMkLst>
            <pc:docMk/>
            <pc:sldMk cId="4069928090" sldId="261"/>
            <ac:spMk id="14" creationId="{A8E0C88E-62E4-4CDF-BF72-66CF3C1E7471}"/>
          </ac:spMkLst>
        </pc:spChg>
      </pc:sldChg>
      <pc:sldChg chg="addSp delSp modSp addCm">
        <pc:chgData name="Kshitij Srivastava" userId="9ca786a045148134" providerId="Windows Live" clId="Web-{1916D744-1E26-4DE2-AEE0-DB0AF778370A}" dt="2021-05-03T03:05:33.109" v="737" actId="1076"/>
        <pc:sldMkLst>
          <pc:docMk/>
          <pc:sldMk cId="37146815" sldId="262"/>
        </pc:sldMkLst>
        <pc:spChg chg="del mod">
          <ac:chgData name="Kshitij Srivastava" userId="9ca786a045148134" providerId="Windows Live" clId="Web-{1916D744-1E26-4DE2-AEE0-DB0AF778370A}" dt="2021-05-03T03:03:13.139" v="688"/>
          <ac:spMkLst>
            <pc:docMk/>
            <pc:sldMk cId="37146815" sldId="262"/>
            <ac:spMk id="3" creationId="{7A244CF2-F2FC-451C-A0E0-EA4CE529E126}"/>
          </ac:spMkLst>
        </pc:spChg>
        <pc:picChg chg="add mod ord">
          <ac:chgData name="Kshitij Srivastava" userId="9ca786a045148134" providerId="Windows Live" clId="Web-{1916D744-1E26-4DE2-AEE0-DB0AF778370A}" dt="2021-05-03T03:05:15.750" v="727" actId="1076"/>
          <ac:picMkLst>
            <pc:docMk/>
            <pc:sldMk cId="37146815" sldId="262"/>
            <ac:picMk id="4" creationId="{D35FF5F4-44FC-4369-8F3D-847481400EE0}"/>
          </ac:picMkLst>
        </pc:picChg>
        <pc:picChg chg="add mod">
          <ac:chgData name="Kshitij Srivastava" userId="9ca786a045148134" providerId="Windows Live" clId="Web-{1916D744-1E26-4DE2-AEE0-DB0AF778370A}" dt="2021-05-03T03:05:14.312" v="726" actId="1076"/>
          <ac:picMkLst>
            <pc:docMk/>
            <pc:sldMk cId="37146815" sldId="262"/>
            <ac:picMk id="5" creationId="{984A966C-E983-4BB8-ADFF-CF6DC82F6A77}"/>
          </ac:picMkLst>
        </pc:picChg>
        <pc:picChg chg="add del mod">
          <ac:chgData name="Kshitij Srivastava" userId="9ca786a045148134" providerId="Windows Live" clId="Web-{1916D744-1E26-4DE2-AEE0-DB0AF778370A}" dt="2021-05-03T03:05:06.469" v="724"/>
          <ac:picMkLst>
            <pc:docMk/>
            <pc:sldMk cId="37146815" sldId="262"/>
            <ac:picMk id="6" creationId="{0872D49B-063B-4790-AFAD-8AAB8D57120B}"/>
          </ac:picMkLst>
        </pc:picChg>
        <pc:picChg chg="add mod">
          <ac:chgData name="Kshitij Srivastava" userId="9ca786a045148134" providerId="Windows Live" clId="Web-{1916D744-1E26-4DE2-AEE0-DB0AF778370A}" dt="2021-05-03T03:05:31.781" v="736" actId="1076"/>
          <ac:picMkLst>
            <pc:docMk/>
            <pc:sldMk cId="37146815" sldId="262"/>
            <ac:picMk id="7" creationId="{A59A39AC-83B8-4FF8-9A19-506F8868CA0C}"/>
          </ac:picMkLst>
        </pc:picChg>
        <pc:picChg chg="add mod">
          <ac:chgData name="Kshitij Srivastava" userId="9ca786a045148134" providerId="Windows Live" clId="Web-{1916D744-1E26-4DE2-AEE0-DB0AF778370A}" dt="2021-05-03T03:05:33.109" v="737" actId="1076"/>
          <ac:picMkLst>
            <pc:docMk/>
            <pc:sldMk cId="37146815" sldId="262"/>
            <ac:picMk id="8" creationId="{683ACB49-5E7A-4A11-886C-E31111FBC73F}"/>
          </ac:picMkLst>
        </pc:picChg>
        <pc:picChg chg="add mod">
          <ac:chgData name="Kshitij Srivastava" userId="9ca786a045148134" providerId="Windows Live" clId="Web-{1916D744-1E26-4DE2-AEE0-DB0AF778370A}" dt="2021-05-03T03:05:30.578" v="735" actId="1076"/>
          <ac:picMkLst>
            <pc:docMk/>
            <pc:sldMk cId="37146815" sldId="262"/>
            <ac:picMk id="9" creationId="{E1B2ABC6-FAAD-475C-9C6F-104E74C9C473}"/>
          </ac:picMkLst>
        </pc:picChg>
      </pc:sldChg>
      <pc:sldChg chg="addSp delSp modSp">
        <pc:chgData name="Kshitij Srivastava" userId="9ca786a045148134" providerId="Windows Live" clId="Web-{1916D744-1E26-4DE2-AEE0-DB0AF778370A}" dt="2021-05-03T02:40:34.625" v="595"/>
        <pc:sldMkLst>
          <pc:docMk/>
          <pc:sldMk cId="468811333" sldId="263"/>
        </pc:sldMkLst>
        <pc:spChg chg="mod">
          <ac:chgData name="Kshitij Srivastava" userId="9ca786a045148134" providerId="Windows Live" clId="Web-{1916D744-1E26-4DE2-AEE0-DB0AF778370A}" dt="2021-05-03T02:20:09.472" v="94" actId="1076"/>
          <ac:spMkLst>
            <pc:docMk/>
            <pc:sldMk cId="468811333" sldId="263"/>
            <ac:spMk id="2" creationId="{FE382F85-84DF-424A-B414-A10F42DE3E96}"/>
          </ac:spMkLst>
        </pc:spChg>
        <pc:spChg chg="del">
          <ac:chgData name="Kshitij Srivastava" userId="9ca786a045148134" providerId="Windows Live" clId="Web-{1916D744-1E26-4DE2-AEE0-DB0AF778370A}" dt="2021-05-03T02:16:26.970" v="42"/>
          <ac:spMkLst>
            <pc:docMk/>
            <pc:sldMk cId="468811333" sldId="263"/>
            <ac:spMk id="3" creationId="{D0572E4C-E1EC-4B81-A0AE-9F47D1292CE6}"/>
          </ac:spMkLst>
        </pc:spChg>
        <pc:spChg chg="add mod">
          <ac:chgData name="Kshitij Srivastava" userId="9ca786a045148134" providerId="Windows Live" clId="Web-{1916D744-1E26-4DE2-AEE0-DB0AF778370A}" dt="2021-05-03T02:34:28.809" v="318" actId="1076"/>
          <ac:spMkLst>
            <pc:docMk/>
            <pc:sldMk cId="468811333" sldId="263"/>
            <ac:spMk id="19" creationId="{E779E3CF-E7BC-468D-9B2B-EF02F70EE483}"/>
          </ac:spMkLst>
        </pc:spChg>
        <pc:spChg chg="add mod">
          <ac:chgData name="Kshitij Srivastava" userId="9ca786a045148134" providerId="Windows Live" clId="Web-{1916D744-1E26-4DE2-AEE0-DB0AF778370A}" dt="2021-05-03T02:34:28.825" v="320" actId="1076"/>
          <ac:spMkLst>
            <pc:docMk/>
            <pc:sldMk cId="468811333" sldId="263"/>
            <ac:spMk id="21" creationId="{16A8EE57-DBF9-4A0A-A209-FF03EB333593}"/>
          </ac:spMkLst>
        </pc:spChg>
        <pc:spChg chg="add mod">
          <ac:chgData name="Kshitij Srivastava" userId="9ca786a045148134" providerId="Windows Live" clId="Web-{1916D744-1E26-4DE2-AEE0-DB0AF778370A}" dt="2021-05-03T02:34:28.825" v="322" actId="1076"/>
          <ac:spMkLst>
            <pc:docMk/>
            <pc:sldMk cId="468811333" sldId="263"/>
            <ac:spMk id="23" creationId="{7F138A74-3C31-4A93-A682-289BD2FE3C1E}"/>
          </ac:spMkLst>
        </pc:spChg>
        <pc:spChg chg="add mod">
          <ac:chgData name="Kshitij Srivastava" userId="9ca786a045148134" providerId="Windows Live" clId="Web-{1916D744-1E26-4DE2-AEE0-DB0AF778370A}" dt="2021-05-03T02:34:28.840" v="324" actId="1076"/>
          <ac:spMkLst>
            <pc:docMk/>
            <pc:sldMk cId="468811333" sldId="263"/>
            <ac:spMk id="25" creationId="{550F78EE-AB77-43F9-AB4D-FA4F3271F4FD}"/>
          </ac:spMkLst>
        </pc:spChg>
        <pc:spChg chg="add del">
          <ac:chgData name="Kshitij Srivastava" userId="9ca786a045148134" providerId="Windows Live" clId="Web-{1916D744-1E26-4DE2-AEE0-DB0AF778370A}" dt="2021-05-03T02:29:59.275" v="199"/>
          <ac:spMkLst>
            <pc:docMk/>
            <pc:sldMk cId="468811333" sldId="263"/>
            <ac:spMk id="27" creationId="{C70C9AC4-B5A3-4E1F-970E-C2A05F37F045}"/>
          </ac:spMkLst>
        </pc:spChg>
        <pc:spChg chg="add del">
          <ac:chgData name="Kshitij Srivastava" userId="9ca786a045148134" providerId="Windows Live" clId="Web-{1916D744-1E26-4DE2-AEE0-DB0AF778370A}" dt="2021-05-03T02:29:59.275" v="197"/>
          <ac:spMkLst>
            <pc:docMk/>
            <pc:sldMk cId="468811333" sldId="263"/>
            <ac:spMk id="29" creationId="{4CD034A8-3AD1-463D-8320-E88455BACF71}"/>
          </ac:spMkLst>
        </pc:spChg>
        <pc:spChg chg="add del mod">
          <ac:chgData name="Kshitij Srivastava" userId="9ca786a045148134" providerId="Windows Live" clId="Web-{1916D744-1E26-4DE2-AEE0-DB0AF778370A}" dt="2021-05-03T02:40:23.906" v="588"/>
          <ac:spMkLst>
            <pc:docMk/>
            <pc:sldMk cId="468811333" sldId="263"/>
            <ac:spMk id="31" creationId="{6789A64D-7D00-44E6-B750-3FB265D7FB65}"/>
          </ac:spMkLst>
        </pc:spChg>
        <pc:spChg chg="add del">
          <ac:chgData name="Kshitij Srivastava" userId="9ca786a045148134" providerId="Windows Live" clId="Web-{1916D744-1E26-4DE2-AEE0-DB0AF778370A}" dt="2021-05-03T02:34:21.465" v="317"/>
          <ac:spMkLst>
            <pc:docMk/>
            <pc:sldMk cId="468811333" sldId="263"/>
            <ac:spMk id="32" creationId="{AB300025-65BB-40E6-BD6D-BC15861DF9D9}"/>
          </ac:spMkLst>
        </pc:spChg>
        <pc:spChg chg="add del">
          <ac:chgData name="Kshitij Srivastava" userId="9ca786a045148134" providerId="Windows Live" clId="Web-{1916D744-1E26-4DE2-AEE0-DB0AF778370A}" dt="2021-05-03T02:34:21.465" v="315"/>
          <ac:spMkLst>
            <pc:docMk/>
            <pc:sldMk cId="468811333" sldId="263"/>
            <ac:spMk id="34" creationId="{64742567-48DF-453F-AEE2-C4C9257F19AB}"/>
          </ac:spMkLst>
        </pc:spChg>
        <pc:spChg chg="add del">
          <ac:chgData name="Kshitij Srivastava" userId="9ca786a045148134" providerId="Windows Live" clId="Web-{1916D744-1E26-4DE2-AEE0-DB0AF778370A}" dt="2021-05-03T02:34:21.450" v="313"/>
          <ac:spMkLst>
            <pc:docMk/>
            <pc:sldMk cId="468811333" sldId="263"/>
            <ac:spMk id="36" creationId="{B9480EA3-127D-4178-95E2-C8B02ABB4F1C}"/>
          </ac:spMkLst>
        </pc:spChg>
        <pc:spChg chg="add del">
          <ac:chgData name="Kshitij Srivastava" userId="9ca786a045148134" providerId="Windows Live" clId="Web-{1916D744-1E26-4DE2-AEE0-DB0AF778370A}" dt="2021-05-03T02:34:21.450" v="311"/>
          <ac:spMkLst>
            <pc:docMk/>
            <pc:sldMk cId="468811333" sldId="263"/>
            <ac:spMk id="38" creationId="{44B589AF-7B1E-4906-A096-3887DF740B22}"/>
          </ac:spMkLst>
        </pc:spChg>
        <pc:spChg chg="add del">
          <ac:chgData name="Kshitij Srivastava" userId="9ca786a045148134" providerId="Windows Live" clId="Web-{1916D744-1E26-4DE2-AEE0-DB0AF778370A}" dt="2021-05-03T02:34:21.450" v="309"/>
          <ac:spMkLst>
            <pc:docMk/>
            <pc:sldMk cId="468811333" sldId="263"/>
            <ac:spMk id="40" creationId="{6A717EBA-842E-4341-8C64-8DE676184EE8}"/>
          </ac:spMkLst>
        </pc:spChg>
        <pc:spChg chg="add del">
          <ac:chgData name="Kshitij Srivastava" userId="9ca786a045148134" providerId="Windows Live" clId="Web-{1916D744-1E26-4DE2-AEE0-DB0AF778370A}" dt="2021-05-03T02:33:55.809" v="308"/>
          <ac:spMkLst>
            <pc:docMk/>
            <pc:sldMk cId="468811333" sldId="263"/>
            <ac:spMk id="41" creationId="{3ED6851B-71E7-4130-B9D3-E46875666576}"/>
          </ac:spMkLst>
        </pc:spChg>
        <pc:spChg chg="add del">
          <ac:chgData name="Kshitij Srivastava" userId="9ca786a045148134" providerId="Windows Live" clId="Web-{1916D744-1E26-4DE2-AEE0-DB0AF778370A}" dt="2021-05-03T02:33:55.809" v="306"/>
          <ac:spMkLst>
            <pc:docMk/>
            <pc:sldMk cId="468811333" sldId="263"/>
            <ac:spMk id="43" creationId="{7660C573-AFCD-439B-9C03-1E2BA23FD3BD}"/>
          </ac:spMkLst>
        </pc:spChg>
        <pc:spChg chg="add del">
          <ac:chgData name="Kshitij Srivastava" userId="9ca786a045148134" providerId="Windows Live" clId="Web-{1916D744-1E26-4DE2-AEE0-DB0AF778370A}" dt="2021-05-03T02:33:55.809" v="304"/>
          <ac:spMkLst>
            <pc:docMk/>
            <pc:sldMk cId="468811333" sldId="263"/>
            <ac:spMk id="45" creationId="{0BD5AD4B-CB22-4110-819C-91FF887BD5AC}"/>
          </ac:spMkLst>
        </pc:spChg>
        <pc:spChg chg="add del">
          <ac:chgData name="Kshitij Srivastava" userId="9ca786a045148134" providerId="Windows Live" clId="Web-{1916D744-1E26-4DE2-AEE0-DB0AF778370A}" dt="2021-05-03T02:33:55.809" v="302"/>
          <ac:spMkLst>
            <pc:docMk/>
            <pc:sldMk cId="468811333" sldId="263"/>
            <ac:spMk id="47" creationId="{7B89CCDE-391A-4167-B57C-E48E0220101A}"/>
          </ac:spMkLst>
        </pc:spChg>
        <pc:spChg chg="add del">
          <ac:chgData name="Kshitij Srivastava" userId="9ca786a045148134" providerId="Windows Live" clId="Web-{1916D744-1E26-4DE2-AEE0-DB0AF778370A}" dt="2021-05-03T02:33:55.809" v="300"/>
          <ac:spMkLst>
            <pc:docMk/>
            <pc:sldMk cId="468811333" sldId="263"/>
            <ac:spMk id="49" creationId="{F0C46D43-B6B4-4E32-B156-63FD3CD57E61}"/>
          </ac:spMkLst>
        </pc:spChg>
        <pc:spChg chg="add del mod">
          <ac:chgData name="Kshitij Srivastava" userId="9ca786a045148134" providerId="Windows Live" clId="Web-{1916D744-1E26-4DE2-AEE0-DB0AF778370A}" dt="2021-05-03T02:33:53.340" v="299"/>
          <ac:spMkLst>
            <pc:docMk/>
            <pc:sldMk cId="468811333" sldId="263"/>
            <ac:spMk id="50" creationId="{1BC9725F-A041-471B-8BBF-CDE696472160}"/>
          </ac:spMkLst>
        </pc:spChg>
        <pc:spChg chg="add del mod">
          <ac:chgData name="Kshitij Srivastava" userId="9ca786a045148134" providerId="Windows Live" clId="Web-{1916D744-1E26-4DE2-AEE0-DB0AF778370A}" dt="2021-05-03T02:33:53.340" v="297"/>
          <ac:spMkLst>
            <pc:docMk/>
            <pc:sldMk cId="468811333" sldId="263"/>
            <ac:spMk id="52" creationId="{487B2BFE-1A46-4F34-91E3-48178B998457}"/>
          </ac:spMkLst>
        </pc:spChg>
        <pc:spChg chg="add del mod">
          <ac:chgData name="Kshitij Srivastava" userId="9ca786a045148134" providerId="Windows Live" clId="Web-{1916D744-1E26-4DE2-AEE0-DB0AF778370A}" dt="2021-05-03T02:33:53.340" v="295"/>
          <ac:spMkLst>
            <pc:docMk/>
            <pc:sldMk cId="468811333" sldId="263"/>
            <ac:spMk id="54" creationId="{9781E727-AFB9-476E-A3B9-D64835BE8588}"/>
          </ac:spMkLst>
        </pc:spChg>
        <pc:spChg chg="add del mod">
          <ac:chgData name="Kshitij Srivastava" userId="9ca786a045148134" providerId="Windows Live" clId="Web-{1916D744-1E26-4DE2-AEE0-DB0AF778370A}" dt="2021-05-03T02:33:53.340" v="293"/>
          <ac:spMkLst>
            <pc:docMk/>
            <pc:sldMk cId="468811333" sldId="263"/>
            <ac:spMk id="56" creationId="{1787F5CF-79BF-47B6-B885-1C6539C6BF48}"/>
          </ac:spMkLst>
        </pc:spChg>
        <pc:spChg chg="add del mod">
          <ac:chgData name="Kshitij Srivastava" userId="9ca786a045148134" providerId="Windows Live" clId="Web-{1916D744-1E26-4DE2-AEE0-DB0AF778370A}" dt="2021-05-03T02:33:53.340" v="291"/>
          <ac:spMkLst>
            <pc:docMk/>
            <pc:sldMk cId="468811333" sldId="263"/>
            <ac:spMk id="58" creationId="{E230CEB9-2ED6-4532-8F3F-6DDBF842C3E0}"/>
          </ac:spMkLst>
        </pc:spChg>
        <pc:spChg chg="add del mod">
          <ac:chgData name="Kshitij Srivastava" userId="9ca786a045148134" providerId="Windows Live" clId="Web-{1916D744-1E26-4DE2-AEE0-DB0AF778370A}" dt="2021-05-03T02:33:50.730" v="290"/>
          <ac:spMkLst>
            <pc:docMk/>
            <pc:sldMk cId="468811333" sldId="263"/>
            <ac:spMk id="59" creationId="{2A067910-F59C-4E49-BE46-786F2ACD0311}"/>
          </ac:spMkLst>
        </pc:spChg>
        <pc:spChg chg="add del mod">
          <ac:chgData name="Kshitij Srivastava" userId="9ca786a045148134" providerId="Windows Live" clId="Web-{1916D744-1E26-4DE2-AEE0-DB0AF778370A}" dt="2021-05-03T02:33:50.730" v="288"/>
          <ac:spMkLst>
            <pc:docMk/>
            <pc:sldMk cId="468811333" sldId="263"/>
            <ac:spMk id="61" creationId="{E0502EB7-617D-4C6C-B173-E66D65532773}"/>
          </ac:spMkLst>
        </pc:spChg>
        <pc:spChg chg="add del mod">
          <ac:chgData name="Kshitij Srivastava" userId="9ca786a045148134" providerId="Windows Live" clId="Web-{1916D744-1E26-4DE2-AEE0-DB0AF778370A}" dt="2021-05-03T02:33:50.730" v="286"/>
          <ac:spMkLst>
            <pc:docMk/>
            <pc:sldMk cId="468811333" sldId="263"/>
            <ac:spMk id="63" creationId="{9E7749C0-B704-426D-B956-7B4DE588042E}"/>
          </ac:spMkLst>
        </pc:spChg>
        <pc:spChg chg="add del mod">
          <ac:chgData name="Kshitij Srivastava" userId="9ca786a045148134" providerId="Windows Live" clId="Web-{1916D744-1E26-4DE2-AEE0-DB0AF778370A}" dt="2021-05-03T02:33:50.730" v="284"/>
          <ac:spMkLst>
            <pc:docMk/>
            <pc:sldMk cId="468811333" sldId="263"/>
            <ac:spMk id="65" creationId="{37C05AAA-B041-4044-8994-37E763F6C4C5}"/>
          </ac:spMkLst>
        </pc:spChg>
        <pc:spChg chg="add del mod">
          <ac:chgData name="Kshitij Srivastava" userId="9ca786a045148134" providerId="Windows Live" clId="Web-{1916D744-1E26-4DE2-AEE0-DB0AF778370A}" dt="2021-05-03T02:33:50.730" v="282"/>
          <ac:spMkLst>
            <pc:docMk/>
            <pc:sldMk cId="468811333" sldId="263"/>
            <ac:spMk id="67" creationId="{9A2EAD0C-F654-403C-A536-14EC01C0D1AE}"/>
          </ac:spMkLst>
        </pc:spChg>
        <pc:spChg chg="add del">
          <ac:chgData name="Kshitij Srivastava" userId="9ca786a045148134" providerId="Windows Live" clId="Web-{1916D744-1E26-4DE2-AEE0-DB0AF778370A}" dt="2021-05-03T02:35:42.372" v="471"/>
          <ac:spMkLst>
            <pc:docMk/>
            <pc:sldMk cId="468811333" sldId="263"/>
            <ac:spMk id="68" creationId="{46C53890-BC65-4B66-8F57-CBA30802EC5B}"/>
          </ac:spMkLst>
        </pc:spChg>
        <pc:spChg chg="add del">
          <ac:chgData name="Kshitij Srivastava" userId="9ca786a045148134" providerId="Windows Live" clId="Web-{1916D744-1E26-4DE2-AEE0-DB0AF778370A}" dt="2021-05-03T02:35:42.372" v="470"/>
          <ac:spMkLst>
            <pc:docMk/>
            <pc:sldMk cId="468811333" sldId="263"/>
            <ac:spMk id="70" creationId="{FBC0C9AA-A932-4DA9-A172-44046D83D980}"/>
          </ac:spMkLst>
        </pc:spChg>
        <pc:spChg chg="add del">
          <ac:chgData name="Kshitij Srivastava" userId="9ca786a045148134" providerId="Windows Live" clId="Web-{1916D744-1E26-4DE2-AEE0-DB0AF778370A}" dt="2021-05-03T02:35:42.372" v="469"/>
          <ac:spMkLst>
            <pc:docMk/>
            <pc:sldMk cId="468811333" sldId="263"/>
            <ac:spMk id="72" creationId="{18C6D437-2105-4261-9E9D-6EA43F376793}"/>
          </ac:spMkLst>
        </pc:spChg>
        <pc:spChg chg="add del">
          <ac:chgData name="Kshitij Srivastava" userId="9ca786a045148134" providerId="Windows Live" clId="Web-{1916D744-1E26-4DE2-AEE0-DB0AF778370A}" dt="2021-05-03T02:35:42.372" v="468"/>
          <ac:spMkLst>
            <pc:docMk/>
            <pc:sldMk cId="468811333" sldId="263"/>
            <ac:spMk id="74" creationId="{164464E3-C69B-413A-BC09-A6CA33D3968A}"/>
          </ac:spMkLst>
        </pc:spChg>
        <pc:spChg chg="add del">
          <ac:chgData name="Kshitij Srivastava" userId="9ca786a045148134" providerId="Windows Live" clId="Web-{1916D744-1E26-4DE2-AEE0-DB0AF778370A}" dt="2021-05-03T02:35:42.372" v="467"/>
          <ac:spMkLst>
            <pc:docMk/>
            <pc:sldMk cId="468811333" sldId="263"/>
            <ac:spMk id="76" creationId="{6EE04168-A358-4BE8-AAD9-26D3FA7FD1EA}"/>
          </ac:spMkLst>
        </pc:spChg>
        <pc:spChg chg="add del">
          <ac:chgData name="Kshitij Srivastava" userId="9ca786a045148134" providerId="Windows Live" clId="Web-{1916D744-1E26-4DE2-AEE0-DB0AF778370A}" dt="2021-05-03T02:35:38.607" v="462"/>
          <ac:spMkLst>
            <pc:docMk/>
            <pc:sldMk cId="468811333" sldId="263"/>
            <ac:spMk id="77" creationId="{2660DF12-9BA6-456D-B4E5-834CF0FE8D09}"/>
          </ac:spMkLst>
        </pc:spChg>
        <pc:spChg chg="add del">
          <ac:chgData name="Kshitij Srivastava" userId="9ca786a045148134" providerId="Windows Live" clId="Web-{1916D744-1E26-4DE2-AEE0-DB0AF778370A}" dt="2021-05-03T02:35:38.607" v="460"/>
          <ac:spMkLst>
            <pc:docMk/>
            <pc:sldMk cId="468811333" sldId="263"/>
            <ac:spMk id="79" creationId="{FA668617-FB37-44AB-A69A-214A5687CE52}"/>
          </ac:spMkLst>
        </pc:spChg>
        <pc:spChg chg="add del">
          <ac:chgData name="Kshitij Srivastava" userId="9ca786a045148134" providerId="Windows Live" clId="Web-{1916D744-1E26-4DE2-AEE0-DB0AF778370A}" dt="2021-05-03T02:35:38.591" v="458"/>
          <ac:spMkLst>
            <pc:docMk/>
            <pc:sldMk cId="468811333" sldId="263"/>
            <ac:spMk id="81" creationId="{71250096-4ACC-4519-84BF-8C019BD4F3F0}"/>
          </ac:spMkLst>
        </pc:spChg>
        <pc:spChg chg="add del">
          <ac:chgData name="Kshitij Srivastava" userId="9ca786a045148134" providerId="Windows Live" clId="Web-{1916D744-1E26-4DE2-AEE0-DB0AF778370A}" dt="2021-05-03T02:35:38.591" v="456"/>
          <ac:spMkLst>
            <pc:docMk/>
            <pc:sldMk cId="468811333" sldId="263"/>
            <ac:spMk id="83" creationId="{AE993CBF-0EED-4E10-8FF1-89AEE596EAD2}"/>
          </ac:spMkLst>
        </pc:spChg>
        <pc:spChg chg="add del">
          <ac:chgData name="Kshitij Srivastava" userId="9ca786a045148134" providerId="Windows Live" clId="Web-{1916D744-1E26-4DE2-AEE0-DB0AF778370A}" dt="2021-05-03T02:35:38.591" v="454"/>
          <ac:spMkLst>
            <pc:docMk/>
            <pc:sldMk cId="468811333" sldId="263"/>
            <ac:spMk id="85" creationId="{321AA888-105B-4C68-98A5-1B32CD345743}"/>
          </ac:spMkLst>
        </pc:spChg>
        <pc:spChg chg="add del">
          <ac:chgData name="Kshitij Srivastava" userId="9ca786a045148134" providerId="Windows Live" clId="Web-{1916D744-1E26-4DE2-AEE0-DB0AF778370A}" dt="2021-05-03T02:35:38.591" v="453"/>
          <ac:spMkLst>
            <pc:docMk/>
            <pc:sldMk cId="468811333" sldId="263"/>
            <ac:spMk id="86" creationId="{DA80C416-D8D5-44A2-9F4D-A45F1ED559BD}"/>
          </ac:spMkLst>
        </pc:spChg>
        <pc:spChg chg="add del">
          <ac:chgData name="Kshitij Srivastava" userId="9ca786a045148134" providerId="Windows Live" clId="Web-{1916D744-1E26-4DE2-AEE0-DB0AF778370A}" dt="2021-05-03T02:35:38.591" v="451"/>
          <ac:spMkLst>
            <pc:docMk/>
            <pc:sldMk cId="468811333" sldId="263"/>
            <ac:spMk id="88" creationId="{452354A1-76D7-4ACA-8D65-AAB4ABC6E338}"/>
          </ac:spMkLst>
        </pc:spChg>
        <pc:spChg chg="add del">
          <ac:chgData name="Kshitij Srivastava" userId="9ca786a045148134" providerId="Windows Live" clId="Web-{1916D744-1E26-4DE2-AEE0-DB0AF778370A}" dt="2021-05-03T02:35:38.591" v="449"/>
          <ac:spMkLst>
            <pc:docMk/>
            <pc:sldMk cId="468811333" sldId="263"/>
            <ac:spMk id="90" creationId="{D918DABF-67DA-47D4-B3C6-0815EBF6BA88}"/>
          </ac:spMkLst>
        </pc:spChg>
        <pc:spChg chg="add del">
          <ac:chgData name="Kshitij Srivastava" userId="9ca786a045148134" providerId="Windows Live" clId="Web-{1916D744-1E26-4DE2-AEE0-DB0AF778370A}" dt="2021-05-03T02:35:38.591" v="447"/>
          <ac:spMkLst>
            <pc:docMk/>
            <pc:sldMk cId="468811333" sldId="263"/>
            <ac:spMk id="92" creationId="{E3BF5918-D86B-40A1-9E0E-E0C44B51A62C}"/>
          </ac:spMkLst>
        </pc:spChg>
        <pc:spChg chg="add del">
          <ac:chgData name="Kshitij Srivastava" userId="9ca786a045148134" providerId="Windows Live" clId="Web-{1916D744-1E26-4DE2-AEE0-DB0AF778370A}" dt="2021-05-03T02:35:38.591" v="445"/>
          <ac:spMkLst>
            <pc:docMk/>
            <pc:sldMk cId="468811333" sldId="263"/>
            <ac:spMk id="94" creationId="{E68C950D-DB6B-4498-8DB9-61CD14610743}"/>
          </ac:spMkLst>
        </pc:spChg>
        <pc:spChg chg="add del">
          <ac:chgData name="Kshitij Srivastava" userId="9ca786a045148134" providerId="Windows Live" clId="Web-{1916D744-1E26-4DE2-AEE0-DB0AF778370A}" dt="2021-05-03T02:35:38.575" v="444"/>
          <ac:spMkLst>
            <pc:docMk/>
            <pc:sldMk cId="468811333" sldId="263"/>
            <ac:spMk id="95" creationId="{D0291F19-7AF4-470E-BD05-71C86D0A029B}"/>
          </ac:spMkLst>
        </pc:spChg>
        <pc:spChg chg="add del">
          <ac:chgData name="Kshitij Srivastava" userId="9ca786a045148134" providerId="Windows Live" clId="Web-{1916D744-1E26-4DE2-AEE0-DB0AF778370A}" dt="2021-05-03T02:35:38.575" v="442"/>
          <ac:spMkLst>
            <pc:docMk/>
            <pc:sldMk cId="468811333" sldId="263"/>
            <ac:spMk id="97" creationId="{108FE68F-F389-472C-9DCD-957EEADE4289}"/>
          </ac:spMkLst>
        </pc:spChg>
        <pc:spChg chg="add del">
          <ac:chgData name="Kshitij Srivastava" userId="9ca786a045148134" providerId="Windows Live" clId="Web-{1916D744-1E26-4DE2-AEE0-DB0AF778370A}" dt="2021-05-03T02:35:38.575" v="440"/>
          <ac:spMkLst>
            <pc:docMk/>
            <pc:sldMk cId="468811333" sldId="263"/>
            <ac:spMk id="99" creationId="{860A492A-041B-4395-9E0F-2AD22AF55839}"/>
          </ac:spMkLst>
        </pc:spChg>
        <pc:spChg chg="add del">
          <ac:chgData name="Kshitij Srivastava" userId="9ca786a045148134" providerId="Windows Live" clId="Web-{1916D744-1E26-4DE2-AEE0-DB0AF778370A}" dt="2021-05-03T02:35:38.575" v="438"/>
          <ac:spMkLst>
            <pc:docMk/>
            <pc:sldMk cId="468811333" sldId="263"/>
            <ac:spMk id="101" creationId="{64412A79-D3A9-42A3-B57A-45BB6301BDC8}"/>
          </ac:spMkLst>
        </pc:spChg>
        <pc:spChg chg="add del">
          <ac:chgData name="Kshitij Srivastava" userId="9ca786a045148134" providerId="Windows Live" clId="Web-{1916D744-1E26-4DE2-AEE0-DB0AF778370A}" dt="2021-05-03T02:35:38.575" v="436"/>
          <ac:spMkLst>
            <pc:docMk/>
            <pc:sldMk cId="468811333" sldId="263"/>
            <ac:spMk id="103" creationId="{57F245A4-50F1-4A59-8F54-B7D82DE817A4}"/>
          </ac:spMkLst>
        </pc:spChg>
        <pc:spChg chg="add del">
          <ac:chgData name="Kshitij Srivastava" userId="9ca786a045148134" providerId="Windows Live" clId="Web-{1916D744-1E26-4DE2-AEE0-DB0AF778370A}" dt="2021-05-03T02:35:38.575" v="435"/>
          <ac:spMkLst>
            <pc:docMk/>
            <pc:sldMk cId="468811333" sldId="263"/>
            <ac:spMk id="104" creationId="{F911172A-5F60-4728-8D4A-87B684790FBE}"/>
          </ac:spMkLst>
        </pc:spChg>
        <pc:spChg chg="add del">
          <ac:chgData name="Kshitij Srivastava" userId="9ca786a045148134" providerId="Windows Live" clId="Web-{1916D744-1E26-4DE2-AEE0-DB0AF778370A}" dt="2021-05-03T02:35:38.575" v="433"/>
          <ac:spMkLst>
            <pc:docMk/>
            <pc:sldMk cId="468811333" sldId="263"/>
            <ac:spMk id="106" creationId="{C13C05B1-9AD2-4037-A891-CFF5077884C4}"/>
          </ac:spMkLst>
        </pc:spChg>
        <pc:spChg chg="add del">
          <ac:chgData name="Kshitij Srivastava" userId="9ca786a045148134" providerId="Windows Live" clId="Web-{1916D744-1E26-4DE2-AEE0-DB0AF778370A}" dt="2021-05-03T02:35:38.560" v="431"/>
          <ac:spMkLst>
            <pc:docMk/>
            <pc:sldMk cId="468811333" sldId="263"/>
            <ac:spMk id="108" creationId="{477719AC-0ADB-4C28-AA0D-7821554DCB47}"/>
          </ac:spMkLst>
        </pc:spChg>
        <pc:spChg chg="add del">
          <ac:chgData name="Kshitij Srivastava" userId="9ca786a045148134" providerId="Windows Live" clId="Web-{1916D744-1E26-4DE2-AEE0-DB0AF778370A}" dt="2021-05-03T02:35:38.560" v="429"/>
          <ac:spMkLst>
            <pc:docMk/>
            <pc:sldMk cId="468811333" sldId="263"/>
            <ac:spMk id="110" creationId="{F1ECC433-9051-479E-AF58-CC406C478B96}"/>
          </ac:spMkLst>
        </pc:spChg>
        <pc:spChg chg="add del">
          <ac:chgData name="Kshitij Srivastava" userId="9ca786a045148134" providerId="Windows Live" clId="Web-{1916D744-1E26-4DE2-AEE0-DB0AF778370A}" dt="2021-05-03T02:35:38.560" v="427"/>
          <ac:spMkLst>
            <pc:docMk/>
            <pc:sldMk cId="468811333" sldId="263"/>
            <ac:spMk id="112" creationId="{FF0155E0-5438-4C62-8D85-8D859C00C8B4}"/>
          </ac:spMkLst>
        </pc:spChg>
        <pc:spChg chg="add del">
          <ac:chgData name="Kshitij Srivastava" userId="9ca786a045148134" providerId="Windows Live" clId="Web-{1916D744-1E26-4DE2-AEE0-DB0AF778370A}" dt="2021-05-03T02:35:38.560" v="426"/>
          <ac:spMkLst>
            <pc:docMk/>
            <pc:sldMk cId="468811333" sldId="263"/>
            <ac:spMk id="113" creationId="{6B30C632-A0B4-4C55-8603-83E1466C607D}"/>
          </ac:spMkLst>
        </pc:spChg>
        <pc:spChg chg="add del">
          <ac:chgData name="Kshitij Srivastava" userId="9ca786a045148134" providerId="Windows Live" clId="Web-{1916D744-1E26-4DE2-AEE0-DB0AF778370A}" dt="2021-05-03T02:35:38.560" v="424"/>
          <ac:spMkLst>
            <pc:docMk/>
            <pc:sldMk cId="468811333" sldId="263"/>
            <ac:spMk id="115" creationId="{292F7A92-B3DE-4340-B42F-6806FFF996DF}"/>
          </ac:spMkLst>
        </pc:spChg>
        <pc:spChg chg="add del">
          <ac:chgData name="Kshitij Srivastava" userId="9ca786a045148134" providerId="Windows Live" clId="Web-{1916D744-1E26-4DE2-AEE0-DB0AF778370A}" dt="2021-05-03T02:35:38.560" v="422"/>
          <ac:spMkLst>
            <pc:docMk/>
            <pc:sldMk cId="468811333" sldId="263"/>
            <ac:spMk id="117" creationId="{226AAD8B-34DB-4EFF-9AF1-136BE1CDD4ED}"/>
          </ac:spMkLst>
        </pc:spChg>
        <pc:spChg chg="add del">
          <ac:chgData name="Kshitij Srivastava" userId="9ca786a045148134" providerId="Windows Live" clId="Web-{1916D744-1E26-4DE2-AEE0-DB0AF778370A}" dt="2021-05-03T02:35:38.560" v="420"/>
          <ac:spMkLst>
            <pc:docMk/>
            <pc:sldMk cId="468811333" sldId="263"/>
            <ac:spMk id="119" creationId="{EEC110D5-6905-4D0B-9CEB-263B1E9154BF}"/>
          </ac:spMkLst>
        </pc:spChg>
        <pc:spChg chg="add del">
          <ac:chgData name="Kshitij Srivastava" userId="9ca786a045148134" providerId="Windows Live" clId="Web-{1916D744-1E26-4DE2-AEE0-DB0AF778370A}" dt="2021-05-03T02:35:38.544" v="418"/>
          <ac:spMkLst>
            <pc:docMk/>
            <pc:sldMk cId="468811333" sldId="263"/>
            <ac:spMk id="121" creationId="{439936A3-5FB2-4EFA-BF5D-7435C4A256C5}"/>
          </ac:spMkLst>
        </pc:spChg>
        <pc:spChg chg="add del">
          <ac:chgData name="Kshitij Srivastava" userId="9ca786a045148134" providerId="Windows Live" clId="Web-{1916D744-1E26-4DE2-AEE0-DB0AF778370A}" dt="2021-05-03T02:35:38.544" v="417"/>
          <ac:spMkLst>
            <pc:docMk/>
            <pc:sldMk cId="468811333" sldId="263"/>
            <ac:spMk id="122" creationId="{707ACF0D-31F4-437F-9C98-BE882FFDA552}"/>
          </ac:spMkLst>
        </pc:spChg>
        <pc:spChg chg="add del">
          <ac:chgData name="Kshitij Srivastava" userId="9ca786a045148134" providerId="Windows Live" clId="Web-{1916D744-1E26-4DE2-AEE0-DB0AF778370A}" dt="2021-05-03T02:35:38.544" v="415"/>
          <ac:spMkLst>
            <pc:docMk/>
            <pc:sldMk cId="468811333" sldId="263"/>
            <ac:spMk id="124" creationId="{05D3FE1A-B647-4263-BCC1-34482B361F31}"/>
          </ac:spMkLst>
        </pc:spChg>
        <pc:spChg chg="add del">
          <ac:chgData name="Kshitij Srivastava" userId="9ca786a045148134" providerId="Windows Live" clId="Web-{1916D744-1E26-4DE2-AEE0-DB0AF778370A}" dt="2021-05-03T02:35:38.544" v="413"/>
          <ac:spMkLst>
            <pc:docMk/>
            <pc:sldMk cId="468811333" sldId="263"/>
            <ac:spMk id="126" creationId="{8D687CFA-143C-4C2E-BAA6-8DD2FC903FEF}"/>
          </ac:spMkLst>
        </pc:spChg>
        <pc:spChg chg="add del">
          <ac:chgData name="Kshitij Srivastava" userId="9ca786a045148134" providerId="Windows Live" clId="Web-{1916D744-1E26-4DE2-AEE0-DB0AF778370A}" dt="2021-05-03T02:35:38.544" v="411"/>
          <ac:spMkLst>
            <pc:docMk/>
            <pc:sldMk cId="468811333" sldId="263"/>
            <ac:spMk id="128" creationId="{1064CA19-24BE-46F9-B4D0-8F27066D6667}"/>
          </ac:spMkLst>
        </pc:spChg>
        <pc:spChg chg="add del">
          <ac:chgData name="Kshitij Srivastava" userId="9ca786a045148134" providerId="Windows Live" clId="Web-{1916D744-1E26-4DE2-AEE0-DB0AF778370A}" dt="2021-05-03T02:35:38.544" v="409"/>
          <ac:spMkLst>
            <pc:docMk/>
            <pc:sldMk cId="468811333" sldId="263"/>
            <ac:spMk id="130" creationId="{B1BD9E6F-8633-4B0B-989B-19A27C2A6C7D}"/>
          </ac:spMkLst>
        </pc:spChg>
        <pc:spChg chg="add del">
          <ac:chgData name="Kshitij Srivastava" userId="9ca786a045148134" providerId="Windows Live" clId="Web-{1916D744-1E26-4DE2-AEE0-DB0AF778370A}" dt="2021-05-03T02:35:38.544" v="408"/>
          <ac:spMkLst>
            <pc:docMk/>
            <pc:sldMk cId="468811333" sldId="263"/>
            <ac:spMk id="131" creationId="{E101EFE8-1041-400A-968E-46C8541CC779}"/>
          </ac:spMkLst>
        </pc:spChg>
        <pc:spChg chg="add del">
          <ac:chgData name="Kshitij Srivastava" userId="9ca786a045148134" providerId="Windows Live" clId="Web-{1916D744-1E26-4DE2-AEE0-DB0AF778370A}" dt="2021-05-03T02:35:38.528" v="406"/>
          <ac:spMkLst>
            <pc:docMk/>
            <pc:sldMk cId="468811333" sldId="263"/>
            <ac:spMk id="133" creationId="{7D23CBD2-7978-4246-8E0A-2EBC463D96E5}"/>
          </ac:spMkLst>
        </pc:spChg>
        <pc:spChg chg="add del">
          <ac:chgData name="Kshitij Srivastava" userId="9ca786a045148134" providerId="Windows Live" clId="Web-{1916D744-1E26-4DE2-AEE0-DB0AF778370A}" dt="2021-05-03T02:35:38.528" v="404"/>
          <ac:spMkLst>
            <pc:docMk/>
            <pc:sldMk cId="468811333" sldId="263"/>
            <ac:spMk id="135" creationId="{4BE51AFE-104A-487E-9F6A-FDEA5A15A1A7}"/>
          </ac:spMkLst>
        </pc:spChg>
        <pc:spChg chg="add del">
          <ac:chgData name="Kshitij Srivastava" userId="9ca786a045148134" providerId="Windows Live" clId="Web-{1916D744-1E26-4DE2-AEE0-DB0AF778370A}" dt="2021-05-03T02:35:38.528" v="403"/>
          <ac:spMkLst>
            <pc:docMk/>
            <pc:sldMk cId="468811333" sldId="263"/>
            <ac:spMk id="137" creationId="{43D62243-9F0B-468B-A9B0-ECA38D69AF87}"/>
          </ac:spMkLst>
        </pc:spChg>
        <pc:spChg chg="add del">
          <ac:chgData name="Kshitij Srivastava" userId="9ca786a045148134" providerId="Windows Live" clId="Web-{1916D744-1E26-4DE2-AEE0-DB0AF778370A}" dt="2021-05-03T02:35:38.528" v="401"/>
          <ac:spMkLst>
            <pc:docMk/>
            <pc:sldMk cId="468811333" sldId="263"/>
            <ac:spMk id="139" creationId="{CA85F386-4D21-4007-84F9-DF1B7CBED4D9}"/>
          </ac:spMkLst>
        </pc:spChg>
        <pc:spChg chg="add mod">
          <ac:chgData name="Kshitij Srivastava" userId="9ca786a045148134" providerId="Windows Live" clId="Web-{1916D744-1E26-4DE2-AEE0-DB0AF778370A}" dt="2021-05-03T02:36:02.310" v="482" actId="1076"/>
          <ac:spMkLst>
            <pc:docMk/>
            <pc:sldMk cId="468811333" sldId="263"/>
            <ac:spMk id="140" creationId="{F342E567-5DAA-4466-801B-F84E6A6EB263}"/>
          </ac:spMkLst>
        </pc:spChg>
        <pc:spChg chg="add mod">
          <ac:chgData name="Kshitij Srivastava" userId="9ca786a045148134" providerId="Windows Live" clId="Web-{1916D744-1E26-4DE2-AEE0-DB0AF778370A}" dt="2021-05-03T02:36:02.622" v="484" actId="1076"/>
          <ac:spMkLst>
            <pc:docMk/>
            <pc:sldMk cId="468811333" sldId="263"/>
            <ac:spMk id="142" creationId="{1B3C4BA1-31DE-4BF6-B4EE-3E7DF71A4981}"/>
          </ac:spMkLst>
        </pc:spChg>
        <pc:spChg chg="add mod">
          <ac:chgData name="Kshitij Srivastava" userId="9ca786a045148134" providerId="Windows Live" clId="Web-{1916D744-1E26-4DE2-AEE0-DB0AF778370A}" dt="2021-05-03T02:36:02.716" v="486" actId="1076"/>
          <ac:spMkLst>
            <pc:docMk/>
            <pc:sldMk cId="468811333" sldId="263"/>
            <ac:spMk id="144" creationId="{4E01B8D5-4027-472E-913D-C050B8D23D54}"/>
          </ac:spMkLst>
        </pc:spChg>
        <pc:spChg chg="add mod">
          <ac:chgData name="Kshitij Srivastava" userId="9ca786a045148134" providerId="Windows Live" clId="Web-{1916D744-1E26-4DE2-AEE0-DB0AF778370A}" dt="2021-05-03T02:36:02.919" v="488" actId="1076"/>
          <ac:spMkLst>
            <pc:docMk/>
            <pc:sldMk cId="468811333" sldId="263"/>
            <ac:spMk id="146" creationId="{86166585-1FB3-4E44-B5D7-B62BDFF8A585}"/>
          </ac:spMkLst>
        </pc:spChg>
        <pc:spChg chg="add del mod">
          <ac:chgData name="Kshitij Srivastava" userId="9ca786a045148134" providerId="Windows Live" clId="Web-{1916D744-1E26-4DE2-AEE0-DB0AF778370A}" dt="2021-05-03T02:40:25.985" v="590"/>
          <ac:spMkLst>
            <pc:docMk/>
            <pc:sldMk cId="468811333" sldId="263"/>
            <ac:spMk id="148" creationId="{C2D5CE51-61EE-4105-8738-6E5A33671691}"/>
          </ac:spMkLst>
        </pc:spChg>
        <pc:spChg chg="add mod">
          <ac:chgData name="Kshitij Srivastava" userId="9ca786a045148134" providerId="Windows Live" clId="Web-{1916D744-1E26-4DE2-AEE0-DB0AF778370A}" dt="2021-05-03T02:36:15.779" v="500" actId="1076"/>
          <ac:spMkLst>
            <pc:docMk/>
            <pc:sldMk cId="468811333" sldId="263"/>
            <ac:spMk id="149" creationId="{2EE556D9-F780-4EA1-BF35-E3DBBB23C635}"/>
          </ac:spMkLst>
        </pc:spChg>
        <pc:spChg chg="add mod">
          <ac:chgData name="Kshitij Srivastava" userId="9ca786a045148134" providerId="Windows Live" clId="Web-{1916D744-1E26-4DE2-AEE0-DB0AF778370A}" dt="2021-05-03T02:36:15.794" v="502" actId="1076"/>
          <ac:spMkLst>
            <pc:docMk/>
            <pc:sldMk cId="468811333" sldId="263"/>
            <ac:spMk id="151" creationId="{BB181C49-37D5-42CB-AE3E-0F9B97FC14C4}"/>
          </ac:spMkLst>
        </pc:spChg>
        <pc:spChg chg="add mod">
          <ac:chgData name="Kshitij Srivastava" userId="9ca786a045148134" providerId="Windows Live" clId="Web-{1916D744-1E26-4DE2-AEE0-DB0AF778370A}" dt="2021-05-03T02:36:15.794" v="504" actId="1076"/>
          <ac:spMkLst>
            <pc:docMk/>
            <pc:sldMk cId="468811333" sldId="263"/>
            <ac:spMk id="153" creationId="{3E321254-3A09-46C1-9048-7A1F2EF1E40F}"/>
          </ac:spMkLst>
        </pc:spChg>
        <pc:spChg chg="add mod">
          <ac:chgData name="Kshitij Srivastava" userId="9ca786a045148134" providerId="Windows Live" clId="Web-{1916D744-1E26-4DE2-AEE0-DB0AF778370A}" dt="2021-05-03T02:36:15.810" v="506" actId="1076"/>
          <ac:spMkLst>
            <pc:docMk/>
            <pc:sldMk cId="468811333" sldId="263"/>
            <ac:spMk id="155" creationId="{A18D182E-E4C6-449F-84AA-D8199CF3F46B}"/>
          </ac:spMkLst>
        </pc:spChg>
        <pc:spChg chg="add del mod">
          <ac:chgData name="Kshitij Srivastava" userId="9ca786a045148134" providerId="Windows Live" clId="Web-{1916D744-1E26-4DE2-AEE0-DB0AF778370A}" dt="2021-05-03T02:40:33.735" v="594"/>
          <ac:spMkLst>
            <pc:docMk/>
            <pc:sldMk cId="468811333" sldId="263"/>
            <ac:spMk id="157" creationId="{A0002611-4DD9-42C9-8BEB-D71CBFB0ADA9}"/>
          </ac:spMkLst>
        </pc:spChg>
        <pc:spChg chg="add mod">
          <ac:chgData name="Kshitij Srivastava" userId="9ca786a045148134" providerId="Windows Live" clId="Web-{1916D744-1E26-4DE2-AEE0-DB0AF778370A}" dt="2021-05-03T02:36:28.232" v="518" actId="1076"/>
          <ac:spMkLst>
            <pc:docMk/>
            <pc:sldMk cId="468811333" sldId="263"/>
            <ac:spMk id="158" creationId="{AF84CFA3-6C47-4A0E-BE46-FF8AB897D4C7}"/>
          </ac:spMkLst>
        </pc:spChg>
        <pc:spChg chg="add mod">
          <ac:chgData name="Kshitij Srivastava" userId="9ca786a045148134" providerId="Windows Live" clId="Web-{1916D744-1E26-4DE2-AEE0-DB0AF778370A}" dt="2021-05-03T02:36:28.248" v="520" actId="1076"/>
          <ac:spMkLst>
            <pc:docMk/>
            <pc:sldMk cId="468811333" sldId="263"/>
            <ac:spMk id="160" creationId="{9B45175C-3026-428F-A4D4-E69390E13433}"/>
          </ac:spMkLst>
        </pc:spChg>
        <pc:spChg chg="add mod">
          <ac:chgData name="Kshitij Srivastava" userId="9ca786a045148134" providerId="Windows Live" clId="Web-{1916D744-1E26-4DE2-AEE0-DB0AF778370A}" dt="2021-05-03T02:36:28.263" v="522" actId="1076"/>
          <ac:spMkLst>
            <pc:docMk/>
            <pc:sldMk cId="468811333" sldId="263"/>
            <ac:spMk id="162" creationId="{669F0BDE-B664-4128-8274-1FAFD108FF45}"/>
          </ac:spMkLst>
        </pc:spChg>
        <pc:spChg chg="add mod">
          <ac:chgData name="Kshitij Srivastava" userId="9ca786a045148134" providerId="Windows Live" clId="Web-{1916D744-1E26-4DE2-AEE0-DB0AF778370A}" dt="2021-05-03T02:36:28.279" v="524" actId="1076"/>
          <ac:spMkLst>
            <pc:docMk/>
            <pc:sldMk cId="468811333" sldId="263"/>
            <ac:spMk id="164" creationId="{3CC90670-2C57-464A-9CCF-1EEF1ADCBE6B}"/>
          </ac:spMkLst>
        </pc:spChg>
        <pc:spChg chg="add del mod">
          <ac:chgData name="Kshitij Srivastava" userId="9ca786a045148134" providerId="Windows Live" clId="Web-{1916D744-1E26-4DE2-AEE0-DB0AF778370A}" dt="2021-05-03T02:40:17.469" v="586"/>
          <ac:spMkLst>
            <pc:docMk/>
            <pc:sldMk cId="468811333" sldId="263"/>
            <ac:spMk id="166" creationId="{9C95E8DE-3309-4FEE-91C3-E2EE07CBB886}"/>
          </ac:spMkLst>
        </pc:spChg>
        <pc:spChg chg="add mod">
          <ac:chgData name="Kshitij Srivastava" userId="9ca786a045148134" providerId="Windows Live" clId="Web-{1916D744-1E26-4DE2-AEE0-DB0AF778370A}" dt="2021-05-03T02:36:38.435" v="536" actId="1076"/>
          <ac:spMkLst>
            <pc:docMk/>
            <pc:sldMk cId="468811333" sldId="263"/>
            <ac:spMk id="167" creationId="{5469B2F4-ADCD-4AF7-9893-68CAD0663D98}"/>
          </ac:spMkLst>
        </pc:spChg>
        <pc:spChg chg="add mod">
          <ac:chgData name="Kshitij Srivastava" userId="9ca786a045148134" providerId="Windows Live" clId="Web-{1916D744-1E26-4DE2-AEE0-DB0AF778370A}" dt="2021-05-03T02:36:38.451" v="538" actId="1076"/>
          <ac:spMkLst>
            <pc:docMk/>
            <pc:sldMk cId="468811333" sldId="263"/>
            <ac:spMk id="169" creationId="{560CA970-CDBC-48F8-AABE-E48C471F5414}"/>
          </ac:spMkLst>
        </pc:spChg>
        <pc:spChg chg="add mod">
          <ac:chgData name="Kshitij Srivastava" userId="9ca786a045148134" providerId="Windows Live" clId="Web-{1916D744-1E26-4DE2-AEE0-DB0AF778370A}" dt="2021-05-03T02:36:38.467" v="540" actId="1076"/>
          <ac:spMkLst>
            <pc:docMk/>
            <pc:sldMk cId="468811333" sldId="263"/>
            <ac:spMk id="171" creationId="{0859A15C-7603-455D-81FB-E10E4E23A4D9}"/>
          </ac:spMkLst>
        </pc:spChg>
        <pc:spChg chg="add mod">
          <ac:chgData name="Kshitij Srivastava" userId="9ca786a045148134" providerId="Windows Live" clId="Web-{1916D744-1E26-4DE2-AEE0-DB0AF778370A}" dt="2021-05-03T02:36:38.482" v="542" actId="1076"/>
          <ac:spMkLst>
            <pc:docMk/>
            <pc:sldMk cId="468811333" sldId="263"/>
            <ac:spMk id="173" creationId="{90BB3422-7218-4F63-8C5F-AE03ED7F5CC5}"/>
          </ac:spMkLst>
        </pc:spChg>
        <pc:spChg chg="add del mod">
          <ac:chgData name="Kshitij Srivastava" userId="9ca786a045148134" providerId="Windows Live" clId="Web-{1916D744-1E26-4DE2-AEE0-DB0AF778370A}" dt="2021-05-03T02:40:28.219" v="592"/>
          <ac:spMkLst>
            <pc:docMk/>
            <pc:sldMk cId="468811333" sldId="263"/>
            <ac:spMk id="175" creationId="{E015C44F-E38A-4207-B05F-5F7D78A10D73}"/>
          </ac:spMkLst>
        </pc:spChg>
        <pc:spChg chg="add mod">
          <ac:chgData name="Kshitij Srivastava" userId="9ca786a045148134" providerId="Windows Live" clId="Web-{1916D744-1E26-4DE2-AEE0-DB0AF778370A}" dt="2021-05-03T02:37:06.858" v="548" actId="1076"/>
          <ac:spMkLst>
            <pc:docMk/>
            <pc:sldMk cId="468811333" sldId="263"/>
            <ac:spMk id="176" creationId="{E87395DC-0468-40C0-8185-75E881CC5C89}"/>
          </ac:spMkLst>
        </pc:spChg>
        <pc:spChg chg="add mod">
          <ac:chgData name="Kshitij Srivastava" userId="9ca786a045148134" providerId="Windows Live" clId="Web-{1916D744-1E26-4DE2-AEE0-DB0AF778370A}" dt="2021-05-03T02:37:16.373" v="551" actId="20577"/>
          <ac:spMkLst>
            <pc:docMk/>
            <pc:sldMk cId="468811333" sldId="263"/>
            <ac:spMk id="177" creationId="{10C75436-E6EB-43AB-9839-2B711FD74149}"/>
          </ac:spMkLst>
        </pc:spChg>
        <pc:spChg chg="add mod">
          <ac:chgData name="Kshitij Srivastava" userId="9ca786a045148134" providerId="Windows Live" clId="Web-{1916D744-1E26-4DE2-AEE0-DB0AF778370A}" dt="2021-05-03T02:37:31.592" v="555" actId="20577"/>
          <ac:spMkLst>
            <pc:docMk/>
            <pc:sldMk cId="468811333" sldId="263"/>
            <ac:spMk id="178" creationId="{B80BBB98-234D-4D08-859D-C88EBDEA5216}"/>
          </ac:spMkLst>
        </pc:spChg>
        <pc:spChg chg="add mod">
          <ac:chgData name="Kshitij Srivastava" userId="9ca786a045148134" providerId="Windows Live" clId="Web-{1916D744-1E26-4DE2-AEE0-DB0AF778370A}" dt="2021-05-03T02:37:44.202" v="560" actId="20577"/>
          <ac:spMkLst>
            <pc:docMk/>
            <pc:sldMk cId="468811333" sldId="263"/>
            <ac:spMk id="179" creationId="{FF71B93A-03DB-47DC-8770-1C6879AFD7C4}"/>
          </ac:spMkLst>
        </pc:spChg>
        <pc:spChg chg="add mod">
          <ac:chgData name="Kshitij Srivastava" userId="9ca786a045148134" providerId="Windows Live" clId="Web-{1916D744-1E26-4DE2-AEE0-DB0AF778370A}" dt="2021-05-03T02:38:01.624" v="566" actId="1076"/>
          <ac:spMkLst>
            <pc:docMk/>
            <pc:sldMk cId="468811333" sldId="263"/>
            <ac:spMk id="180" creationId="{A135559D-D7C8-4168-B900-B0AA66D28067}"/>
          </ac:spMkLst>
        </pc:spChg>
        <pc:picChg chg="add mod ord">
          <ac:chgData name="Kshitij Srivastava" userId="9ca786a045148134" providerId="Windows Live" clId="Web-{1916D744-1E26-4DE2-AEE0-DB0AF778370A}" dt="2021-05-03T02:22:35.551" v="120" actId="14100"/>
          <ac:picMkLst>
            <pc:docMk/>
            <pc:sldMk cId="468811333" sldId="263"/>
            <ac:picMk id="4" creationId="{6D5CA5BE-7AFE-4163-9BE8-91EF537BA52C}"/>
          </ac:picMkLst>
        </pc:picChg>
        <pc:picChg chg="add mod">
          <ac:chgData name="Kshitij Srivastava" userId="9ca786a045148134" providerId="Windows Live" clId="Web-{1916D744-1E26-4DE2-AEE0-DB0AF778370A}" dt="2021-05-03T02:29:12.853" v="183"/>
          <ac:picMkLst>
            <pc:docMk/>
            <pc:sldMk cId="468811333" sldId="263"/>
            <ac:picMk id="6" creationId="{5A2E4174-08F6-4374-903A-1704EE6C387E}"/>
          </ac:picMkLst>
        </pc:picChg>
        <pc:picChg chg="add mod">
          <ac:chgData name="Kshitij Srivastava" userId="9ca786a045148134" providerId="Windows Live" clId="Web-{1916D744-1E26-4DE2-AEE0-DB0AF778370A}" dt="2021-05-03T02:23:01.145" v="128" actId="14100"/>
          <ac:picMkLst>
            <pc:docMk/>
            <pc:sldMk cId="468811333" sldId="263"/>
            <ac:picMk id="8" creationId="{2CDDA0B5-1BBA-4AA9-8AE5-6118AEAD601F}"/>
          </ac:picMkLst>
        </pc:picChg>
        <pc:picChg chg="add mod">
          <ac:chgData name="Kshitij Srivastava" userId="9ca786a045148134" providerId="Windows Live" clId="Web-{1916D744-1E26-4DE2-AEE0-DB0AF778370A}" dt="2021-05-03T02:22:52.395" v="126" actId="14100"/>
          <ac:picMkLst>
            <pc:docMk/>
            <pc:sldMk cId="468811333" sldId="263"/>
            <ac:picMk id="10" creationId="{8A1E0357-2F62-4DA6-BA73-4D47B6210DEB}"/>
          </ac:picMkLst>
        </pc:picChg>
        <pc:picChg chg="add mod">
          <ac:chgData name="Kshitij Srivastava" userId="9ca786a045148134" providerId="Windows Live" clId="Web-{1916D744-1E26-4DE2-AEE0-DB0AF778370A}" dt="2021-05-03T02:22:49.395" v="125" actId="1076"/>
          <ac:picMkLst>
            <pc:docMk/>
            <pc:sldMk cId="468811333" sldId="263"/>
            <ac:picMk id="11" creationId="{06C5D841-F74B-4137-BEA7-9A7067CD39E3}"/>
          </ac:picMkLst>
        </pc:picChg>
        <pc:cxnChg chg="add mod">
          <ac:chgData name="Kshitij Srivastava" userId="9ca786a045148134" providerId="Windows Live" clId="Web-{1916D744-1E26-4DE2-AEE0-DB0AF778370A}" dt="2021-05-03T02:22:24.286" v="119" actId="14100"/>
          <ac:cxnSpMkLst>
            <pc:docMk/>
            <pc:sldMk cId="468811333" sldId="263"/>
            <ac:cxnSpMk id="12" creationId="{92E759A6-9E7C-4C02-AD95-41489A86DBAE}"/>
          </ac:cxnSpMkLst>
        </pc:cxnChg>
        <pc:cxnChg chg="add mod">
          <ac:chgData name="Kshitij Srivastava" userId="9ca786a045148134" providerId="Windows Live" clId="Web-{1916D744-1E26-4DE2-AEE0-DB0AF778370A}" dt="2021-05-03T02:20:27.706" v="99" actId="14100"/>
          <ac:cxnSpMkLst>
            <pc:docMk/>
            <pc:sldMk cId="468811333" sldId="263"/>
            <ac:cxnSpMk id="13" creationId="{EE2B2617-FB71-47EF-911E-C7C1DBF332FF}"/>
          </ac:cxnSpMkLst>
        </pc:cxnChg>
        <pc:cxnChg chg="add mod">
          <ac:chgData name="Kshitij Srivastava" userId="9ca786a045148134" providerId="Windows Live" clId="Web-{1916D744-1E26-4DE2-AEE0-DB0AF778370A}" dt="2021-05-03T02:20:04.097" v="92" actId="14100"/>
          <ac:cxnSpMkLst>
            <pc:docMk/>
            <pc:sldMk cId="468811333" sldId="263"/>
            <ac:cxnSpMk id="14" creationId="{F613911B-CF07-4A79-8ECB-BC61703DB342}"/>
          </ac:cxnSpMkLst>
        </pc:cxnChg>
        <pc:cxnChg chg="add mod">
          <ac:chgData name="Kshitij Srivastava" userId="9ca786a045148134" providerId="Windows Live" clId="Web-{1916D744-1E26-4DE2-AEE0-DB0AF778370A}" dt="2021-05-03T02:19:44.425" v="86" actId="14100"/>
          <ac:cxnSpMkLst>
            <pc:docMk/>
            <pc:sldMk cId="468811333" sldId="263"/>
            <ac:cxnSpMk id="15" creationId="{71AE1DDF-60EE-4B1E-9645-36F8C4A183D0}"/>
          </ac:cxnSpMkLst>
        </pc:cxnChg>
        <pc:cxnChg chg="add mod">
          <ac:chgData name="Kshitij Srivastava" userId="9ca786a045148134" providerId="Windows Live" clId="Web-{1916D744-1E26-4DE2-AEE0-DB0AF778370A}" dt="2021-05-03T02:21:26.582" v="109" actId="14100"/>
          <ac:cxnSpMkLst>
            <pc:docMk/>
            <pc:sldMk cId="468811333" sldId="263"/>
            <ac:cxnSpMk id="16" creationId="{0823AE93-0AB3-40C3-A50B-14136CB34E3D}"/>
          </ac:cxnSpMkLst>
        </pc:cxnChg>
        <pc:cxnChg chg="add mod">
          <ac:chgData name="Kshitij Srivastava" userId="9ca786a045148134" providerId="Windows Live" clId="Web-{1916D744-1E26-4DE2-AEE0-DB0AF778370A}" dt="2021-05-03T02:22:12.364" v="116" actId="1076"/>
          <ac:cxnSpMkLst>
            <pc:docMk/>
            <pc:sldMk cId="468811333" sldId="263"/>
            <ac:cxnSpMk id="17" creationId="{66421493-E9FE-4304-ABEE-CAB613C29DCB}"/>
          </ac:cxnSpMkLst>
        </pc:cxnChg>
        <pc:cxnChg chg="add mod">
          <ac:chgData name="Kshitij Srivastava" userId="9ca786a045148134" providerId="Windows Live" clId="Web-{1916D744-1E26-4DE2-AEE0-DB0AF778370A}" dt="2021-05-03T02:22:55.114" v="127" actId="14100"/>
          <ac:cxnSpMkLst>
            <pc:docMk/>
            <pc:sldMk cId="468811333" sldId="263"/>
            <ac:cxnSpMk id="18" creationId="{68DC2604-AA5B-4714-B565-2494ADC573D0}"/>
          </ac:cxnSpMkLst>
        </pc:cxnChg>
        <pc:cxnChg chg="add mod">
          <ac:chgData name="Kshitij Srivastava" userId="9ca786a045148134" providerId="Windows Live" clId="Web-{1916D744-1E26-4DE2-AEE0-DB0AF778370A}" dt="2021-05-03T02:34:28.809" v="319" actId="1076"/>
          <ac:cxnSpMkLst>
            <pc:docMk/>
            <pc:sldMk cId="468811333" sldId="263"/>
            <ac:cxnSpMk id="20" creationId="{49030CF3-61B7-48F5-A4C8-12ACCF59D5E0}"/>
          </ac:cxnSpMkLst>
        </pc:cxnChg>
        <pc:cxnChg chg="add mod">
          <ac:chgData name="Kshitij Srivastava" userId="9ca786a045148134" providerId="Windows Live" clId="Web-{1916D744-1E26-4DE2-AEE0-DB0AF778370A}" dt="2021-05-03T02:34:28.825" v="321" actId="1076"/>
          <ac:cxnSpMkLst>
            <pc:docMk/>
            <pc:sldMk cId="468811333" sldId="263"/>
            <ac:cxnSpMk id="22" creationId="{077A2951-E58A-4E11-8C44-DBFEF7474D9A}"/>
          </ac:cxnSpMkLst>
        </pc:cxnChg>
        <pc:cxnChg chg="add mod">
          <ac:chgData name="Kshitij Srivastava" userId="9ca786a045148134" providerId="Windows Live" clId="Web-{1916D744-1E26-4DE2-AEE0-DB0AF778370A}" dt="2021-05-03T02:34:28.840" v="323" actId="1076"/>
          <ac:cxnSpMkLst>
            <pc:docMk/>
            <pc:sldMk cId="468811333" sldId="263"/>
            <ac:cxnSpMk id="24" creationId="{F4D3A1F9-2FC3-4FC9-A124-98AD1645B007}"/>
          </ac:cxnSpMkLst>
        </pc:cxnChg>
        <pc:cxnChg chg="add del mod">
          <ac:chgData name="Kshitij Srivastava" userId="9ca786a045148134" providerId="Windows Live" clId="Web-{1916D744-1E26-4DE2-AEE0-DB0AF778370A}" dt="2021-05-03T02:40:24.953" v="589"/>
          <ac:cxnSpMkLst>
            <pc:docMk/>
            <pc:sldMk cId="468811333" sldId="263"/>
            <ac:cxnSpMk id="26" creationId="{18C43B83-8B70-4F71-A600-30B815A8291E}"/>
          </ac:cxnSpMkLst>
        </pc:cxnChg>
        <pc:cxnChg chg="add del mod">
          <ac:chgData name="Kshitij Srivastava" userId="9ca786a045148134" providerId="Windows Live" clId="Web-{1916D744-1E26-4DE2-AEE0-DB0AF778370A}" dt="2021-05-03T02:29:59.275" v="198"/>
          <ac:cxnSpMkLst>
            <pc:docMk/>
            <pc:sldMk cId="468811333" sldId="263"/>
            <ac:cxnSpMk id="28" creationId="{C8DD48D3-EBAC-4BF6-84CC-FB7F83360B44}"/>
          </ac:cxnSpMkLst>
        </pc:cxnChg>
        <pc:cxnChg chg="add del mod">
          <ac:chgData name="Kshitij Srivastava" userId="9ca786a045148134" providerId="Windows Live" clId="Web-{1916D744-1E26-4DE2-AEE0-DB0AF778370A}" dt="2021-05-03T02:29:59.275" v="196"/>
          <ac:cxnSpMkLst>
            <pc:docMk/>
            <pc:sldMk cId="468811333" sldId="263"/>
            <ac:cxnSpMk id="30" creationId="{550D71E2-FA17-4223-898B-B980F2ACCD5F}"/>
          </ac:cxnSpMkLst>
        </pc:cxnChg>
        <pc:cxnChg chg="add del mod">
          <ac:chgData name="Kshitij Srivastava" userId="9ca786a045148134" providerId="Windows Live" clId="Web-{1916D744-1E26-4DE2-AEE0-DB0AF778370A}" dt="2021-05-03T02:34:21.465" v="316"/>
          <ac:cxnSpMkLst>
            <pc:docMk/>
            <pc:sldMk cId="468811333" sldId="263"/>
            <ac:cxnSpMk id="33" creationId="{FEFF91D9-6A36-4A92-85C8-BACE5B6A5755}"/>
          </ac:cxnSpMkLst>
        </pc:cxnChg>
        <pc:cxnChg chg="add del mod">
          <ac:chgData name="Kshitij Srivastava" userId="9ca786a045148134" providerId="Windows Live" clId="Web-{1916D744-1E26-4DE2-AEE0-DB0AF778370A}" dt="2021-05-03T02:34:21.465" v="314"/>
          <ac:cxnSpMkLst>
            <pc:docMk/>
            <pc:sldMk cId="468811333" sldId="263"/>
            <ac:cxnSpMk id="35" creationId="{4D587BD1-FE66-4D4F-8ED5-F176E5D9273C}"/>
          </ac:cxnSpMkLst>
        </pc:cxnChg>
        <pc:cxnChg chg="add del mod">
          <ac:chgData name="Kshitij Srivastava" userId="9ca786a045148134" providerId="Windows Live" clId="Web-{1916D744-1E26-4DE2-AEE0-DB0AF778370A}" dt="2021-05-03T02:34:21.450" v="312"/>
          <ac:cxnSpMkLst>
            <pc:docMk/>
            <pc:sldMk cId="468811333" sldId="263"/>
            <ac:cxnSpMk id="37" creationId="{0805A537-9E84-4F8C-9356-E6163C3C3CBA}"/>
          </ac:cxnSpMkLst>
        </pc:cxnChg>
        <pc:cxnChg chg="add del mod">
          <ac:chgData name="Kshitij Srivastava" userId="9ca786a045148134" providerId="Windows Live" clId="Web-{1916D744-1E26-4DE2-AEE0-DB0AF778370A}" dt="2021-05-03T02:34:21.450" v="310"/>
          <ac:cxnSpMkLst>
            <pc:docMk/>
            <pc:sldMk cId="468811333" sldId="263"/>
            <ac:cxnSpMk id="39" creationId="{92A54DBD-57F5-431C-A924-7367280DE751}"/>
          </ac:cxnSpMkLst>
        </pc:cxnChg>
        <pc:cxnChg chg="add del mod">
          <ac:chgData name="Kshitij Srivastava" userId="9ca786a045148134" providerId="Windows Live" clId="Web-{1916D744-1E26-4DE2-AEE0-DB0AF778370A}" dt="2021-05-03T02:33:55.809" v="307"/>
          <ac:cxnSpMkLst>
            <pc:docMk/>
            <pc:sldMk cId="468811333" sldId="263"/>
            <ac:cxnSpMk id="42" creationId="{0026F505-5195-4EC4-AEA8-9EDFC5F3B071}"/>
          </ac:cxnSpMkLst>
        </pc:cxnChg>
        <pc:cxnChg chg="add del mod">
          <ac:chgData name="Kshitij Srivastava" userId="9ca786a045148134" providerId="Windows Live" clId="Web-{1916D744-1E26-4DE2-AEE0-DB0AF778370A}" dt="2021-05-03T02:33:55.809" v="305"/>
          <ac:cxnSpMkLst>
            <pc:docMk/>
            <pc:sldMk cId="468811333" sldId="263"/>
            <ac:cxnSpMk id="44" creationId="{64733E1C-EF9B-48D3-9EBC-863E2EE29271}"/>
          </ac:cxnSpMkLst>
        </pc:cxnChg>
        <pc:cxnChg chg="add del mod">
          <ac:chgData name="Kshitij Srivastava" userId="9ca786a045148134" providerId="Windows Live" clId="Web-{1916D744-1E26-4DE2-AEE0-DB0AF778370A}" dt="2021-05-03T02:33:55.809" v="303"/>
          <ac:cxnSpMkLst>
            <pc:docMk/>
            <pc:sldMk cId="468811333" sldId="263"/>
            <ac:cxnSpMk id="46" creationId="{2D08BE1D-DD2B-417F-B2E4-F3A4ACCDEF60}"/>
          </ac:cxnSpMkLst>
        </pc:cxnChg>
        <pc:cxnChg chg="add del mod">
          <ac:chgData name="Kshitij Srivastava" userId="9ca786a045148134" providerId="Windows Live" clId="Web-{1916D744-1E26-4DE2-AEE0-DB0AF778370A}" dt="2021-05-03T02:33:55.809" v="301"/>
          <ac:cxnSpMkLst>
            <pc:docMk/>
            <pc:sldMk cId="468811333" sldId="263"/>
            <ac:cxnSpMk id="48" creationId="{2F6C1BE4-32DC-4E88-AFB5-E6DB8906ACC8}"/>
          </ac:cxnSpMkLst>
        </pc:cxnChg>
        <pc:cxnChg chg="add del mod">
          <ac:chgData name="Kshitij Srivastava" userId="9ca786a045148134" providerId="Windows Live" clId="Web-{1916D744-1E26-4DE2-AEE0-DB0AF778370A}" dt="2021-05-03T02:33:53.340" v="298"/>
          <ac:cxnSpMkLst>
            <pc:docMk/>
            <pc:sldMk cId="468811333" sldId="263"/>
            <ac:cxnSpMk id="51" creationId="{CF14E1F4-7AFC-4D07-B783-80DB49A7531B}"/>
          </ac:cxnSpMkLst>
        </pc:cxnChg>
        <pc:cxnChg chg="add del mod">
          <ac:chgData name="Kshitij Srivastava" userId="9ca786a045148134" providerId="Windows Live" clId="Web-{1916D744-1E26-4DE2-AEE0-DB0AF778370A}" dt="2021-05-03T02:33:53.340" v="296"/>
          <ac:cxnSpMkLst>
            <pc:docMk/>
            <pc:sldMk cId="468811333" sldId="263"/>
            <ac:cxnSpMk id="53" creationId="{8A8A9735-A3E8-4973-A48D-977021003561}"/>
          </ac:cxnSpMkLst>
        </pc:cxnChg>
        <pc:cxnChg chg="add del mod">
          <ac:chgData name="Kshitij Srivastava" userId="9ca786a045148134" providerId="Windows Live" clId="Web-{1916D744-1E26-4DE2-AEE0-DB0AF778370A}" dt="2021-05-03T02:33:53.340" v="294"/>
          <ac:cxnSpMkLst>
            <pc:docMk/>
            <pc:sldMk cId="468811333" sldId="263"/>
            <ac:cxnSpMk id="55" creationId="{A0325204-83AF-446B-AE5A-05D91246432A}"/>
          </ac:cxnSpMkLst>
        </pc:cxnChg>
        <pc:cxnChg chg="add del mod">
          <ac:chgData name="Kshitij Srivastava" userId="9ca786a045148134" providerId="Windows Live" clId="Web-{1916D744-1E26-4DE2-AEE0-DB0AF778370A}" dt="2021-05-03T02:33:53.340" v="292"/>
          <ac:cxnSpMkLst>
            <pc:docMk/>
            <pc:sldMk cId="468811333" sldId="263"/>
            <ac:cxnSpMk id="57" creationId="{05AD48D6-23D9-4E85-A6C8-40C5FAC0D9B2}"/>
          </ac:cxnSpMkLst>
        </pc:cxnChg>
        <pc:cxnChg chg="add del mod">
          <ac:chgData name="Kshitij Srivastava" userId="9ca786a045148134" providerId="Windows Live" clId="Web-{1916D744-1E26-4DE2-AEE0-DB0AF778370A}" dt="2021-05-03T02:33:50.730" v="289"/>
          <ac:cxnSpMkLst>
            <pc:docMk/>
            <pc:sldMk cId="468811333" sldId="263"/>
            <ac:cxnSpMk id="60" creationId="{716AB2AC-CFA6-4FE3-A3CA-800939E17CE1}"/>
          </ac:cxnSpMkLst>
        </pc:cxnChg>
        <pc:cxnChg chg="add del mod">
          <ac:chgData name="Kshitij Srivastava" userId="9ca786a045148134" providerId="Windows Live" clId="Web-{1916D744-1E26-4DE2-AEE0-DB0AF778370A}" dt="2021-05-03T02:33:50.730" v="287"/>
          <ac:cxnSpMkLst>
            <pc:docMk/>
            <pc:sldMk cId="468811333" sldId="263"/>
            <ac:cxnSpMk id="62" creationId="{10441180-A69A-4B27-9F97-0C443A3BF5AA}"/>
          </ac:cxnSpMkLst>
        </pc:cxnChg>
        <pc:cxnChg chg="add del mod">
          <ac:chgData name="Kshitij Srivastava" userId="9ca786a045148134" providerId="Windows Live" clId="Web-{1916D744-1E26-4DE2-AEE0-DB0AF778370A}" dt="2021-05-03T02:33:50.730" v="285"/>
          <ac:cxnSpMkLst>
            <pc:docMk/>
            <pc:sldMk cId="468811333" sldId="263"/>
            <ac:cxnSpMk id="64" creationId="{1EC8DB7A-F046-4270-B9BD-8DA96F128EEE}"/>
          </ac:cxnSpMkLst>
        </pc:cxnChg>
        <pc:cxnChg chg="add del mod">
          <ac:chgData name="Kshitij Srivastava" userId="9ca786a045148134" providerId="Windows Live" clId="Web-{1916D744-1E26-4DE2-AEE0-DB0AF778370A}" dt="2021-05-03T02:33:50.730" v="283"/>
          <ac:cxnSpMkLst>
            <pc:docMk/>
            <pc:sldMk cId="468811333" sldId="263"/>
            <ac:cxnSpMk id="66" creationId="{2031F341-B8AF-4EAE-BB4F-14206B745371}"/>
          </ac:cxnSpMkLst>
        </pc:cxnChg>
        <pc:cxnChg chg="add del mod">
          <ac:chgData name="Kshitij Srivastava" userId="9ca786a045148134" providerId="Windows Live" clId="Web-{1916D744-1E26-4DE2-AEE0-DB0AF778370A}" dt="2021-05-03T02:35:38.607" v="466"/>
          <ac:cxnSpMkLst>
            <pc:docMk/>
            <pc:sldMk cId="468811333" sldId="263"/>
            <ac:cxnSpMk id="69" creationId="{EED4B2A9-12F2-435C-8D35-371A077D98C1}"/>
          </ac:cxnSpMkLst>
        </pc:cxnChg>
        <pc:cxnChg chg="add del mod">
          <ac:chgData name="Kshitij Srivastava" userId="9ca786a045148134" providerId="Windows Live" clId="Web-{1916D744-1E26-4DE2-AEE0-DB0AF778370A}" dt="2021-05-03T02:35:38.607" v="465"/>
          <ac:cxnSpMkLst>
            <pc:docMk/>
            <pc:sldMk cId="468811333" sldId="263"/>
            <ac:cxnSpMk id="71" creationId="{A98B90C3-A9C4-4E7F-A623-DF47F81DD41B}"/>
          </ac:cxnSpMkLst>
        </pc:cxnChg>
        <pc:cxnChg chg="add del mod">
          <ac:chgData name="Kshitij Srivastava" userId="9ca786a045148134" providerId="Windows Live" clId="Web-{1916D744-1E26-4DE2-AEE0-DB0AF778370A}" dt="2021-05-03T02:35:38.607" v="464"/>
          <ac:cxnSpMkLst>
            <pc:docMk/>
            <pc:sldMk cId="468811333" sldId="263"/>
            <ac:cxnSpMk id="73" creationId="{E470EB91-3AC8-468B-843C-7293F4F9C042}"/>
          </ac:cxnSpMkLst>
        </pc:cxnChg>
        <pc:cxnChg chg="add del mod">
          <ac:chgData name="Kshitij Srivastava" userId="9ca786a045148134" providerId="Windows Live" clId="Web-{1916D744-1E26-4DE2-AEE0-DB0AF778370A}" dt="2021-05-03T02:35:38.607" v="463"/>
          <ac:cxnSpMkLst>
            <pc:docMk/>
            <pc:sldMk cId="468811333" sldId="263"/>
            <ac:cxnSpMk id="75" creationId="{FB907FEC-198B-4544-B66B-6EA26C5EAC53}"/>
          </ac:cxnSpMkLst>
        </pc:cxnChg>
        <pc:cxnChg chg="add del mod">
          <ac:chgData name="Kshitij Srivastava" userId="9ca786a045148134" providerId="Windows Live" clId="Web-{1916D744-1E26-4DE2-AEE0-DB0AF778370A}" dt="2021-05-03T02:35:38.607" v="461"/>
          <ac:cxnSpMkLst>
            <pc:docMk/>
            <pc:sldMk cId="468811333" sldId="263"/>
            <ac:cxnSpMk id="78" creationId="{DD246198-7878-45AC-98B6-657F21042C24}"/>
          </ac:cxnSpMkLst>
        </pc:cxnChg>
        <pc:cxnChg chg="add del mod">
          <ac:chgData name="Kshitij Srivastava" userId="9ca786a045148134" providerId="Windows Live" clId="Web-{1916D744-1E26-4DE2-AEE0-DB0AF778370A}" dt="2021-05-03T02:35:38.607" v="459"/>
          <ac:cxnSpMkLst>
            <pc:docMk/>
            <pc:sldMk cId="468811333" sldId="263"/>
            <ac:cxnSpMk id="80" creationId="{BFB20199-F3CB-46C8-99F3-370F5DFBC195}"/>
          </ac:cxnSpMkLst>
        </pc:cxnChg>
        <pc:cxnChg chg="add del mod">
          <ac:chgData name="Kshitij Srivastava" userId="9ca786a045148134" providerId="Windows Live" clId="Web-{1916D744-1E26-4DE2-AEE0-DB0AF778370A}" dt="2021-05-03T02:35:38.591" v="457"/>
          <ac:cxnSpMkLst>
            <pc:docMk/>
            <pc:sldMk cId="468811333" sldId="263"/>
            <ac:cxnSpMk id="82" creationId="{F0E1F6BA-CB2D-46EC-BA34-90EDC567AFF7}"/>
          </ac:cxnSpMkLst>
        </pc:cxnChg>
        <pc:cxnChg chg="add del mod">
          <ac:chgData name="Kshitij Srivastava" userId="9ca786a045148134" providerId="Windows Live" clId="Web-{1916D744-1E26-4DE2-AEE0-DB0AF778370A}" dt="2021-05-03T02:35:38.591" v="455"/>
          <ac:cxnSpMkLst>
            <pc:docMk/>
            <pc:sldMk cId="468811333" sldId="263"/>
            <ac:cxnSpMk id="84" creationId="{B0738F93-AB7D-4E9A-94D6-D532545FAA70}"/>
          </ac:cxnSpMkLst>
        </pc:cxnChg>
        <pc:cxnChg chg="add del mod">
          <ac:chgData name="Kshitij Srivastava" userId="9ca786a045148134" providerId="Windows Live" clId="Web-{1916D744-1E26-4DE2-AEE0-DB0AF778370A}" dt="2021-05-03T02:35:38.591" v="452"/>
          <ac:cxnSpMkLst>
            <pc:docMk/>
            <pc:sldMk cId="468811333" sldId="263"/>
            <ac:cxnSpMk id="87" creationId="{D9C4C23F-913D-41C7-86CD-C8917AF0E8E4}"/>
          </ac:cxnSpMkLst>
        </pc:cxnChg>
        <pc:cxnChg chg="add del mod">
          <ac:chgData name="Kshitij Srivastava" userId="9ca786a045148134" providerId="Windows Live" clId="Web-{1916D744-1E26-4DE2-AEE0-DB0AF778370A}" dt="2021-05-03T02:35:38.591" v="450"/>
          <ac:cxnSpMkLst>
            <pc:docMk/>
            <pc:sldMk cId="468811333" sldId="263"/>
            <ac:cxnSpMk id="89" creationId="{15DB94B7-6561-4193-B2CE-8302192857B4}"/>
          </ac:cxnSpMkLst>
        </pc:cxnChg>
        <pc:cxnChg chg="add del mod">
          <ac:chgData name="Kshitij Srivastava" userId="9ca786a045148134" providerId="Windows Live" clId="Web-{1916D744-1E26-4DE2-AEE0-DB0AF778370A}" dt="2021-05-03T02:35:38.591" v="448"/>
          <ac:cxnSpMkLst>
            <pc:docMk/>
            <pc:sldMk cId="468811333" sldId="263"/>
            <ac:cxnSpMk id="91" creationId="{A0EF8647-9B48-4EBC-B298-4896A887F554}"/>
          </ac:cxnSpMkLst>
        </pc:cxnChg>
        <pc:cxnChg chg="add del mod">
          <ac:chgData name="Kshitij Srivastava" userId="9ca786a045148134" providerId="Windows Live" clId="Web-{1916D744-1E26-4DE2-AEE0-DB0AF778370A}" dt="2021-05-03T02:35:38.591" v="446"/>
          <ac:cxnSpMkLst>
            <pc:docMk/>
            <pc:sldMk cId="468811333" sldId="263"/>
            <ac:cxnSpMk id="93" creationId="{75F1A44A-E7EB-4AE3-9E03-9475673C3A5F}"/>
          </ac:cxnSpMkLst>
        </pc:cxnChg>
        <pc:cxnChg chg="add del mod">
          <ac:chgData name="Kshitij Srivastava" userId="9ca786a045148134" providerId="Windows Live" clId="Web-{1916D744-1E26-4DE2-AEE0-DB0AF778370A}" dt="2021-05-03T02:35:38.575" v="443"/>
          <ac:cxnSpMkLst>
            <pc:docMk/>
            <pc:sldMk cId="468811333" sldId="263"/>
            <ac:cxnSpMk id="96" creationId="{DA567739-9B0B-42CC-9A15-84510F01D57A}"/>
          </ac:cxnSpMkLst>
        </pc:cxnChg>
        <pc:cxnChg chg="add del mod">
          <ac:chgData name="Kshitij Srivastava" userId="9ca786a045148134" providerId="Windows Live" clId="Web-{1916D744-1E26-4DE2-AEE0-DB0AF778370A}" dt="2021-05-03T02:35:38.575" v="441"/>
          <ac:cxnSpMkLst>
            <pc:docMk/>
            <pc:sldMk cId="468811333" sldId="263"/>
            <ac:cxnSpMk id="98" creationId="{5D381ACE-CA02-4A6C-B9C6-C6629D11C701}"/>
          </ac:cxnSpMkLst>
        </pc:cxnChg>
        <pc:cxnChg chg="add del mod">
          <ac:chgData name="Kshitij Srivastava" userId="9ca786a045148134" providerId="Windows Live" clId="Web-{1916D744-1E26-4DE2-AEE0-DB0AF778370A}" dt="2021-05-03T02:35:38.575" v="439"/>
          <ac:cxnSpMkLst>
            <pc:docMk/>
            <pc:sldMk cId="468811333" sldId="263"/>
            <ac:cxnSpMk id="100" creationId="{346833D0-D6E5-4744-9206-D2AED7950CB8}"/>
          </ac:cxnSpMkLst>
        </pc:cxnChg>
        <pc:cxnChg chg="add del mod">
          <ac:chgData name="Kshitij Srivastava" userId="9ca786a045148134" providerId="Windows Live" clId="Web-{1916D744-1E26-4DE2-AEE0-DB0AF778370A}" dt="2021-05-03T02:35:38.575" v="437"/>
          <ac:cxnSpMkLst>
            <pc:docMk/>
            <pc:sldMk cId="468811333" sldId="263"/>
            <ac:cxnSpMk id="102" creationId="{282EFB1F-866C-4FEC-832C-76EEF3693764}"/>
          </ac:cxnSpMkLst>
        </pc:cxnChg>
        <pc:cxnChg chg="add del mod">
          <ac:chgData name="Kshitij Srivastava" userId="9ca786a045148134" providerId="Windows Live" clId="Web-{1916D744-1E26-4DE2-AEE0-DB0AF778370A}" dt="2021-05-03T02:35:38.575" v="434"/>
          <ac:cxnSpMkLst>
            <pc:docMk/>
            <pc:sldMk cId="468811333" sldId="263"/>
            <ac:cxnSpMk id="105" creationId="{26DC2DB1-A21D-45F3-8687-392249B11EAD}"/>
          </ac:cxnSpMkLst>
        </pc:cxnChg>
        <pc:cxnChg chg="add del mod">
          <ac:chgData name="Kshitij Srivastava" userId="9ca786a045148134" providerId="Windows Live" clId="Web-{1916D744-1E26-4DE2-AEE0-DB0AF778370A}" dt="2021-05-03T02:35:38.575" v="432"/>
          <ac:cxnSpMkLst>
            <pc:docMk/>
            <pc:sldMk cId="468811333" sldId="263"/>
            <ac:cxnSpMk id="107" creationId="{74B9B158-3FE7-4618-830B-BCAEAF5C85C9}"/>
          </ac:cxnSpMkLst>
        </pc:cxnChg>
        <pc:cxnChg chg="add del mod">
          <ac:chgData name="Kshitij Srivastava" userId="9ca786a045148134" providerId="Windows Live" clId="Web-{1916D744-1E26-4DE2-AEE0-DB0AF778370A}" dt="2021-05-03T02:35:38.560" v="430"/>
          <ac:cxnSpMkLst>
            <pc:docMk/>
            <pc:sldMk cId="468811333" sldId="263"/>
            <ac:cxnSpMk id="109" creationId="{53C44963-194E-4212-B039-EECB713FD5D7}"/>
          </ac:cxnSpMkLst>
        </pc:cxnChg>
        <pc:cxnChg chg="add del mod">
          <ac:chgData name="Kshitij Srivastava" userId="9ca786a045148134" providerId="Windows Live" clId="Web-{1916D744-1E26-4DE2-AEE0-DB0AF778370A}" dt="2021-05-03T02:35:38.560" v="428"/>
          <ac:cxnSpMkLst>
            <pc:docMk/>
            <pc:sldMk cId="468811333" sldId="263"/>
            <ac:cxnSpMk id="111" creationId="{2A0883E0-D781-4E47-B383-57149F4CE010}"/>
          </ac:cxnSpMkLst>
        </pc:cxnChg>
        <pc:cxnChg chg="add del mod">
          <ac:chgData name="Kshitij Srivastava" userId="9ca786a045148134" providerId="Windows Live" clId="Web-{1916D744-1E26-4DE2-AEE0-DB0AF778370A}" dt="2021-05-03T02:35:38.560" v="425"/>
          <ac:cxnSpMkLst>
            <pc:docMk/>
            <pc:sldMk cId="468811333" sldId="263"/>
            <ac:cxnSpMk id="114" creationId="{973A534E-C2E0-4CF2-85BE-BB74A4A5743E}"/>
          </ac:cxnSpMkLst>
        </pc:cxnChg>
        <pc:cxnChg chg="add del mod">
          <ac:chgData name="Kshitij Srivastava" userId="9ca786a045148134" providerId="Windows Live" clId="Web-{1916D744-1E26-4DE2-AEE0-DB0AF778370A}" dt="2021-05-03T02:35:38.560" v="423"/>
          <ac:cxnSpMkLst>
            <pc:docMk/>
            <pc:sldMk cId="468811333" sldId="263"/>
            <ac:cxnSpMk id="116" creationId="{E8459CD7-D2A2-4616-B258-8CE3B719B669}"/>
          </ac:cxnSpMkLst>
        </pc:cxnChg>
        <pc:cxnChg chg="add del mod">
          <ac:chgData name="Kshitij Srivastava" userId="9ca786a045148134" providerId="Windows Live" clId="Web-{1916D744-1E26-4DE2-AEE0-DB0AF778370A}" dt="2021-05-03T02:35:38.560" v="421"/>
          <ac:cxnSpMkLst>
            <pc:docMk/>
            <pc:sldMk cId="468811333" sldId="263"/>
            <ac:cxnSpMk id="118" creationId="{CCD59EA5-3EDB-458E-9E9B-0F3746337BDB}"/>
          </ac:cxnSpMkLst>
        </pc:cxnChg>
        <pc:cxnChg chg="add del mod">
          <ac:chgData name="Kshitij Srivastava" userId="9ca786a045148134" providerId="Windows Live" clId="Web-{1916D744-1E26-4DE2-AEE0-DB0AF778370A}" dt="2021-05-03T02:35:38.560" v="419"/>
          <ac:cxnSpMkLst>
            <pc:docMk/>
            <pc:sldMk cId="468811333" sldId="263"/>
            <ac:cxnSpMk id="120" creationId="{0C989AF0-3DEF-4DA6-9326-779F90BD16E0}"/>
          </ac:cxnSpMkLst>
        </pc:cxnChg>
        <pc:cxnChg chg="add del mod">
          <ac:chgData name="Kshitij Srivastava" userId="9ca786a045148134" providerId="Windows Live" clId="Web-{1916D744-1E26-4DE2-AEE0-DB0AF778370A}" dt="2021-05-03T02:35:38.544" v="416"/>
          <ac:cxnSpMkLst>
            <pc:docMk/>
            <pc:sldMk cId="468811333" sldId="263"/>
            <ac:cxnSpMk id="123" creationId="{067591ED-4239-44E5-BD7D-F7AC583D1473}"/>
          </ac:cxnSpMkLst>
        </pc:cxnChg>
        <pc:cxnChg chg="add del mod">
          <ac:chgData name="Kshitij Srivastava" userId="9ca786a045148134" providerId="Windows Live" clId="Web-{1916D744-1E26-4DE2-AEE0-DB0AF778370A}" dt="2021-05-03T02:35:38.544" v="414"/>
          <ac:cxnSpMkLst>
            <pc:docMk/>
            <pc:sldMk cId="468811333" sldId="263"/>
            <ac:cxnSpMk id="125" creationId="{0269F688-1BB1-4C46-9874-2DBD114DE138}"/>
          </ac:cxnSpMkLst>
        </pc:cxnChg>
        <pc:cxnChg chg="add del mod">
          <ac:chgData name="Kshitij Srivastava" userId="9ca786a045148134" providerId="Windows Live" clId="Web-{1916D744-1E26-4DE2-AEE0-DB0AF778370A}" dt="2021-05-03T02:35:38.544" v="412"/>
          <ac:cxnSpMkLst>
            <pc:docMk/>
            <pc:sldMk cId="468811333" sldId="263"/>
            <ac:cxnSpMk id="127" creationId="{9E0C3E97-C135-4897-A564-F34A5E930F28}"/>
          </ac:cxnSpMkLst>
        </pc:cxnChg>
        <pc:cxnChg chg="add del mod">
          <ac:chgData name="Kshitij Srivastava" userId="9ca786a045148134" providerId="Windows Live" clId="Web-{1916D744-1E26-4DE2-AEE0-DB0AF778370A}" dt="2021-05-03T02:35:38.544" v="410"/>
          <ac:cxnSpMkLst>
            <pc:docMk/>
            <pc:sldMk cId="468811333" sldId="263"/>
            <ac:cxnSpMk id="129" creationId="{B57DEA6C-6C0C-43FF-98CF-53E340ADC509}"/>
          </ac:cxnSpMkLst>
        </pc:cxnChg>
        <pc:cxnChg chg="add del mod">
          <ac:chgData name="Kshitij Srivastava" userId="9ca786a045148134" providerId="Windows Live" clId="Web-{1916D744-1E26-4DE2-AEE0-DB0AF778370A}" dt="2021-05-03T02:35:38.528" v="407"/>
          <ac:cxnSpMkLst>
            <pc:docMk/>
            <pc:sldMk cId="468811333" sldId="263"/>
            <ac:cxnSpMk id="132" creationId="{5E13CD47-4617-419B-98D6-84DD39FF334F}"/>
          </ac:cxnSpMkLst>
        </pc:cxnChg>
        <pc:cxnChg chg="add del mod">
          <ac:chgData name="Kshitij Srivastava" userId="9ca786a045148134" providerId="Windows Live" clId="Web-{1916D744-1E26-4DE2-AEE0-DB0AF778370A}" dt="2021-05-03T02:35:38.528" v="405"/>
          <ac:cxnSpMkLst>
            <pc:docMk/>
            <pc:sldMk cId="468811333" sldId="263"/>
            <ac:cxnSpMk id="134" creationId="{9516299D-B4F3-4CC6-AB59-DF2F0B78A64D}"/>
          </ac:cxnSpMkLst>
        </pc:cxnChg>
        <pc:cxnChg chg="add del mod">
          <ac:chgData name="Kshitij Srivastava" userId="9ca786a045148134" providerId="Windows Live" clId="Web-{1916D744-1E26-4DE2-AEE0-DB0AF778370A}" dt="2021-05-03T02:35:45.028" v="472"/>
          <ac:cxnSpMkLst>
            <pc:docMk/>
            <pc:sldMk cId="468811333" sldId="263"/>
            <ac:cxnSpMk id="136" creationId="{2C42C81C-1B81-4814-B9B0-A95676EC3E63}"/>
          </ac:cxnSpMkLst>
        </pc:cxnChg>
        <pc:cxnChg chg="add del mod">
          <ac:chgData name="Kshitij Srivastava" userId="9ca786a045148134" providerId="Windows Live" clId="Web-{1916D744-1E26-4DE2-AEE0-DB0AF778370A}" dt="2021-05-03T02:35:38.528" v="402"/>
          <ac:cxnSpMkLst>
            <pc:docMk/>
            <pc:sldMk cId="468811333" sldId="263"/>
            <ac:cxnSpMk id="138" creationId="{3BFA5A2A-ABF7-4EA0-A10B-299E24E811CB}"/>
          </ac:cxnSpMkLst>
        </pc:cxnChg>
        <pc:cxnChg chg="add mod">
          <ac:chgData name="Kshitij Srivastava" userId="9ca786a045148134" providerId="Windows Live" clId="Web-{1916D744-1E26-4DE2-AEE0-DB0AF778370A}" dt="2021-05-03T02:36:02.388" v="483" actId="1076"/>
          <ac:cxnSpMkLst>
            <pc:docMk/>
            <pc:sldMk cId="468811333" sldId="263"/>
            <ac:cxnSpMk id="141" creationId="{1CEAAEA9-89F1-43DE-B931-C206AA004DB7}"/>
          </ac:cxnSpMkLst>
        </pc:cxnChg>
        <pc:cxnChg chg="add mod">
          <ac:chgData name="Kshitij Srivastava" userId="9ca786a045148134" providerId="Windows Live" clId="Web-{1916D744-1E26-4DE2-AEE0-DB0AF778370A}" dt="2021-05-03T02:36:02.654" v="485" actId="1076"/>
          <ac:cxnSpMkLst>
            <pc:docMk/>
            <pc:sldMk cId="468811333" sldId="263"/>
            <ac:cxnSpMk id="143" creationId="{9ABD173F-525F-4B57-A65B-0F201ADDBC11}"/>
          </ac:cxnSpMkLst>
        </pc:cxnChg>
        <pc:cxnChg chg="add mod">
          <ac:chgData name="Kshitij Srivastava" userId="9ca786a045148134" providerId="Windows Live" clId="Web-{1916D744-1E26-4DE2-AEE0-DB0AF778370A}" dt="2021-05-03T02:36:02.747" v="487" actId="1076"/>
          <ac:cxnSpMkLst>
            <pc:docMk/>
            <pc:sldMk cId="468811333" sldId="263"/>
            <ac:cxnSpMk id="145" creationId="{3233A9DD-7721-41A4-9E54-E767C563E18C}"/>
          </ac:cxnSpMkLst>
        </pc:cxnChg>
        <pc:cxnChg chg="add del mod">
          <ac:chgData name="Kshitij Srivastava" userId="9ca786a045148134" providerId="Windows Live" clId="Web-{1916D744-1E26-4DE2-AEE0-DB0AF778370A}" dt="2021-05-03T02:40:26.656" v="591"/>
          <ac:cxnSpMkLst>
            <pc:docMk/>
            <pc:sldMk cId="468811333" sldId="263"/>
            <ac:cxnSpMk id="147" creationId="{ECABE80C-1019-4935-AB28-AC2E28657EA4}"/>
          </ac:cxnSpMkLst>
        </pc:cxnChg>
        <pc:cxnChg chg="add mod">
          <ac:chgData name="Kshitij Srivastava" userId="9ca786a045148134" providerId="Windows Live" clId="Web-{1916D744-1E26-4DE2-AEE0-DB0AF778370A}" dt="2021-05-03T02:36:15.779" v="501" actId="1076"/>
          <ac:cxnSpMkLst>
            <pc:docMk/>
            <pc:sldMk cId="468811333" sldId="263"/>
            <ac:cxnSpMk id="150" creationId="{0B19DC8B-4B3D-48AB-A5D7-60107C2D45AC}"/>
          </ac:cxnSpMkLst>
        </pc:cxnChg>
        <pc:cxnChg chg="add mod">
          <ac:chgData name="Kshitij Srivastava" userId="9ca786a045148134" providerId="Windows Live" clId="Web-{1916D744-1E26-4DE2-AEE0-DB0AF778370A}" dt="2021-05-03T02:36:15.794" v="503" actId="1076"/>
          <ac:cxnSpMkLst>
            <pc:docMk/>
            <pc:sldMk cId="468811333" sldId="263"/>
            <ac:cxnSpMk id="152" creationId="{10DA50A9-F415-4725-B2B4-B99DEBCC11A2}"/>
          </ac:cxnSpMkLst>
        </pc:cxnChg>
        <pc:cxnChg chg="add mod">
          <ac:chgData name="Kshitij Srivastava" userId="9ca786a045148134" providerId="Windows Live" clId="Web-{1916D744-1E26-4DE2-AEE0-DB0AF778370A}" dt="2021-05-03T02:36:15.810" v="505" actId="1076"/>
          <ac:cxnSpMkLst>
            <pc:docMk/>
            <pc:sldMk cId="468811333" sldId="263"/>
            <ac:cxnSpMk id="154" creationId="{A31209C0-6155-4DDA-905F-C1414F36BF1C}"/>
          </ac:cxnSpMkLst>
        </pc:cxnChg>
        <pc:cxnChg chg="add del mod">
          <ac:chgData name="Kshitij Srivastava" userId="9ca786a045148134" providerId="Windows Live" clId="Web-{1916D744-1E26-4DE2-AEE0-DB0AF778370A}" dt="2021-05-03T02:40:34.625" v="595"/>
          <ac:cxnSpMkLst>
            <pc:docMk/>
            <pc:sldMk cId="468811333" sldId="263"/>
            <ac:cxnSpMk id="156" creationId="{65A5B152-F263-41D8-8FAE-53D815434F75}"/>
          </ac:cxnSpMkLst>
        </pc:cxnChg>
        <pc:cxnChg chg="add mod">
          <ac:chgData name="Kshitij Srivastava" userId="9ca786a045148134" providerId="Windows Live" clId="Web-{1916D744-1E26-4DE2-AEE0-DB0AF778370A}" dt="2021-05-03T02:36:28.248" v="519" actId="1076"/>
          <ac:cxnSpMkLst>
            <pc:docMk/>
            <pc:sldMk cId="468811333" sldId="263"/>
            <ac:cxnSpMk id="159" creationId="{FC3A37F4-71A6-43C3-92FE-9676CEAF893A}"/>
          </ac:cxnSpMkLst>
        </pc:cxnChg>
        <pc:cxnChg chg="add mod">
          <ac:chgData name="Kshitij Srivastava" userId="9ca786a045148134" providerId="Windows Live" clId="Web-{1916D744-1E26-4DE2-AEE0-DB0AF778370A}" dt="2021-05-03T02:36:28.248" v="521" actId="1076"/>
          <ac:cxnSpMkLst>
            <pc:docMk/>
            <pc:sldMk cId="468811333" sldId="263"/>
            <ac:cxnSpMk id="161" creationId="{CD60F125-29DD-4939-969F-4EF1E3D4E82E}"/>
          </ac:cxnSpMkLst>
        </pc:cxnChg>
        <pc:cxnChg chg="add mod">
          <ac:chgData name="Kshitij Srivastava" userId="9ca786a045148134" providerId="Windows Live" clId="Web-{1916D744-1E26-4DE2-AEE0-DB0AF778370A}" dt="2021-05-03T02:36:28.263" v="523" actId="1076"/>
          <ac:cxnSpMkLst>
            <pc:docMk/>
            <pc:sldMk cId="468811333" sldId="263"/>
            <ac:cxnSpMk id="163" creationId="{B13319B0-0E8C-4514-9AB0-2C48F1DAD781}"/>
          </ac:cxnSpMkLst>
        </pc:cxnChg>
        <pc:cxnChg chg="add del mod">
          <ac:chgData name="Kshitij Srivastava" userId="9ca786a045148134" providerId="Windows Live" clId="Web-{1916D744-1E26-4DE2-AEE0-DB0AF778370A}" dt="2021-05-03T02:40:18.703" v="587"/>
          <ac:cxnSpMkLst>
            <pc:docMk/>
            <pc:sldMk cId="468811333" sldId="263"/>
            <ac:cxnSpMk id="165" creationId="{5B49B449-AB1D-444E-95C8-D9445CC1A08F}"/>
          </ac:cxnSpMkLst>
        </pc:cxnChg>
        <pc:cxnChg chg="add mod">
          <ac:chgData name="Kshitij Srivastava" userId="9ca786a045148134" providerId="Windows Live" clId="Web-{1916D744-1E26-4DE2-AEE0-DB0AF778370A}" dt="2021-05-03T02:36:38.435" v="537" actId="1076"/>
          <ac:cxnSpMkLst>
            <pc:docMk/>
            <pc:sldMk cId="468811333" sldId="263"/>
            <ac:cxnSpMk id="168" creationId="{F26E2226-ACF4-4AB6-BA01-1D3B71A57518}"/>
          </ac:cxnSpMkLst>
        </pc:cxnChg>
        <pc:cxnChg chg="add mod">
          <ac:chgData name="Kshitij Srivastava" userId="9ca786a045148134" providerId="Windows Live" clId="Web-{1916D744-1E26-4DE2-AEE0-DB0AF778370A}" dt="2021-05-03T02:36:38.451" v="539" actId="1076"/>
          <ac:cxnSpMkLst>
            <pc:docMk/>
            <pc:sldMk cId="468811333" sldId="263"/>
            <ac:cxnSpMk id="170" creationId="{EDD67EEE-266E-4D08-91FC-79249C34DF98}"/>
          </ac:cxnSpMkLst>
        </pc:cxnChg>
        <pc:cxnChg chg="add mod">
          <ac:chgData name="Kshitij Srivastava" userId="9ca786a045148134" providerId="Windows Live" clId="Web-{1916D744-1E26-4DE2-AEE0-DB0AF778370A}" dt="2021-05-03T02:36:38.467" v="541" actId="1076"/>
          <ac:cxnSpMkLst>
            <pc:docMk/>
            <pc:sldMk cId="468811333" sldId="263"/>
            <ac:cxnSpMk id="172" creationId="{FB52A01F-0906-4CFA-96A8-2C66C0DDEAE0}"/>
          </ac:cxnSpMkLst>
        </pc:cxnChg>
        <pc:cxnChg chg="add del mod">
          <ac:chgData name="Kshitij Srivastava" userId="9ca786a045148134" providerId="Windows Live" clId="Web-{1916D744-1E26-4DE2-AEE0-DB0AF778370A}" dt="2021-05-03T02:40:29.110" v="593"/>
          <ac:cxnSpMkLst>
            <pc:docMk/>
            <pc:sldMk cId="468811333" sldId="263"/>
            <ac:cxnSpMk id="174" creationId="{1FEEFD0C-564A-4AE8-9812-98E88B3F5B5D}"/>
          </ac:cxnSpMkLst>
        </pc:cxnChg>
      </pc:sldChg>
      <pc:sldChg chg="addSp modSp">
        <pc:chgData name="Kshitij Srivastava" userId="9ca786a045148134" providerId="Windows Live" clId="Web-{1916D744-1E26-4DE2-AEE0-DB0AF778370A}" dt="2021-05-03T02:02:28.227" v="19" actId="1076"/>
        <pc:sldMkLst>
          <pc:docMk/>
          <pc:sldMk cId="3739652727" sldId="274"/>
        </pc:sldMkLst>
        <pc:spChg chg="add mod">
          <ac:chgData name="Kshitij Srivastava" userId="9ca786a045148134" providerId="Windows Live" clId="Web-{1916D744-1E26-4DE2-AEE0-DB0AF778370A}" dt="2021-05-03T02:02:28.227" v="19" actId="1076"/>
          <ac:spMkLst>
            <pc:docMk/>
            <pc:sldMk cId="3739652727" sldId="274"/>
            <ac:spMk id="13" creationId="{5A1F5051-8C9B-4C8E-9DD3-2518BB459A17}"/>
          </ac:spMkLst>
        </pc:spChg>
      </pc:sldChg>
      <pc:sldChg chg="addSp modSp">
        <pc:chgData name="Kshitij Srivastava" userId="9ca786a045148134" providerId="Windows Live" clId="Web-{1916D744-1E26-4DE2-AEE0-DB0AF778370A}" dt="2021-05-03T02:03:17.415" v="34" actId="20577"/>
        <pc:sldMkLst>
          <pc:docMk/>
          <pc:sldMk cId="3003567682" sldId="275"/>
        </pc:sldMkLst>
        <pc:spChg chg="add mod">
          <ac:chgData name="Kshitij Srivastava" userId="9ca786a045148134" providerId="Windows Live" clId="Web-{1916D744-1E26-4DE2-AEE0-DB0AF778370A}" dt="2021-05-03T02:03:17.415" v="34" actId="20577"/>
          <ac:spMkLst>
            <pc:docMk/>
            <pc:sldMk cId="3003567682" sldId="275"/>
            <ac:spMk id="15" creationId="{03353DE5-58F7-412D-BA2E-BF3A3820522B}"/>
          </ac:spMkLst>
        </pc:spChg>
      </pc:sldChg>
      <pc:sldChg chg="delSp modSp add ord replId">
        <pc:chgData name="Kshitij Srivastava" userId="9ca786a045148134" providerId="Windows Live" clId="Web-{1916D744-1E26-4DE2-AEE0-DB0AF778370A}" dt="2021-05-03T02:41:25.438" v="606"/>
        <pc:sldMkLst>
          <pc:docMk/>
          <pc:sldMk cId="2564627666" sldId="282"/>
        </pc:sldMkLst>
        <pc:spChg chg="mod">
          <ac:chgData name="Kshitij Srivastava" userId="9ca786a045148134" providerId="Windows Live" clId="Web-{1916D744-1E26-4DE2-AEE0-DB0AF778370A}" dt="2021-05-03T02:39:32.375" v="585" actId="20577"/>
          <ac:spMkLst>
            <pc:docMk/>
            <pc:sldMk cId="2564627666" sldId="282"/>
            <ac:spMk id="2" creationId="{FE382F85-84DF-424A-B414-A10F42DE3E96}"/>
          </ac:spMkLst>
        </pc:spChg>
        <pc:spChg chg="del">
          <ac:chgData name="Kshitij Srivastava" userId="9ca786a045148134" providerId="Windows Live" clId="Web-{1916D744-1E26-4DE2-AEE0-DB0AF778370A}" dt="2021-05-03T02:41:10.860" v="599"/>
          <ac:spMkLst>
            <pc:docMk/>
            <pc:sldMk cId="2564627666" sldId="282"/>
            <ac:spMk id="31" creationId="{6789A64D-7D00-44E6-B750-3FB265D7FB65}"/>
          </ac:spMkLst>
        </pc:spChg>
        <pc:spChg chg="del">
          <ac:chgData name="Kshitij Srivastava" userId="9ca786a045148134" providerId="Windows Live" clId="Web-{1916D744-1E26-4DE2-AEE0-DB0AF778370A}" dt="2021-05-03T02:41:13.282" v="601"/>
          <ac:spMkLst>
            <pc:docMk/>
            <pc:sldMk cId="2564627666" sldId="282"/>
            <ac:spMk id="148" creationId="{C2D5CE51-61EE-4105-8738-6E5A33671691}"/>
          </ac:spMkLst>
        </pc:spChg>
        <pc:spChg chg="del">
          <ac:chgData name="Kshitij Srivastava" userId="9ca786a045148134" providerId="Windows Live" clId="Web-{1916D744-1E26-4DE2-AEE0-DB0AF778370A}" dt="2021-05-03T02:41:18.595" v="603"/>
          <ac:spMkLst>
            <pc:docMk/>
            <pc:sldMk cId="2564627666" sldId="282"/>
            <ac:spMk id="157" creationId="{A0002611-4DD9-42C9-8BEB-D71CBFB0ADA9}"/>
          </ac:spMkLst>
        </pc:spChg>
        <pc:spChg chg="del">
          <ac:chgData name="Kshitij Srivastava" userId="9ca786a045148134" providerId="Windows Live" clId="Web-{1916D744-1E26-4DE2-AEE0-DB0AF778370A}" dt="2021-05-03T02:41:06.626" v="597"/>
          <ac:spMkLst>
            <pc:docMk/>
            <pc:sldMk cId="2564627666" sldId="282"/>
            <ac:spMk id="166" creationId="{9C95E8DE-3309-4FEE-91C3-E2EE07CBB886}"/>
          </ac:spMkLst>
        </pc:spChg>
        <pc:spChg chg="del">
          <ac:chgData name="Kshitij Srivastava" userId="9ca786a045148134" providerId="Windows Live" clId="Web-{1916D744-1E26-4DE2-AEE0-DB0AF778370A}" dt="2021-05-03T02:41:24.095" v="605"/>
          <ac:spMkLst>
            <pc:docMk/>
            <pc:sldMk cId="2564627666" sldId="282"/>
            <ac:spMk id="175" creationId="{E015C44F-E38A-4207-B05F-5F7D78A10D73}"/>
          </ac:spMkLst>
        </pc:spChg>
        <pc:cxnChg chg="del">
          <ac:chgData name="Kshitij Srivastava" userId="9ca786a045148134" providerId="Windows Live" clId="Web-{1916D744-1E26-4DE2-AEE0-DB0AF778370A}" dt="2021-05-03T02:41:12.313" v="600"/>
          <ac:cxnSpMkLst>
            <pc:docMk/>
            <pc:sldMk cId="2564627666" sldId="282"/>
            <ac:cxnSpMk id="26" creationId="{18C43B83-8B70-4F71-A600-30B815A8291E}"/>
          </ac:cxnSpMkLst>
        </pc:cxnChg>
        <pc:cxnChg chg="del">
          <ac:chgData name="Kshitij Srivastava" userId="9ca786a045148134" providerId="Windows Live" clId="Web-{1916D744-1E26-4DE2-AEE0-DB0AF778370A}" dt="2021-05-03T02:41:14.157" v="602"/>
          <ac:cxnSpMkLst>
            <pc:docMk/>
            <pc:sldMk cId="2564627666" sldId="282"/>
            <ac:cxnSpMk id="147" creationId="{ECABE80C-1019-4935-AB28-AC2E28657EA4}"/>
          </ac:cxnSpMkLst>
        </pc:cxnChg>
        <pc:cxnChg chg="del">
          <ac:chgData name="Kshitij Srivastava" userId="9ca786a045148134" providerId="Windows Live" clId="Web-{1916D744-1E26-4DE2-AEE0-DB0AF778370A}" dt="2021-05-03T02:41:20.860" v="604"/>
          <ac:cxnSpMkLst>
            <pc:docMk/>
            <pc:sldMk cId="2564627666" sldId="282"/>
            <ac:cxnSpMk id="156" creationId="{65A5B152-F263-41D8-8FAE-53D815434F75}"/>
          </ac:cxnSpMkLst>
        </pc:cxnChg>
        <pc:cxnChg chg="del">
          <ac:chgData name="Kshitij Srivastava" userId="9ca786a045148134" providerId="Windows Live" clId="Web-{1916D744-1E26-4DE2-AEE0-DB0AF778370A}" dt="2021-05-03T02:41:07.985" v="598"/>
          <ac:cxnSpMkLst>
            <pc:docMk/>
            <pc:sldMk cId="2564627666" sldId="282"/>
            <ac:cxnSpMk id="165" creationId="{5B49B449-AB1D-444E-95C8-D9445CC1A08F}"/>
          </ac:cxnSpMkLst>
        </pc:cxnChg>
        <pc:cxnChg chg="del">
          <ac:chgData name="Kshitij Srivastava" userId="9ca786a045148134" providerId="Windows Live" clId="Web-{1916D744-1E26-4DE2-AEE0-DB0AF778370A}" dt="2021-05-03T02:41:25.438" v="606"/>
          <ac:cxnSpMkLst>
            <pc:docMk/>
            <pc:sldMk cId="2564627666" sldId="282"/>
            <ac:cxnSpMk id="174" creationId="{1FEEFD0C-564A-4AE8-9812-98E88B3F5B5D}"/>
          </ac:cxnSpMkLst>
        </pc:cxnChg>
      </pc:sldChg>
      <pc:sldChg chg="addSp delSp modSp add replId">
        <pc:chgData name="Kshitij Srivastava" userId="9ca786a045148134" providerId="Windows Live" clId="Web-{1916D744-1E26-4DE2-AEE0-DB0AF778370A}" dt="2021-05-03T03:17:20.289" v="823"/>
        <pc:sldMkLst>
          <pc:docMk/>
          <pc:sldMk cId="3325325565" sldId="283"/>
        </pc:sldMkLst>
        <pc:spChg chg="add mod">
          <ac:chgData name="Kshitij Srivastava" userId="9ca786a045148134" providerId="Windows Live" clId="Web-{1916D744-1E26-4DE2-AEE0-DB0AF778370A}" dt="2021-05-03T03:17:20.289" v="823"/>
          <ac:spMkLst>
            <pc:docMk/>
            <pc:sldMk cId="3325325565" sldId="283"/>
            <ac:spMk id="3" creationId="{A0B2EF94-662E-4E71-95AB-9472201FA6A6}"/>
          </ac:spMkLst>
        </pc:spChg>
        <pc:spChg chg="del">
          <ac:chgData name="Kshitij Srivastava" userId="9ca786a045148134" providerId="Windows Live" clId="Web-{1916D744-1E26-4DE2-AEE0-DB0AF778370A}" dt="2021-05-03T02:42:04.486" v="613"/>
          <ac:spMkLst>
            <pc:docMk/>
            <pc:sldMk cId="3325325565" sldId="283"/>
            <ac:spMk id="31" creationId="{6789A64D-7D00-44E6-B750-3FB265D7FB65}"/>
          </ac:spMkLst>
        </pc:spChg>
        <pc:spChg chg="add mod">
          <ac:chgData name="Kshitij Srivastava" userId="9ca786a045148134" providerId="Windows Live" clId="Web-{1916D744-1E26-4DE2-AEE0-DB0AF778370A}" dt="2021-05-03T03:17:16.804" v="822"/>
          <ac:spMkLst>
            <pc:docMk/>
            <pc:sldMk cId="3325325565" sldId="283"/>
            <ac:spMk id="66" creationId="{236FA714-B791-4C27-A9C6-A36076EA2133}"/>
          </ac:spMkLst>
        </pc:spChg>
        <pc:spChg chg="add del mod">
          <ac:chgData name="Kshitij Srivastava" userId="9ca786a045148134" providerId="Windows Live" clId="Web-{1916D744-1E26-4DE2-AEE0-DB0AF778370A}" dt="2021-05-03T02:42:37.705" v="618"/>
          <ac:spMkLst>
            <pc:docMk/>
            <pc:sldMk cId="3325325565" sldId="283"/>
            <ac:spMk id="148" creationId="{C2D5CE51-61EE-4105-8738-6E5A33671691}"/>
          </ac:spMkLst>
        </pc:spChg>
        <pc:spChg chg="del">
          <ac:chgData name="Kshitij Srivastava" userId="9ca786a045148134" providerId="Windows Live" clId="Web-{1916D744-1E26-4DE2-AEE0-DB0AF778370A}" dt="2021-05-03T02:42:07.595" v="615"/>
          <ac:spMkLst>
            <pc:docMk/>
            <pc:sldMk cId="3325325565" sldId="283"/>
            <ac:spMk id="157" creationId="{A0002611-4DD9-42C9-8BEB-D71CBFB0ADA9}"/>
          </ac:spMkLst>
        </pc:spChg>
        <pc:spChg chg="mod">
          <ac:chgData name="Kshitij Srivastava" userId="9ca786a045148134" providerId="Windows Live" clId="Web-{1916D744-1E26-4DE2-AEE0-DB0AF778370A}" dt="2021-05-03T02:42:27.267" v="617"/>
          <ac:spMkLst>
            <pc:docMk/>
            <pc:sldMk cId="3325325565" sldId="283"/>
            <ac:spMk id="166" creationId="{9C95E8DE-3309-4FEE-91C3-E2EE07CBB886}"/>
          </ac:spMkLst>
        </pc:spChg>
        <pc:spChg chg="del">
          <ac:chgData name="Kshitij Srivastava" userId="9ca786a045148134" providerId="Windows Live" clId="Web-{1916D744-1E26-4DE2-AEE0-DB0AF778370A}" dt="2021-05-03T02:41:49.548" v="607"/>
          <ac:spMkLst>
            <pc:docMk/>
            <pc:sldMk cId="3325325565" sldId="283"/>
            <ac:spMk id="175" creationId="{E015C44F-E38A-4207-B05F-5F7D78A10D73}"/>
          </ac:spMkLst>
        </pc:spChg>
        <pc:cxnChg chg="del">
          <ac:chgData name="Kshitij Srivastava" userId="9ca786a045148134" providerId="Windows Live" clId="Web-{1916D744-1E26-4DE2-AEE0-DB0AF778370A}" dt="2021-05-03T02:42:05.767" v="614"/>
          <ac:cxnSpMkLst>
            <pc:docMk/>
            <pc:sldMk cId="3325325565" sldId="283"/>
            <ac:cxnSpMk id="26" creationId="{18C43B83-8B70-4F71-A600-30B815A8291E}"/>
          </ac:cxnSpMkLst>
        </pc:cxnChg>
        <pc:cxnChg chg="add del">
          <ac:chgData name="Kshitij Srivastava" userId="9ca786a045148134" providerId="Windows Live" clId="Web-{1916D744-1E26-4DE2-AEE0-DB0AF778370A}" dt="2021-05-03T02:41:56.157" v="611"/>
          <ac:cxnSpMkLst>
            <pc:docMk/>
            <pc:sldMk cId="3325325565" sldId="283"/>
            <ac:cxnSpMk id="147" creationId="{ECABE80C-1019-4935-AB28-AC2E28657EA4}"/>
          </ac:cxnSpMkLst>
        </pc:cxnChg>
        <pc:cxnChg chg="del">
          <ac:chgData name="Kshitij Srivastava" userId="9ca786a045148134" providerId="Windows Live" clId="Web-{1916D744-1E26-4DE2-AEE0-DB0AF778370A}" dt="2021-05-03T02:42:08.861" v="616"/>
          <ac:cxnSpMkLst>
            <pc:docMk/>
            <pc:sldMk cId="3325325565" sldId="283"/>
            <ac:cxnSpMk id="156" creationId="{65A5B152-F263-41D8-8FAE-53D815434F75}"/>
          </ac:cxnSpMkLst>
        </pc:cxnChg>
        <pc:cxnChg chg="del">
          <ac:chgData name="Kshitij Srivastava" userId="9ca786a045148134" providerId="Windows Live" clId="Web-{1916D744-1E26-4DE2-AEE0-DB0AF778370A}" dt="2021-05-03T02:41:50.860" v="608"/>
          <ac:cxnSpMkLst>
            <pc:docMk/>
            <pc:sldMk cId="3325325565" sldId="283"/>
            <ac:cxnSpMk id="174" creationId="{1FEEFD0C-564A-4AE8-9812-98E88B3F5B5D}"/>
          </ac:cxnSpMkLst>
        </pc:cxnChg>
      </pc:sldChg>
      <pc:sldChg chg="addSp modSp add replId">
        <pc:chgData name="Kshitij Srivastava" userId="9ca786a045148134" providerId="Windows Live" clId="Web-{1916D744-1E26-4DE2-AEE0-DB0AF778370A}" dt="2021-05-03T02:55:39.432" v="687"/>
        <pc:sldMkLst>
          <pc:docMk/>
          <pc:sldMk cId="2595225425" sldId="284"/>
        </pc:sldMkLst>
        <pc:spChg chg="add mod">
          <ac:chgData name="Kshitij Srivastava" userId="9ca786a045148134" providerId="Windows Live" clId="Web-{1916D744-1E26-4DE2-AEE0-DB0AF778370A}" dt="2021-05-03T02:55:39.432" v="687"/>
          <ac:spMkLst>
            <pc:docMk/>
            <pc:sldMk cId="2595225425" sldId="284"/>
            <ac:spMk id="3" creationId="{140938D6-EF7A-4004-807A-619B73FD4EE9}"/>
          </ac:spMkLst>
        </pc:spChg>
        <pc:spChg chg="add mod">
          <ac:chgData name="Kshitij Srivastava" userId="9ca786a045148134" providerId="Windows Live" clId="Web-{1916D744-1E26-4DE2-AEE0-DB0AF778370A}" dt="2021-05-03T02:49:04.896" v="624"/>
          <ac:spMkLst>
            <pc:docMk/>
            <pc:sldMk cId="2595225425" sldId="284"/>
            <ac:spMk id="56" creationId="{4BB70FE6-E33B-4A6F-989D-F2DC10B2FAD9}"/>
          </ac:spMkLst>
        </pc:spChg>
        <pc:spChg chg="mod">
          <ac:chgData name="Kshitij Srivastava" userId="9ca786a045148134" providerId="Windows Live" clId="Web-{1916D744-1E26-4DE2-AEE0-DB0AF778370A}" dt="2021-05-03T02:55:33.681" v="686" actId="1076"/>
          <ac:spMkLst>
            <pc:docMk/>
            <pc:sldMk cId="2595225425" sldId="284"/>
            <ac:spMk id="178" creationId="{B80BBB98-234D-4D08-859D-C88EBDEA5216}"/>
          </ac:spMkLst>
        </pc:spChg>
        <pc:cxnChg chg="add mod">
          <ac:chgData name="Kshitij Srivastava" userId="9ca786a045148134" providerId="Windows Live" clId="Web-{1916D744-1E26-4DE2-AEE0-DB0AF778370A}" dt="2021-05-03T02:48:57.427" v="622" actId="1076"/>
          <ac:cxnSpMkLst>
            <pc:docMk/>
            <pc:sldMk cId="2595225425" sldId="284"/>
            <ac:cxnSpMk id="55" creationId="{21BF36D7-F3A5-41D2-9F19-3B8E99B39F16}"/>
          </ac:cxnSpMkLst>
        </pc:cxnChg>
      </pc:sldChg>
      <pc:sldChg chg="addSp delSp modSp add replId">
        <pc:chgData name="Kshitij Srivastava" userId="9ca786a045148134" providerId="Windows Live" clId="Web-{1916D744-1E26-4DE2-AEE0-DB0AF778370A}" dt="2021-05-03T03:23:22.105" v="851"/>
        <pc:sldMkLst>
          <pc:docMk/>
          <pc:sldMk cId="787618362" sldId="285"/>
        </pc:sldMkLst>
        <pc:spChg chg="mod">
          <ac:chgData name="Kshitij Srivastava" userId="9ca786a045148134" providerId="Windows Live" clId="Web-{1916D744-1E26-4DE2-AEE0-DB0AF778370A}" dt="2021-05-03T02:50:42.382" v="640"/>
          <ac:spMkLst>
            <pc:docMk/>
            <pc:sldMk cId="787618362" sldId="285"/>
            <ac:spMk id="3" creationId="{140938D6-EF7A-4004-807A-619B73FD4EE9}"/>
          </ac:spMkLst>
        </pc:spChg>
        <pc:spChg chg="add mod">
          <ac:chgData name="Kshitij Srivastava" userId="9ca786a045148134" providerId="Windows Live" clId="Web-{1916D744-1E26-4DE2-AEE0-DB0AF778370A}" dt="2021-05-03T03:23:22.074" v="849"/>
          <ac:spMkLst>
            <pc:docMk/>
            <pc:sldMk cId="787618362" sldId="285"/>
            <ac:spMk id="5" creationId="{907E36A6-8A8F-40DF-BFA9-CC202EBA1FE4}"/>
          </ac:spMkLst>
        </pc:spChg>
        <pc:spChg chg="add del">
          <ac:chgData name="Kshitij Srivastava" userId="9ca786a045148134" providerId="Windows Live" clId="Web-{1916D744-1E26-4DE2-AEE0-DB0AF778370A}" dt="2021-05-03T03:21:27.541" v="830"/>
          <ac:spMkLst>
            <pc:docMk/>
            <pc:sldMk cId="787618362" sldId="285"/>
            <ac:spMk id="7" creationId="{443891E9-17FC-44E1-878D-286B3AF5AAC4}"/>
          </ac:spMkLst>
        </pc:spChg>
        <pc:spChg chg="add del">
          <ac:chgData name="Kshitij Srivastava" userId="9ca786a045148134" providerId="Windows Live" clId="Web-{1916D744-1E26-4DE2-AEE0-DB0AF778370A}" dt="2021-05-03T03:21:41.448" v="832"/>
          <ac:spMkLst>
            <pc:docMk/>
            <pc:sldMk cId="787618362" sldId="285"/>
            <ac:spMk id="9" creationId="{B6DE8857-B96C-40E3-AE21-4CDB1F13D4D5}"/>
          </ac:spMkLst>
        </pc:spChg>
        <pc:spChg chg="add mod">
          <ac:chgData name="Kshitij Srivastava" userId="9ca786a045148134" providerId="Windows Live" clId="Web-{1916D744-1E26-4DE2-AEE0-DB0AF778370A}" dt="2021-05-03T03:23:22.089" v="850"/>
          <ac:spMkLst>
            <pc:docMk/>
            <pc:sldMk cId="787618362" sldId="285"/>
            <ac:spMk id="63" creationId="{000BFBD4-DECD-4E32-9827-2B9706792BBA}"/>
          </ac:spMkLst>
        </pc:spChg>
        <pc:spChg chg="add mod">
          <ac:chgData name="Kshitij Srivastava" userId="9ca786a045148134" providerId="Windows Live" clId="Web-{1916D744-1E26-4DE2-AEE0-DB0AF778370A}" dt="2021-05-03T03:23:22.105" v="851"/>
          <ac:spMkLst>
            <pc:docMk/>
            <pc:sldMk cId="787618362" sldId="285"/>
            <ac:spMk id="64" creationId="{3A8AC16A-AA61-456F-9ED5-23F72CC30A1B}"/>
          </ac:spMkLst>
        </pc:spChg>
        <pc:cxnChg chg="mod">
          <ac:chgData name="Kshitij Srivastava" userId="9ca786a045148134" providerId="Windows Live" clId="Web-{1916D744-1E26-4DE2-AEE0-DB0AF778370A}" dt="2021-05-03T02:50:12.194" v="634"/>
          <ac:cxnSpMkLst>
            <pc:docMk/>
            <pc:sldMk cId="787618362" sldId="285"/>
            <ac:cxnSpMk id="12" creationId="{92E759A6-9E7C-4C02-AD95-41489A86DBAE}"/>
          </ac:cxnSpMkLst>
        </pc:cxnChg>
        <pc:cxnChg chg="mod">
          <ac:chgData name="Kshitij Srivastava" userId="9ca786a045148134" providerId="Windows Live" clId="Web-{1916D744-1E26-4DE2-AEE0-DB0AF778370A}" dt="2021-05-03T02:50:12.209" v="635"/>
          <ac:cxnSpMkLst>
            <pc:docMk/>
            <pc:sldMk cId="787618362" sldId="285"/>
            <ac:cxnSpMk id="13" creationId="{EE2B2617-FB71-47EF-911E-C7C1DBF332FF}"/>
          </ac:cxnSpMkLst>
        </pc:cxnChg>
        <pc:cxnChg chg="mod">
          <ac:chgData name="Kshitij Srivastava" userId="9ca786a045148134" providerId="Windows Live" clId="Web-{1916D744-1E26-4DE2-AEE0-DB0AF778370A}" dt="2021-05-03T02:50:12.225" v="636"/>
          <ac:cxnSpMkLst>
            <pc:docMk/>
            <pc:sldMk cId="787618362" sldId="285"/>
            <ac:cxnSpMk id="14" creationId="{F613911B-CF07-4A79-8ECB-BC61703DB342}"/>
          </ac:cxnSpMkLst>
        </pc:cxnChg>
      </pc:sldChg>
      <pc:sldChg chg="addSp modSp add replId">
        <pc:chgData name="Kshitij Srivastava" userId="9ca786a045148134" providerId="Windows Live" clId="Web-{1916D744-1E26-4DE2-AEE0-DB0AF778370A}" dt="2021-05-03T03:23:33.918" v="857"/>
        <pc:sldMkLst>
          <pc:docMk/>
          <pc:sldMk cId="4040344393" sldId="286"/>
        </pc:sldMkLst>
        <pc:spChg chg="add mod">
          <ac:chgData name="Kshitij Srivastava" userId="9ca786a045148134" providerId="Windows Live" clId="Web-{1916D744-1E26-4DE2-AEE0-DB0AF778370A}" dt="2021-05-03T03:23:33.887" v="855"/>
          <ac:spMkLst>
            <pc:docMk/>
            <pc:sldMk cId="4040344393" sldId="286"/>
            <ac:spMk id="5" creationId="{15E72F48-076F-4AB0-874E-D7D9B118BB89}"/>
          </ac:spMkLst>
        </pc:spChg>
        <pc:spChg chg="add mod">
          <ac:chgData name="Kshitij Srivastava" userId="9ca786a045148134" providerId="Windows Live" clId="Web-{1916D744-1E26-4DE2-AEE0-DB0AF778370A}" dt="2021-05-03T03:23:33.902" v="856"/>
          <ac:spMkLst>
            <pc:docMk/>
            <pc:sldMk cId="4040344393" sldId="286"/>
            <ac:spMk id="7" creationId="{7D04A8FC-ACE2-4E51-A6E7-9E8305891D70}"/>
          </ac:spMkLst>
        </pc:spChg>
        <pc:spChg chg="add mod">
          <ac:chgData name="Kshitij Srivastava" userId="9ca786a045148134" providerId="Windows Live" clId="Web-{1916D744-1E26-4DE2-AEE0-DB0AF778370A}" dt="2021-05-03T03:23:33.918" v="857"/>
          <ac:spMkLst>
            <pc:docMk/>
            <pc:sldMk cId="4040344393" sldId="286"/>
            <ac:spMk id="9" creationId="{A0B81E20-D1F1-4873-9AEA-BF69175A4DDF}"/>
          </ac:spMkLst>
        </pc:spChg>
        <pc:spChg chg="add mod">
          <ac:chgData name="Kshitij Srivastava" userId="9ca786a045148134" providerId="Windows Live" clId="Web-{1916D744-1E26-4DE2-AEE0-DB0AF778370A}" dt="2021-05-03T02:51:13.335" v="645" actId="1076"/>
          <ac:spMkLst>
            <pc:docMk/>
            <pc:sldMk cId="4040344393" sldId="286"/>
            <ac:spMk id="59" creationId="{D44C607C-FB74-4A09-8399-1AF250ED035F}"/>
          </ac:spMkLst>
        </pc:spChg>
        <pc:spChg chg="add mod">
          <ac:chgData name="Kshitij Srivastava" userId="9ca786a045148134" providerId="Windows Live" clId="Web-{1916D744-1E26-4DE2-AEE0-DB0AF778370A}" dt="2021-05-03T02:51:27.835" v="649" actId="1076"/>
          <ac:spMkLst>
            <pc:docMk/>
            <pc:sldMk cId="4040344393" sldId="286"/>
            <ac:spMk id="61" creationId="{BB3AB29A-B387-4B7E-9B5E-E312DF146CA6}"/>
          </ac:spMkLst>
        </pc:spChg>
        <pc:spChg chg="add mod">
          <ac:chgData name="Kshitij Srivastava" userId="9ca786a045148134" providerId="Windows Live" clId="Web-{1916D744-1E26-4DE2-AEE0-DB0AF778370A}" dt="2021-05-03T02:51:40.898" v="651" actId="1076"/>
          <ac:spMkLst>
            <pc:docMk/>
            <pc:sldMk cId="4040344393" sldId="286"/>
            <ac:spMk id="62" creationId="{DC7974FB-A031-433E-B1C0-7F34F6918FE0}"/>
          </ac:spMkLst>
        </pc:spChg>
        <pc:spChg chg="add mod">
          <ac:chgData name="Kshitij Srivastava" userId="9ca786a045148134" providerId="Windows Live" clId="Web-{1916D744-1E26-4DE2-AEE0-DB0AF778370A}" dt="2021-05-03T02:51:50.632" v="653" actId="1076"/>
          <ac:spMkLst>
            <pc:docMk/>
            <pc:sldMk cId="4040344393" sldId="286"/>
            <ac:spMk id="63" creationId="{38A88013-9C0C-4BAA-8F8F-80F2C8858DB9}"/>
          </ac:spMkLst>
        </pc:spChg>
        <pc:spChg chg="add mod">
          <ac:chgData name="Kshitij Srivastava" userId="9ca786a045148134" providerId="Windows Live" clId="Web-{1916D744-1E26-4DE2-AEE0-DB0AF778370A}" dt="2021-05-03T02:53:19.524" v="663" actId="1076"/>
          <ac:spMkLst>
            <pc:docMk/>
            <pc:sldMk cId="4040344393" sldId="286"/>
            <ac:spMk id="65" creationId="{DD744CBB-26D4-49E1-9046-0022B2F606F0}"/>
          </ac:spMkLst>
        </pc:spChg>
        <pc:spChg chg="add mod">
          <ac:chgData name="Kshitij Srivastava" userId="9ca786a045148134" providerId="Windows Live" clId="Web-{1916D744-1E26-4DE2-AEE0-DB0AF778370A}" dt="2021-05-03T02:53:19.524" v="664" actId="1076"/>
          <ac:spMkLst>
            <pc:docMk/>
            <pc:sldMk cId="4040344393" sldId="286"/>
            <ac:spMk id="66" creationId="{FEAFDCED-3D1D-42CF-9A9E-C8A72F552362}"/>
          </ac:spMkLst>
        </pc:spChg>
        <pc:cxnChg chg="add mod">
          <ac:chgData name="Kshitij Srivastava" userId="9ca786a045148134" providerId="Windows Live" clId="Web-{1916D744-1E26-4DE2-AEE0-DB0AF778370A}" dt="2021-05-03T02:51:13.319" v="644" actId="1076"/>
          <ac:cxnSpMkLst>
            <pc:docMk/>
            <pc:sldMk cId="4040344393" sldId="286"/>
            <ac:cxnSpMk id="58" creationId="{0A1EB55E-0493-4750-B6B3-249CFC0F6C5A}"/>
          </ac:cxnSpMkLst>
        </pc:cxnChg>
        <pc:cxnChg chg="add mod">
          <ac:chgData name="Kshitij Srivastava" userId="9ca786a045148134" providerId="Windows Live" clId="Web-{1916D744-1E26-4DE2-AEE0-DB0AF778370A}" dt="2021-05-03T02:51:27.835" v="648" actId="1076"/>
          <ac:cxnSpMkLst>
            <pc:docMk/>
            <pc:sldMk cId="4040344393" sldId="286"/>
            <ac:cxnSpMk id="60" creationId="{C06DB8C3-66F1-47A1-AFAF-C700566B327C}"/>
          </ac:cxnSpMkLst>
        </pc:cxnChg>
        <pc:cxnChg chg="add mod">
          <ac:chgData name="Kshitij Srivastava" userId="9ca786a045148134" providerId="Windows Live" clId="Web-{1916D744-1E26-4DE2-AEE0-DB0AF778370A}" dt="2021-05-03T02:53:19.508" v="662" actId="1076"/>
          <ac:cxnSpMkLst>
            <pc:docMk/>
            <pc:sldMk cId="4040344393" sldId="286"/>
            <ac:cxnSpMk id="64" creationId="{9595C298-F4E0-45E0-8D06-F5DB8D56DBDB}"/>
          </ac:cxnSpMkLst>
        </pc:cxnChg>
      </pc:sldChg>
      <pc:sldChg chg="addSp modSp add replId">
        <pc:chgData name="Kshitij Srivastava" userId="9ca786a045148134" providerId="Windows Live" clId="Web-{1916D744-1E26-4DE2-AEE0-DB0AF778370A}" dt="2021-05-03T03:25:05.497" v="874" actId="688"/>
        <pc:sldMkLst>
          <pc:docMk/>
          <pc:sldMk cId="138067365" sldId="287"/>
        </pc:sldMkLst>
        <pc:spChg chg="add">
          <ac:chgData name="Kshitij Srivastava" userId="9ca786a045148134" providerId="Windows Live" clId="Web-{1916D744-1E26-4DE2-AEE0-DB0AF778370A}" dt="2021-05-03T03:23:47.574" v="858"/>
          <ac:spMkLst>
            <pc:docMk/>
            <pc:sldMk cId="138067365" sldId="287"/>
            <ac:spMk id="5" creationId="{22944883-7419-49CA-9737-0DEF3D2E38EE}"/>
          </ac:spMkLst>
        </pc:spChg>
        <pc:spChg chg="add">
          <ac:chgData name="Kshitij Srivastava" userId="9ca786a045148134" providerId="Windows Live" clId="Web-{1916D744-1E26-4DE2-AEE0-DB0AF778370A}" dt="2021-05-03T03:23:47.590" v="859"/>
          <ac:spMkLst>
            <pc:docMk/>
            <pc:sldMk cId="138067365" sldId="287"/>
            <ac:spMk id="7" creationId="{5EF888E2-F169-4333-9A59-E565268641CB}"/>
          </ac:spMkLst>
        </pc:spChg>
        <pc:spChg chg="add">
          <ac:chgData name="Kshitij Srivastava" userId="9ca786a045148134" providerId="Windows Live" clId="Web-{1916D744-1E26-4DE2-AEE0-DB0AF778370A}" dt="2021-05-03T03:23:47.605" v="860"/>
          <ac:spMkLst>
            <pc:docMk/>
            <pc:sldMk cId="138067365" sldId="287"/>
            <ac:spMk id="9" creationId="{D87149ED-B3CB-4B0B-A1E6-4EBA3D1F37E8}"/>
          </ac:spMkLst>
        </pc:spChg>
        <pc:spChg chg="add mod">
          <ac:chgData name="Kshitij Srivastava" userId="9ca786a045148134" providerId="Windows Live" clId="Web-{1916D744-1E26-4DE2-AEE0-DB0AF778370A}" dt="2021-05-03T02:53:46.540" v="669" actId="1076"/>
          <ac:spMkLst>
            <pc:docMk/>
            <pc:sldMk cId="138067365" sldId="287"/>
            <ac:spMk id="65" creationId="{5426969C-AAF3-4BDF-9EA4-E3808CC21A78}"/>
          </ac:spMkLst>
        </pc:spChg>
        <pc:spChg chg="add mod">
          <ac:chgData name="Kshitij Srivastava" userId="9ca786a045148134" providerId="Windows Live" clId="Web-{1916D744-1E26-4DE2-AEE0-DB0AF778370A}" dt="2021-05-03T02:53:46.555" v="670" actId="1076"/>
          <ac:spMkLst>
            <pc:docMk/>
            <pc:sldMk cId="138067365" sldId="287"/>
            <ac:spMk id="66" creationId="{D4D9795B-2468-4A07-BF0E-465BEBD9E69B}"/>
          </ac:spMkLst>
        </pc:spChg>
        <pc:spChg chg="add mod">
          <ac:chgData name="Kshitij Srivastava" userId="9ca786a045148134" providerId="Windows Live" clId="Web-{1916D744-1E26-4DE2-AEE0-DB0AF778370A}" dt="2021-05-03T03:24:25.106" v="862" actId="1076"/>
          <ac:spMkLst>
            <pc:docMk/>
            <pc:sldMk cId="138067365" sldId="287"/>
            <ac:spMk id="73" creationId="{ED59CEEE-72C4-4BBA-95D1-6623458B9818}"/>
          </ac:spMkLst>
        </pc:spChg>
        <pc:spChg chg="add mod">
          <ac:chgData name="Kshitij Srivastava" userId="9ca786a045148134" providerId="Windows Live" clId="Web-{1916D744-1E26-4DE2-AEE0-DB0AF778370A}" dt="2021-05-03T03:24:54.325" v="871" actId="688"/>
          <ac:spMkLst>
            <pc:docMk/>
            <pc:sldMk cId="138067365" sldId="287"/>
            <ac:spMk id="74" creationId="{2BC29176-A386-43CC-BC9A-9F6BEA6A79DD}"/>
          </ac:spMkLst>
        </pc:spChg>
        <pc:spChg chg="add mod">
          <ac:chgData name="Kshitij Srivastava" userId="9ca786a045148134" providerId="Windows Live" clId="Web-{1916D744-1E26-4DE2-AEE0-DB0AF778370A}" dt="2021-05-03T03:25:05.497" v="874" actId="688"/>
          <ac:spMkLst>
            <pc:docMk/>
            <pc:sldMk cId="138067365" sldId="287"/>
            <ac:spMk id="75" creationId="{54F1BDF0-A57A-4DB7-AE4B-758FDC2CAC5E}"/>
          </ac:spMkLst>
        </pc:spChg>
        <pc:cxnChg chg="mod">
          <ac:chgData name="Kshitij Srivastava" userId="9ca786a045148134" providerId="Windows Live" clId="Web-{1916D744-1E26-4DE2-AEE0-DB0AF778370A}" dt="2021-05-03T02:52:40.086" v="655"/>
          <ac:cxnSpMkLst>
            <pc:docMk/>
            <pc:sldMk cId="138067365" sldId="287"/>
            <ac:cxnSpMk id="15" creationId="{71AE1DDF-60EE-4B1E-9645-36F8C4A183D0}"/>
          </ac:cxnSpMkLst>
        </pc:cxnChg>
        <pc:cxnChg chg="mod">
          <ac:chgData name="Kshitij Srivastava" userId="9ca786a045148134" providerId="Windows Live" clId="Web-{1916D744-1E26-4DE2-AEE0-DB0AF778370A}" dt="2021-05-03T02:53:52.134" v="671"/>
          <ac:cxnSpMkLst>
            <pc:docMk/>
            <pc:sldMk cId="138067365" sldId="287"/>
            <ac:cxnSpMk id="16" creationId="{0823AE93-0AB3-40C3-A50B-14136CB34E3D}"/>
          </ac:cxnSpMkLst>
        </pc:cxnChg>
        <pc:cxnChg chg="mod">
          <ac:chgData name="Kshitij Srivastava" userId="9ca786a045148134" providerId="Windows Live" clId="Web-{1916D744-1E26-4DE2-AEE0-DB0AF778370A}" dt="2021-05-03T02:52:40.102" v="656"/>
          <ac:cxnSpMkLst>
            <pc:docMk/>
            <pc:sldMk cId="138067365" sldId="287"/>
            <ac:cxnSpMk id="17" creationId="{66421493-E9FE-4304-ABEE-CAB613C29DCB}"/>
          </ac:cxnSpMkLst>
        </pc:cxnChg>
        <pc:cxnChg chg="mod">
          <ac:chgData name="Kshitij Srivastava" userId="9ca786a045148134" providerId="Windows Live" clId="Web-{1916D744-1E26-4DE2-AEE0-DB0AF778370A}" dt="2021-05-03T02:52:40.117" v="657"/>
          <ac:cxnSpMkLst>
            <pc:docMk/>
            <pc:sldMk cId="138067365" sldId="287"/>
            <ac:cxnSpMk id="18" creationId="{68DC2604-AA5B-4714-B565-2494ADC573D0}"/>
          </ac:cxnSpMkLst>
        </pc:cxnChg>
        <pc:cxnChg chg="add mod">
          <ac:chgData name="Kshitij Srivastava" userId="9ca786a045148134" providerId="Windows Live" clId="Web-{1916D744-1E26-4DE2-AEE0-DB0AF778370A}" dt="2021-05-03T02:53:46.524" v="668" actId="1076"/>
          <ac:cxnSpMkLst>
            <pc:docMk/>
            <pc:sldMk cId="138067365" sldId="287"/>
            <ac:cxnSpMk id="64" creationId="{1C822FAC-B337-48B1-B784-C1147C12F32B}"/>
          </ac:cxnSpMkLst>
        </pc:cxnChg>
      </pc:sldChg>
      <pc:sldChg chg="addSp delSp modSp add replId">
        <pc:chgData name="Kshitij Srivastava" userId="9ca786a045148134" providerId="Windows Live" clId="Web-{1916D744-1E26-4DE2-AEE0-DB0AF778370A}" dt="2021-05-03T03:26:13.451" v="887"/>
        <pc:sldMkLst>
          <pc:docMk/>
          <pc:sldMk cId="4076269760" sldId="288"/>
        </pc:sldMkLst>
        <pc:spChg chg="add">
          <ac:chgData name="Kshitij Srivastava" userId="9ca786a045148134" providerId="Windows Live" clId="Web-{1916D744-1E26-4DE2-AEE0-DB0AF778370A}" dt="2021-05-03T03:25:32.997" v="875"/>
          <ac:spMkLst>
            <pc:docMk/>
            <pc:sldMk cId="4076269760" sldId="288"/>
            <ac:spMk id="5" creationId="{2C70F56B-E28F-4778-8057-3D86ED004572}"/>
          </ac:spMkLst>
        </pc:spChg>
        <pc:spChg chg="add del">
          <ac:chgData name="Kshitij Srivastava" userId="9ca786a045148134" providerId="Windows Live" clId="Web-{1916D744-1E26-4DE2-AEE0-DB0AF778370A}" dt="2021-05-03T03:25:38.294" v="877"/>
          <ac:spMkLst>
            <pc:docMk/>
            <pc:sldMk cId="4076269760" sldId="288"/>
            <ac:spMk id="7" creationId="{B61F175B-3437-4EA4-8094-6315B6AAF2A8}"/>
          </ac:spMkLst>
        </pc:spChg>
        <pc:spChg chg="add">
          <ac:chgData name="Kshitij Srivastava" userId="9ca786a045148134" providerId="Windows Live" clId="Web-{1916D744-1E26-4DE2-AEE0-DB0AF778370A}" dt="2021-05-03T03:25:54.997" v="878"/>
          <ac:spMkLst>
            <pc:docMk/>
            <pc:sldMk cId="4076269760" sldId="288"/>
            <ac:spMk id="9" creationId="{B1F10CA6-8C45-4B6D-B98D-DFE320B44975}"/>
          </ac:spMkLst>
        </pc:spChg>
        <pc:spChg chg="add">
          <ac:chgData name="Kshitij Srivastava" userId="9ca786a045148134" providerId="Windows Live" clId="Web-{1916D744-1E26-4DE2-AEE0-DB0AF778370A}" dt="2021-05-03T03:25:55.013" v="879"/>
          <ac:spMkLst>
            <pc:docMk/>
            <pc:sldMk cId="4076269760" sldId="288"/>
            <ac:spMk id="26" creationId="{B5FE5C0F-0A1D-4636-AD53-EE296214EF60}"/>
          </ac:spMkLst>
        </pc:spChg>
        <pc:spChg chg="add">
          <ac:chgData name="Kshitij Srivastava" userId="9ca786a045148134" providerId="Windows Live" clId="Web-{1916D744-1E26-4DE2-AEE0-DB0AF778370A}" dt="2021-05-03T03:25:55.029" v="880"/>
          <ac:spMkLst>
            <pc:docMk/>
            <pc:sldMk cId="4076269760" sldId="288"/>
            <ac:spMk id="27" creationId="{6E1C399D-5739-4598-BC62-A852EAEF6B9E}"/>
          </ac:spMkLst>
        </pc:spChg>
        <pc:spChg chg="add del mod">
          <ac:chgData name="Kshitij Srivastava" userId="9ca786a045148134" providerId="Windows Live" clId="Web-{1916D744-1E26-4DE2-AEE0-DB0AF778370A}" dt="2021-05-03T03:26:07.810" v="886"/>
          <ac:spMkLst>
            <pc:docMk/>
            <pc:sldMk cId="4076269760" sldId="288"/>
            <ac:spMk id="28" creationId="{E548D9AF-A920-4D5E-B105-A666E39A4F44}"/>
          </ac:spMkLst>
        </pc:spChg>
        <pc:spChg chg="add">
          <ac:chgData name="Kshitij Srivastava" userId="9ca786a045148134" providerId="Windows Live" clId="Web-{1916D744-1E26-4DE2-AEE0-DB0AF778370A}" dt="2021-05-03T03:25:55.060" v="882"/>
          <ac:spMkLst>
            <pc:docMk/>
            <pc:sldMk cId="4076269760" sldId="288"/>
            <ac:spMk id="29" creationId="{9704001D-E441-44D8-9759-13733FC3D799}"/>
          </ac:spMkLst>
        </pc:spChg>
        <pc:spChg chg="add">
          <ac:chgData name="Kshitij Srivastava" userId="9ca786a045148134" providerId="Windows Live" clId="Web-{1916D744-1E26-4DE2-AEE0-DB0AF778370A}" dt="2021-05-03T03:26:13.451" v="887"/>
          <ac:spMkLst>
            <pc:docMk/>
            <pc:sldMk cId="4076269760" sldId="288"/>
            <ac:spMk id="30" creationId="{5DC076F3-ACFD-4F61-88CB-5623B93B7308}"/>
          </ac:spMkLst>
        </pc:spChg>
        <pc:spChg chg="add mod">
          <ac:chgData name="Kshitij Srivastava" userId="9ca786a045148134" providerId="Windows Live" clId="Web-{1916D744-1E26-4DE2-AEE0-DB0AF778370A}" dt="2021-05-03T02:54:18.462" v="676" actId="1076"/>
          <ac:spMkLst>
            <pc:docMk/>
            <pc:sldMk cId="4076269760" sldId="288"/>
            <ac:spMk id="65" creationId="{A2E12DF4-D468-47BE-B2D0-D3FD933136E1}"/>
          </ac:spMkLst>
        </pc:spChg>
        <pc:spChg chg="add mod">
          <ac:chgData name="Kshitij Srivastava" userId="9ca786a045148134" providerId="Windows Live" clId="Web-{1916D744-1E26-4DE2-AEE0-DB0AF778370A}" dt="2021-05-03T02:54:18.478" v="677" actId="1076"/>
          <ac:spMkLst>
            <pc:docMk/>
            <pc:sldMk cId="4076269760" sldId="288"/>
            <ac:spMk id="66" creationId="{A1E05A66-60FA-47C0-8791-FF243D16A9F0}"/>
          </ac:spMkLst>
        </pc:spChg>
        <pc:spChg chg="add mod">
          <ac:chgData name="Kshitij Srivastava" userId="9ca786a045148134" providerId="Windows Live" clId="Web-{1916D744-1E26-4DE2-AEE0-DB0AF778370A}" dt="2021-05-03T02:54:30.853" v="682" actId="1076"/>
          <ac:spMkLst>
            <pc:docMk/>
            <pc:sldMk cId="4076269760" sldId="288"/>
            <ac:spMk id="68" creationId="{7C7396B6-8DE0-4B25-9DF4-FEF43EE4731E}"/>
          </ac:spMkLst>
        </pc:spChg>
        <pc:spChg chg="add mod">
          <ac:chgData name="Kshitij Srivastava" userId="9ca786a045148134" providerId="Windows Live" clId="Web-{1916D744-1E26-4DE2-AEE0-DB0AF778370A}" dt="2021-05-03T02:54:30.868" v="683" actId="1076"/>
          <ac:spMkLst>
            <pc:docMk/>
            <pc:sldMk cId="4076269760" sldId="288"/>
            <ac:spMk id="69" creationId="{07170704-2591-4FD7-9A23-D7EEE2936821}"/>
          </ac:spMkLst>
        </pc:spChg>
        <pc:cxnChg chg="mod">
          <ac:chgData name="Kshitij Srivastava" userId="9ca786a045148134" providerId="Windows Live" clId="Web-{1916D744-1E26-4DE2-AEE0-DB0AF778370A}" dt="2021-05-03T02:54:36.368" v="684"/>
          <ac:cxnSpMkLst>
            <pc:docMk/>
            <pc:sldMk cId="4076269760" sldId="288"/>
            <ac:cxnSpMk id="16" creationId="{0823AE93-0AB3-40C3-A50B-14136CB34E3D}"/>
          </ac:cxnSpMkLst>
        </pc:cxnChg>
        <pc:cxnChg chg="add mod">
          <ac:chgData name="Kshitij Srivastava" userId="9ca786a045148134" providerId="Windows Live" clId="Web-{1916D744-1E26-4DE2-AEE0-DB0AF778370A}" dt="2021-05-03T02:54:18.446" v="675" actId="1076"/>
          <ac:cxnSpMkLst>
            <pc:docMk/>
            <pc:sldMk cId="4076269760" sldId="288"/>
            <ac:cxnSpMk id="64" creationId="{CF085CBC-7460-4C94-B0F9-DD9620CCD92E}"/>
          </ac:cxnSpMkLst>
        </pc:cxnChg>
        <pc:cxnChg chg="add mod">
          <ac:chgData name="Kshitij Srivastava" userId="9ca786a045148134" providerId="Windows Live" clId="Web-{1916D744-1E26-4DE2-AEE0-DB0AF778370A}" dt="2021-05-03T02:54:30.837" v="681" actId="1076"/>
          <ac:cxnSpMkLst>
            <pc:docMk/>
            <pc:sldMk cId="4076269760" sldId="288"/>
            <ac:cxnSpMk id="67" creationId="{835C0E84-16F3-4BA2-9AF6-DBD8BBE10027}"/>
          </ac:cxnSpMkLst>
        </pc:cxnChg>
      </pc:sldChg>
      <pc:sldChg chg="addSp delSp modSp new">
        <pc:chgData name="Kshitij Srivastava" userId="9ca786a045148134" providerId="Windows Live" clId="Web-{1916D744-1E26-4DE2-AEE0-DB0AF778370A}" dt="2021-05-03T03:12:15.504" v="773" actId="1076"/>
        <pc:sldMkLst>
          <pc:docMk/>
          <pc:sldMk cId="1810078315" sldId="289"/>
        </pc:sldMkLst>
        <pc:spChg chg="mod">
          <ac:chgData name="Kshitij Srivastava" userId="9ca786a045148134" providerId="Windows Live" clId="Web-{1916D744-1E26-4DE2-AEE0-DB0AF778370A}" dt="2021-05-03T03:05:45.672" v="740" actId="20577"/>
          <ac:spMkLst>
            <pc:docMk/>
            <pc:sldMk cId="1810078315" sldId="289"/>
            <ac:spMk id="2" creationId="{0760CA74-E2EB-4214-A5AD-C3B56259A15F}"/>
          </ac:spMkLst>
        </pc:spChg>
        <pc:spChg chg="del">
          <ac:chgData name="Kshitij Srivastava" userId="9ca786a045148134" providerId="Windows Live" clId="Web-{1916D744-1E26-4DE2-AEE0-DB0AF778370A}" dt="2021-05-03T03:05:09.828" v="725"/>
          <ac:spMkLst>
            <pc:docMk/>
            <pc:sldMk cId="1810078315" sldId="289"/>
            <ac:spMk id="3" creationId="{8A0DB92D-4257-487B-840B-097336C83137}"/>
          </ac:spMkLst>
        </pc:spChg>
        <pc:spChg chg="add del mod">
          <ac:chgData name="Kshitij Srivastava" userId="9ca786a045148134" providerId="Windows Live" clId="Web-{1916D744-1E26-4DE2-AEE0-DB0AF778370A}" dt="2021-05-03T03:07:09.970" v="755"/>
          <ac:spMkLst>
            <pc:docMk/>
            <pc:sldMk cId="1810078315" sldId="289"/>
            <ac:spMk id="7" creationId="{F68DD58D-D41D-409C-98BC-B77D8BEE0FA9}"/>
          </ac:spMkLst>
        </pc:spChg>
        <pc:spChg chg="add mod">
          <ac:chgData name="Kshitij Srivastava" userId="9ca786a045148134" providerId="Windows Live" clId="Web-{1916D744-1E26-4DE2-AEE0-DB0AF778370A}" dt="2021-05-03T03:09:20.002" v="771"/>
          <ac:spMkLst>
            <pc:docMk/>
            <pc:sldMk cId="1810078315" sldId="289"/>
            <ac:spMk id="8" creationId="{59373B34-D9B3-4359-8375-99A77EF126EB}"/>
          </ac:spMkLst>
        </pc:spChg>
        <pc:picChg chg="add mod ord">
          <ac:chgData name="Kshitij Srivastava" userId="9ca786a045148134" providerId="Windows Live" clId="Web-{1916D744-1E26-4DE2-AEE0-DB0AF778370A}" dt="2021-05-03T03:06:41.782" v="752" actId="1076"/>
          <ac:picMkLst>
            <pc:docMk/>
            <pc:sldMk cId="1810078315" sldId="289"/>
            <ac:picMk id="4" creationId="{E66F773B-662F-4717-AFE2-9358E4B0A3C3}"/>
          </ac:picMkLst>
        </pc:picChg>
        <pc:picChg chg="add mod">
          <ac:chgData name="Kshitij Srivastava" userId="9ca786a045148134" providerId="Windows Live" clId="Web-{1916D744-1E26-4DE2-AEE0-DB0AF778370A}" dt="2021-05-03T03:06:39.219" v="751" actId="1076"/>
          <ac:picMkLst>
            <pc:docMk/>
            <pc:sldMk cId="1810078315" sldId="289"/>
            <ac:picMk id="6" creationId="{41171C40-5B87-482D-A93A-146C6B2C70F3}"/>
          </ac:picMkLst>
        </pc:picChg>
        <pc:picChg chg="add mod">
          <ac:chgData name="Kshitij Srivastava" userId="9ca786a045148134" providerId="Windows Live" clId="Web-{1916D744-1E26-4DE2-AEE0-DB0AF778370A}" dt="2021-05-03T03:12:15.504" v="773" actId="1076"/>
          <ac:picMkLst>
            <pc:docMk/>
            <pc:sldMk cId="1810078315" sldId="289"/>
            <ac:picMk id="9" creationId="{C2CE8FF4-1333-44B6-BA67-871B6E64925E}"/>
          </ac:picMkLst>
        </pc:picChg>
      </pc:sldChg>
      <pc:sldChg chg="modSp new">
        <pc:chgData name="Kshitij Srivastava" userId="9ca786a045148134" providerId="Windows Live" clId="Web-{1916D744-1E26-4DE2-AEE0-DB0AF778370A}" dt="2021-05-03T03:13:30.943" v="800" actId="20577"/>
        <pc:sldMkLst>
          <pc:docMk/>
          <pc:sldMk cId="2896568394" sldId="290"/>
        </pc:sldMkLst>
        <pc:spChg chg="mod">
          <ac:chgData name="Kshitij Srivastava" userId="9ca786a045148134" providerId="Windows Live" clId="Web-{1916D744-1E26-4DE2-AEE0-DB0AF778370A}" dt="2021-05-03T03:13:30.943" v="800" actId="20577"/>
          <ac:spMkLst>
            <pc:docMk/>
            <pc:sldMk cId="2896568394" sldId="290"/>
            <ac:spMk id="2" creationId="{63892BEA-2E25-485D-B704-4BF074B0F92F}"/>
          </ac:spMkLst>
        </pc:spChg>
      </pc:sldChg>
      <pc:sldChg chg="modSp new">
        <pc:chgData name="Kshitij Srivastava" userId="9ca786a045148134" providerId="Windows Live" clId="Web-{1916D744-1E26-4DE2-AEE0-DB0AF778370A}" dt="2021-05-03T03:14:11.052" v="813" actId="20577"/>
        <pc:sldMkLst>
          <pc:docMk/>
          <pc:sldMk cId="2016719555" sldId="291"/>
        </pc:sldMkLst>
        <pc:spChg chg="mod">
          <ac:chgData name="Kshitij Srivastava" userId="9ca786a045148134" providerId="Windows Live" clId="Web-{1916D744-1E26-4DE2-AEE0-DB0AF778370A}" dt="2021-05-03T03:14:11.052" v="813" actId="20577"/>
          <ac:spMkLst>
            <pc:docMk/>
            <pc:sldMk cId="2016719555" sldId="291"/>
            <ac:spMk id="2" creationId="{15A84706-F857-4151-8FB0-34D1CAF40249}"/>
          </ac:spMkLst>
        </pc:spChg>
      </pc:sldChg>
      <pc:sldChg chg="addSp modSp add replId">
        <pc:chgData name="Kshitij Srivastava" userId="9ca786a045148134" providerId="Windows Live" clId="Web-{1916D744-1E26-4DE2-AEE0-DB0AF778370A}" dt="2021-05-03T03:29:17.874" v="904"/>
        <pc:sldMkLst>
          <pc:docMk/>
          <pc:sldMk cId="2020660104" sldId="292"/>
        </pc:sldMkLst>
        <pc:spChg chg="add">
          <ac:chgData name="Kshitij Srivastava" userId="9ca786a045148134" providerId="Windows Live" clId="Web-{1916D744-1E26-4DE2-AEE0-DB0AF778370A}" dt="2021-05-03T03:27:36.608" v="891"/>
          <ac:spMkLst>
            <pc:docMk/>
            <pc:sldMk cId="2020660104" sldId="292"/>
            <ac:spMk id="5" creationId="{569EBFB8-8F32-4FAD-8B49-C3DD6B8AE27B}"/>
          </ac:spMkLst>
        </pc:spChg>
        <pc:spChg chg="add">
          <ac:chgData name="Kshitij Srivastava" userId="9ca786a045148134" providerId="Windows Live" clId="Web-{1916D744-1E26-4DE2-AEE0-DB0AF778370A}" dt="2021-05-03T03:27:36.623" v="892"/>
          <ac:spMkLst>
            <pc:docMk/>
            <pc:sldMk cId="2020660104" sldId="292"/>
            <ac:spMk id="7" creationId="{13FD113C-B8B7-4A62-AB4C-A32D3D847BBA}"/>
          </ac:spMkLst>
        </pc:spChg>
        <pc:spChg chg="add mod">
          <ac:chgData name="Kshitij Srivastava" userId="9ca786a045148134" providerId="Windows Live" clId="Web-{1916D744-1E26-4DE2-AEE0-DB0AF778370A}" dt="2021-05-03T03:29:17.874" v="904"/>
          <ac:spMkLst>
            <pc:docMk/>
            <pc:sldMk cId="2020660104" sldId="292"/>
            <ac:spMk id="65" creationId="{0BC21227-83D3-4480-B062-2D17047D648F}"/>
          </ac:spMkLst>
        </pc:spChg>
        <pc:spChg chg="mod">
          <ac:chgData name="Kshitij Srivastava" userId="9ca786a045148134" providerId="Windows Live" clId="Web-{1916D744-1E26-4DE2-AEE0-DB0AF778370A}" dt="2021-05-03T03:28:36.280" v="898"/>
          <ac:spMkLst>
            <pc:docMk/>
            <pc:sldMk cId="2020660104" sldId="292"/>
            <ac:spMk id="148" creationId="{C2D5CE51-61EE-4105-8738-6E5A33671691}"/>
          </ac:spMkLst>
        </pc:spChg>
        <pc:cxnChg chg="mod">
          <ac:chgData name="Kshitij Srivastava" userId="9ca786a045148134" providerId="Windows Live" clId="Web-{1916D744-1E26-4DE2-AEE0-DB0AF778370A}" dt="2021-05-03T03:27:09.858" v="889"/>
          <ac:cxnSpMkLst>
            <pc:docMk/>
            <pc:sldMk cId="2020660104" sldId="292"/>
            <ac:cxnSpMk id="12" creationId="{92E759A6-9E7C-4C02-AD95-41489A86DBAE}"/>
          </ac:cxnSpMkLst>
        </pc:cxnChg>
        <pc:cxnChg chg="mod">
          <ac:chgData name="Kshitij Srivastava" userId="9ca786a045148134" providerId="Windows Live" clId="Web-{1916D744-1E26-4DE2-AEE0-DB0AF778370A}" dt="2021-05-03T03:27:09.873" v="890"/>
          <ac:cxnSpMkLst>
            <pc:docMk/>
            <pc:sldMk cId="2020660104" sldId="292"/>
            <ac:cxnSpMk id="14" creationId="{F613911B-CF07-4A79-8ECB-BC61703DB342}"/>
          </ac:cxnSpMkLst>
        </pc:cxnChg>
        <pc:cxnChg chg="mod">
          <ac:chgData name="Kshitij Srivastava" userId="9ca786a045148134" providerId="Windows Live" clId="Web-{1916D744-1E26-4DE2-AEE0-DB0AF778370A}" dt="2021-05-03T03:28:11.530" v="895"/>
          <ac:cxnSpMkLst>
            <pc:docMk/>
            <pc:sldMk cId="2020660104" sldId="292"/>
            <ac:cxnSpMk id="16" creationId="{0823AE93-0AB3-40C3-A50B-14136CB34E3D}"/>
          </ac:cxnSpMkLst>
        </pc:cxnChg>
      </pc:sldChg>
      <pc:sldChg chg="addSp delSp modSp add replId addCm">
        <pc:chgData name="Kshitij Srivastava" userId="9ca786a045148134" providerId="Windows Live" clId="Web-{1916D744-1E26-4DE2-AEE0-DB0AF778370A}" dt="2021-05-03T03:32:26.205" v="940"/>
        <pc:sldMkLst>
          <pc:docMk/>
          <pc:sldMk cId="141184844" sldId="293"/>
        </pc:sldMkLst>
        <pc:spChg chg="add del mod">
          <ac:chgData name="Kshitij Srivastava" userId="9ca786a045148134" providerId="Windows Live" clId="Web-{1916D744-1E26-4DE2-AEE0-DB0AF778370A}" dt="2021-05-03T03:30:00.156" v="910"/>
          <ac:spMkLst>
            <pc:docMk/>
            <pc:sldMk cId="141184844" sldId="293"/>
            <ac:spMk id="67" creationId="{D0A19581-23AF-4625-93DD-94C4138948B1}"/>
          </ac:spMkLst>
        </pc:spChg>
        <pc:spChg chg="add mod">
          <ac:chgData name="Kshitij Srivastava" userId="9ca786a045148134" providerId="Windows Live" clId="Web-{1916D744-1E26-4DE2-AEE0-DB0AF778370A}" dt="2021-05-03T03:30:29.719" v="924" actId="1076"/>
          <ac:spMkLst>
            <pc:docMk/>
            <pc:sldMk cId="141184844" sldId="293"/>
            <ac:spMk id="69" creationId="{67457EA2-5485-49D1-85DC-D55BE3573AD7}"/>
          </ac:spMkLst>
        </pc:spChg>
        <pc:spChg chg="add mod">
          <ac:chgData name="Kshitij Srivastava" userId="9ca786a045148134" providerId="Windows Live" clId="Web-{1916D744-1E26-4DE2-AEE0-DB0AF778370A}" dt="2021-05-03T03:30:22.250" v="919" actId="1076"/>
          <ac:spMkLst>
            <pc:docMk/>
            <pc:sldMk cId="141184844" sldId="293"/>
            <ac:spMk id="70" creationId="{6648AC86-EBBC-403D-9DF9-404CE50A9117}"/>
          </ac:spMkLst>
        </pc:spChg>
        <pc:spChg chg="add del">
          <ac:chgData name="Kshitij Srivastava" userId="9ca786a045148134" providerId="Windows Live" clId="Web-{1916D744-1E26-4DE2-AEE0-DB0AF778370A}" dt="2021-05-03T03:30:41.407" v="925"/>
          <ac:spMkLst>
            <pc:docMk/>
            <pc:sldMk cId="141184844" sldId="293"/>
            <ac:spMk id="72" creationId="{0CE6947D-0648-40F5-A667-A63483B797E0}"/>
          </ac:spMkLst>
        </pc:spChg>
        <pc:spChg chg="add del">
          <ac:chgData name="Kshitij Srivastava" userId="9ca786a045148134" providerId="Windows Live" clId="Web-{1916D744-1E26-4DE2-AEE0-DB0AF778370A}" dt="2021-05-03T03:30:45.469" v="926"/>
          <ac:spMkLst>
            <pc:docMk/>
            <pc:sldMk cId="141184844" sldId="293"/>
            <ac:spMk id="73" creationId="{68B1D0A8-6FFE-401B-BF5F-4E080C0474E7}"/>
          </ac:spMkLst>
        </pc:spChg>
        <pc:spChg chg="add mod">
          <ac:chgData name="Kshitij Srivastava" userId="9ca786a045148134" providerId="Windows Live" clId="Web-{1916D744-1E26-4DE2-AEE0-DB0AF778370A}" dt="2021-05-03T03:30:53.797" v="932" actId="1076"/>
          <ac:spMkLst>
            <pc:docMk/>
            <pc:sldMk cId="141184844" sldId="293"/>
            <ac:spMk id="75" creationId="{33A5DDFB-5D97-4A9A-8C73-3ACBDC75DF8C}"/>
          </ac:spMkLst>
        </pc:spChg>
        <pc:spChg chg="add mod">
          <ac:chgData name="Kshitij Srivastava" userId="9ca786a045148134" providerId="Windows Live" clId="Web-{1916D744-1E26-4DE2-AEE0-DB0AF778370A}" dt="2021-05-03T03:30:53.797" v="933" actId="1076"/>
          <ac:spMkLst>
            <pc:docMk/>
            <pc:sldMk cId="141184844" sldId="293"/>
            <ac:spMk id="76" creationId="{E11AB8C4-BD49-4E37-AB38-72E0B2624D08}"/>
          </ac:spMkLst>
        </pc:spChg>
        <pc:spChg chg="add mod">
          <ac:chgData name="Kshitij Srivastava" userId="9ca786a045148134" providerId="Windows Live" clId="Web-{1916D744-1E26-4DE2-AEE0-DB0AF778370A}" dt="2021-05-03T03:31:12.141" v="938" actId="1076"/>
          <ac:spMkLst>
            <pc:docMk/>
            <pc:sldMk cId="141184844" sldId="293"/>
            <ac:spMk id="78" creationId="{B17875E6-2613-43CE-9BB1-F88082667D62}"/>
          </ac:spMkLst>
        </pc:spChg>
        <pc:spChg chg="add mod">
          <ac:chgData name="Kshitij Srivastava" userId="9ca786a045148134" providerId="Windows Live" clId="Web-{1916D744-1E26-4DE2-AEE0-DB0AF778370A}" dt="2021-05-03T03:31:12.157" v="939" actId="1076"/>
          <ac:spMkLst>
            <pc:docMk/>
            <pc:sldMk cId="141184844" sldId="293"/>
            <ac:spMk id="79" creationId="{24589CAC-6E83-48AE-A79A-866D8950AEAF}"/>
          </ac:spMkLst>
        </pc:spChg>
        <pc:spChg chg="mod">
          <ac:chgData name="Kshitij Srivastava" userId="9ca786a045148134" providerId="Windows Live" clId="Web-{1916D744-1E26-4DE2-AEE0-DB0AF778370A}" dt="2021-05-03T03:30:10.016" v="913" actId="1076"/>
          <ac:spMkLst>
            <pc:docMk/>
            <pc:sldMk cId="141184844" sldId="293"/>
            <ac:spMk id="179" creationId="{FF71B93A-03DB-47DC-8770-1C6879AFD7C4}"/>
          </ac:spMkLst>
        </pc:spChg>
        <pc:cxnChg chg="add del mod">
          <ac:chgData name="Kshitij Srivastava" userId="9ca786a045148134" providerId="Windows Live" clId="Web-{1916D744-1E26-4DE2-AEE0-DB0AF778370A}" dt="2021-05-03T03:30:00.156" v="911"/>
          <ac:cxnSpMkLst>
            <pc:docMk/>
            <pc:sldMk cId="141184844" sldId="293"/>
            <ac:cxnSpMk id="64" creationId="{7E48FFDA-E5FD-4D2A-AD37-0E8CA6A17A30}"/>
          </ac:cxnSpMkLst>
        </pc:cxnChg>
        <pc:cxnChg chg="add mod">
          <ac:chgData name="Kshitij Srivastava" userId="9ca786a045148134" providerId="Windows Live" clId="Web-{1916D744-1E26-4DE2-AEE0-DB0AF778370A}" dt="2021-05-03T03:30:22.219" v="917" actId="1076"/>
          <ac:cxnSpMkLst>
            <pc:docMk/>
            <pc:sldMk cId="141184844" sldId="293"/>
            <ac:cxnSpMk id="68" creationId="{00E30CCE-2E05-4222-B0A3-15D61BC7BE97}"/>
          </ac:cxnSpMkLst>
        </pc:cxnChg>
        <pc:cxnChg chg="add del mod">
          <ac:chgData name="Kshitij Srivastava" userId="9ca786a045148134" providerId="Windows Live" clId="Web-{1916D744-1E26-4DE2-AEE0-DB0AF778370A}" dt="2021-05-03T03:30:45.469" v="927"/>
          <ac:cxnSpMkLst>
            <pc:docMk/>
            <pc:sldMk cId="141184844" sldId="293"/>
            <ac:cxnSpMk id="71" creationId="{C4D0FEE3-D5A1-4359-84C8-F8F110F5E305}"/>
          </ac:cxnSpMkLst>
        </pc:cxnChg>
        <pc:cxnChg chg="add mod">
          <ac:chgData name="Kshitij Srivastava" userId="9ca786a045148134" providerId="Windows Live" clId="Web-{1916D744-1E26-4DE2-AEE0-DB0AF778370A}" dt="2021-05-03T03:30:53.782" v="931" actId="1076"/>
          <ac:cxnSpMkLst>
            <pc:docMk/>
            <pc:sldMk cId="141184844" sldId="293"/>
            <ac:cxnSpMk id="74" creationId="{82699C5F-27D4-4ECD-9B52-663B6607AAF7}"/>
          </ac:cxnSpMkLst>
        </pc:cxnChg>
        <pc:cxnChg chg="add mod">
          <ac:chgData name="Kshitij Srivastava" userId="9ca786a045148134" providerId="Windows Live" clId="Web-{1916D744-1E26-4DE2-AEE0-DB0AF778370A}" dt="2021-05-03T03:31:12.126" v="937" actId="1076"/>
          <ac:cxnSpMkLst>
            <pc:docMk/>
            <pc:sldMk cId="141184844" sldId="293"/>
            <ac:cxnSpMk id="77" creationId="{0E658710-91D5-4275-B15D-CF4B05D5018B}"/>
          </ac:cxnSpMkLst>
        </pc:cxnChg>
      </pc:sldChg>
      <pc:sldChg chg="addSp modSp add replId">
        <pc:chgData name="Kshitij Srivastava" userId="9ca786a045148134" providerId="Windows Live" clId="Web-{1916D744-1E26-4DE2-AEE0-DB0AF778370A}" dt="2021-05-03T03:42:37.867" v="988" actId="14100"/>
        <pc:sldMkLst>
          <pc:docMk/>
          <pc:sldMk cId="1703738372" sldId="294"/>
        </pc:sldMkLst>
        <pc:spChg chg="ord">
          <ac:chgData name="Kshitij Srivastava" userId="9ca786a045148134" providerId="Windows Live" clId="Web-{1916D744-1E26-4DE2-AEE0-DB0AF778370A}" dt="2021-05-03T03:42:01.960" v="985"/>
          <ac:spMkLst>
            <pc:docMk/>
            <pc:sldMk cId="1703738372" sldId="294"/>
            <ac:spMk id="3" creationId="{A0B2EF94-662E-4E71-95AB-9472201FA6A6}"/>
          </ac:spMkLst>
        </pc:spChg>
        <pc:spChg chg="ord">
          <ac:chgData name="Kshitij Srivastava" userId="9ca786a045148134" providerId="Windows Live" clId="Web-{1916D744-1E26-4DE2-AEE0-DB0AF778370A}" dt="2021-05-03T03:41:52.617" v="983"/>
          <ac:spMkLst>
            <pc:docMk/>
            <pc:sldMk cId="1703738372" sldId="294"/>
            <ac:spMk id="70" creationId="{6648AC86-EBBC-403D-9DF9-404CE50A9117}"/>
          </ac:spMkLst>
        </pc:spChg>
        <pc:spChg chg="add mod">
          <ac:chgData name="Kshitij Srivastava" userId="9ca786a045148134" providerId="Windows Live" clId="Web-{1916D744-1E26-4DE2-AEE0-DB0AF778370A}" dt="2021-05-03T03:39:47.537" v="962" actId="1076"/>
          <ac:spMkLst>
            <pc:docMk/>
            <pc:sldMk cId="1703738372" sldId="294"/>
            <ac:spMk id="73" creationId="{79BD5023-770D-4DF2-8937-B46045A61BA2}"/>
          </ac:spMkLst>
        </pc:spChg>
        <pc:spChg chg="ord">
          <ac:chgData name="Kshitij Srivastava" userId="9ca786a045148134" providerId="Windows Live" clId="Web-{1916D744-1E26-4DE2-AEE0-DB0AF778370A}" dt="2021-05-03T03:42:06.711" v="986"/>
          <ac:spMkLst>
            <pc:docMk/>
            <pc:sldMk cId="1703738372" sldId="294"/>
            <ac:spMk id="76" creationId="{E11AB8C4-BD49-4E37-AB38-72E0B2624D08}"/>
          </ac:spMkLst>
        </pc:spChg>
        <pc:spChg chg="add mod">
          <ac:chgData name="Kshitij Srivastava" userId="9ca786a045148134" providerId="Windows Live" clId="Web-{1916D744-1E26-4DE2-AEE0-DB0AF778370A}" dt="2021-05-03T03:34:00.784" v="957" actId="688"/>
          <ac:spMkLst>
            <pc:docMk/>
            <pc:sldMk cId="1703738372" sldId="294"/>
            <ac:spMk id="80" creationId="{B4E64B03-8506-4FF0-84B1-F82AA55190BF}"/>
          </ac:spMkLst>
        </pc:spChg>
        <pc:spChg chg="add mod">
          <ac:chgData name="Kshitij Srivastava" userId="9ca786a045148134" providerId="Windows Live" clId="Web-{1916D744-1E26-4DE2-AEE0-DB0AF778370A}" dt="2021-05-03T03:42:31.008" v="987" actId="1076"/>
          <ac:spMkLst>
            <pc:docMk/>
            <pc:sldMk cId="1703738372" sldId="294"/>
            <ac:spMk id="81" creationId="{E0088894-5227-4169-951B-FD9C3AFC0164}"/>
          </ac:spMkLst>
        </pc:spChg>
        <pc:spChg chg="add mod">
          <ac:chgData name="Kshitij Srivastava" userId="9ca786a045148134" providerId="Windows Live" clId="Web-{1916D744-1E26-4DE2-AEE0-DB0AF778370A}" dt="2021-05-03T03:40:13.663" v="966" actId="1076"/>
          <ac:spMkLst>
            <pc:docMk/>
            <pc:sldMk cId="1703738372" sldId="294"/>
            <ac:spMk id="83" creationId="{C89247F4-03EB-4136-832D-BC6CFB2A466B}"/>
          </ac:spMkLst>
        </pc:spChg>
        <pc:spChg chg="add mod">
          <ac:chgData name="Kshitij Srivastava" userId="9ca786a045148134" providerId="Windows Live" clId="Web-{1916D744-1E26-4DE2-AEE0-DB0AF778370A}" dt="2021-05-03T03:40:54.304" v="973" actId="1076"/>
          <ac:spMkLst>
            <pc:docMk/>
            <pc:sldMk cId="1703738372" sldId="294"/>
            <ac:spMk id="85" creationId="{B66F770D-C8AB-44F2-AB36-89E08E3CB167}"/>
          </ac:spMkLst>
        </pc:spChg>
        <pc:spChg chg="add mod">
          <ac:chgData name="Kshitij Srivastava" userId="9ca786a045148134" providerId="Windows Live" clId="Web-{1916D744-1E26-4DE2-AEE0-DB0AF778370A}" dt="2021-05-03T03:41:37.741" v="980"/>
          <ac:spMkLst>
            <pc:docMk/>
            <pc:sldMk cId="1703738372" sldId="294"/>
            <ac:spMk id="87" creationId="{69D3C6E3-21F8-4C92-A639-FF0797C612BC}"/>
          </ac:spMkLst>
        </pc:spChg>
        <pc:cxnChg chg="mod">
          <ac:chgData name="Kshitij Srivastava" userId="9ca786a045148134" providerId="Windows Live" clId="Web-{1916D744-1E26-4DE2-AEE0-DB0AF778370A}" dt="2021-05-03T03:33:00.017" v="942"/>
          <ac:cxnSpMkLst>
            <pc:docMk/>
            <pc:sldMk cId="1703738372" sldId="294"/>
            <ac:cxnSpMk id="13" creationId="{EE2B2617-FB71-47EF-911E-C7C1DBF332FF}"/>
          </ac:cxnSpMkLst>
        </pc:cxnChg>
        <pc:cxnChg chg="mod">
          <ac:chgData name="Kshitij Srivastava" userId="9ca786a045148134" providerId="Windows Live" clId="Web-{1916D744-1E26-4DE2-AEE0-DB0AF778370A}" dt="2021-05-03T03:34:24.643" v="961"/>
          <ac:cxnSpMkLst>
            <pc:docMk/>
            <pc:sldMk cId="1703738372" sldId="294"/>
            <ac:cxnSpMk id="15" creationId="{71AE1DDF-60EE-4B1E-9645-36F8C4A183D0}"/>
          </ac:cxnSpMkLst>
        </pc:cxnChg>
        <pc:cxnChg chg="mod">
          <ac:chgData name="Kshitij Srivastava" userId="9ca786a045148134" providerId="Windows Live" clId="Web-{1916D744-1E26-4DE2-AEE0-DB0AF778370A}" dt="2021-05-03T03:42:37.867" v="988" actId="14100"/>
          <ac:cxnSpMkLst>
            <pc:docMk/>
            <pc:sldMk cId="1703738372" sldId="294"/>
            <ac:cxnSpMk id="17" creationId="{66421493-E9FE-4304-ABEE-CAB613C29DCB}"/>
          </ac:cxnSpMkLst>
        </pc:cxnChg>
        <pc:cxnChg chg="mod">
          <ac:chgData name="Kshitij Srivastava" userId="9ca786a045148134" providerId="Windows Live" clId="Web-{1916D744-1E26-4DE2-AEE0-DB0AF778370A}" dt="2021-05-03T03:33:32.127" v="949"/>
          <ac:cxnSpMkLst>
            <pc:docMk/>
            <pc:sldMk cId="1703738372" sldId="294"/>
            <ac:cxnSpMk id="18" creationId="{68DC2604-AA5B-4714-B565-2494ADC573D0}"/>
          </ac:cxnSpMkLst>
        </pc:cxnChg>
        <pc:cxnChg chg="add mod">
          <ac:chgData name="Kshitij Srivastava" userId="9ca786a045148134" providerId="Windows Live" clId="Web-{1916D744-1E26-4DE2-AEE0-DB0AF778370A}" dt="2021-05-03T03:40:02.147" v="964"/>
          <ac:cxnSpMkLst>
            <pc:docMk/>
            <pc:sldMk cId="1703738372" sldId="294"/>
            <ac:cxnSpMk id="82" creationId="{C9EBD4FC-959A-475D-B235-FD9DA9CFCF07}"/>
          </ac:cxnSpMkLst>
        </pc:cxnChg>
        <pc:cxnChg chg="add mod">
          <ac:chgData name="Kshitij Srivastava" userId="9ca786a045148134" providerId="Windows Live" clId="Web-{1916D744-1E26-4DE2-AEE0-DB0AF778370A}" dt="2021-05-03T03:40:49.241" v="972"/>
          <ac:cxnSpMkLst>
            <pc:docMk/>
            <pc:sldMk cId="1703738372" sldId="294"/>
            <ac:cxnSpMk id="84" creationId="{86B0939F-31A8-4F61-8B6D-100F11C2BCCA}"/>
          </ac:cxnSpMkLst>
        </pc:cxnChg>
        <pc:cxnChg chg="add mod ord">
          <ac:chgData name="Kshitij Srivastava" userId="9ca786a045148134" providerId="Windows Live" clId="Web-{1916D744-1E26-4DE2-AEE0-DB0AF778370A}" dt="2021-05-03T03:41:56.867" v="984"/>
          <ac:cxnSpMkLst>
            <pc:docMk/>
            <pc:sldMk cId="1703738372" sldId="294"/>
            <ac:cxnSpMk id="86" creationId="{EB3DDA8E-65C8-410A-9415-96B8B5907028}"/>
          </ac:cxnSpMkLst>
        </pc:cxnChg>
      </pc:sldChg>
      <pc:sldChg chg="addSp delSp modSp add replId">
        <pc:chgData name="Kshitij Srivastava" userId="9ca786a045148134" providerId="Windows Live" clId="Web-{1916D744-1E26-4DE2-AEE0-DB0AF778370A}" dt="2021-05-03T03:44:13.493" v="1007" actId="1076"/>
        <pc:sldMkLst>
          <pc:docMk/>
          <pc:sldMk cId="1425515115" sldId="295"/>
        </pc:sldMkLst>
        <pc:spChg chg="add del">
          <ac:chgData name="Kshitij Srivastava" userId="9ca786a045148134" providerId="Windows Live" clId="Web-{1916D744-1E26-4DE2-AEE0-DB0AF778370A}" dt="2021-05-03T03:43:33.524" v="994"/>
          <ac:spMkLst>
            <pc:docMk/>
            <pc:sldMk cId="1425515115" sldId="295"/>
            <ac:spMk id="89" creationId="{66494761-7AA0-4BA3-B982-7731E8D88F5D}"/>
          </ac:spMkLst>
        </pc:spChg>
        <pc:spChg chg="add del mod">
          <ac:chgData name="Kshitij Srivastava" userId="9ca786a045148134" providerId="Windows Live" clId="Web-{1916D744-1E26-4DE2-AEE0-DB0AF778370A}" dt="2021-05-03T03:44:03.009" v="1000"/>
          <ac:spMkLst>
            <pc:docMk/>
            <pc:sldMk cId="1425515115" sldId="295"/>
            <ac:spMk id="91" creationId="{AF6FC995-8813-4AC0-A383-291D8119CCB5}"/>
          </ac:spMkLst>
        </pc:spChg>
        <pc:spChg chg="add mod">
          <ac:chgData name="Kshitij Srivastava" userId="9ca786a045148134" providerId="Windows Live" clId="Web-{1916D744-1E26-4DE2-AEE0-DB0AF778370A}" dt="2021-05-03T03:44:13.477" v="1006" actId="1076"/>
          <ac:spMkLst>
            <pc:docMk/>
            <pc:sldMk cId="1425515115" sldId="295"/>
            <ac:spMk id="93" creationId="{F42E419E-8C92-47D0-B627-0455AB2A9226}"/>
          </ac:spMkLst>
        </pc:spChg>
        <pc:spChg chg="add mod">
          <ac:chgData name="Kshitij Srivastava" userId="9ca786a045148134" providerId="Windows Live" clId="Web-{1916D744-1E26-4DE2-AEE0-DB0AF778370A}" dt="2021-05-03T03:44:13.493" v="1007" actId="1076"/>
          <ac:spMkLst>
            <pc:docMk/>
            <pc:sldMk cId="1425515115" sldId="295"/>
            <ac:spMk id="94" creationId="{E4EA6FFF-32DB-4B0A-8386-73E23B3FD5FE}"/>
          </ac:spMkLst>
        </pc:spChg>
        <pc:cxnChg chg="add del mod">
          <ac:chgData name="Kshitij Srivastava" userId="9ca786a045148134" providerId="Windows Live" clId="Web-{1916D744-1E26-4DE2-AEE0-DB0AF778370A}" dt="2021-05-03T03:43:33.524" v="995"/>
          <ac:cxnSpMkLst>
            <pc:docMk/>
            <pc:sldMk cId="1425515115" sldId="295"/>
            <ac:cxnSpMk id="88" creationId="{3BF03E20-62B1-4348-A0DE-947D62F6C5E4}"/>
          </ac:cxnSpMkLst>
        </pc:cxnChg>
        <pc:cxnChg chg="add del mod">
          <ac:chgData name="Kshitij Srivastava" userId="9ca786a045148134" providerId="Windows Live" clId="Web-{1916D744-1E26-4DE2-AEE0-DB0AF778370A}" dt="2021-05-03T03:44:03.009" v="1001"/>
          <ac:cxnSpMkLst>
            <pc:docMk/>
            <pc:sldMk cId="1425515115" sldId="295"/>
            <ac:cxnSpMk id="90" creationId="{9F1A01F0-49C5-4171-B602-A731D97E2505}"/>
          </ac:cxnSpMkLst>
        </pc:cxnChg>
        <pc:cxnChg chg="add mod">
          <ac:chgData name="Kshitij Srivastava" userId="9ca786a045148134" providerId="Windows Live" clId="Web-{1916D744-1E26-4DE2-AEE0-DB0AF778370A}" dt="2021-05-03T03:44:13.462" v="1005" actId="1076"/>
          <ac:cxnSpMkLst>
            <pc:docMk/>
            <pc:sldMk cId="1425515115" sldId="295"/>
            <ac:cxnSpMk id="92" creationId="{65F927F6-ED0D-44AB-BD45-1410BF6A7D6E}"/>
          </ac:cxnSpMkLst>
        </pc:cxnChg>
      </pc:sldChg>
      <pc:sldChg chg="addSp modSp add replId">
        <pc:chgData name="Kshitij Srivastava" userId="9ca786a045148134" providerId="Windows Live" clId="Web-{1916D744-1E26-4DE2-AEE0-DB0AF778370A}" dt="2021-05-03T03:44:55.915" v="1020" actId="1076"/>
        <pc:sldMkLst>
          <pc:docMk/>
          <pc:sldMk cId="2733611132" sldId="296"/>
        </pc:sldMkLst>
        <pc:spChg chg="add mod">
          <ac:chgData name="Kshitij Srivastava" userId="9ca786a045148134" providerId="Windows Live" clId="Web-{1916D744-1E26-4DE2-AEE0-DB0AF778370A}" dt="2021-05-03T03:44:43.368" v="1013" actId="1076"/>
          <ac:spMkLst>
            <pc:docMk/>
            <pc:sldMk cId="2733611132" sldId="296"/>
            <ac:spMk id="89" creationId="{7D6A0237-C110-4B2C-9BD1-F7DE5ACCA61A}"/>
          </ac:spMkLst>
        </pc:spChg>
        <pc:spChg chg="add mod">
          <ac:chgData name="Kshitij Srivastava" userId="9ca786a045148134" providerId="Windows Live" clId="Web-{1916D744-1E26-4DE2-AEE0-DB0AF778370A}" dt="2021-05-03T03:44:43.384" v="1014" actId="1076"/>
          <ac:spMkLst>
            <pc:docMk/>
            <pc:sldMk cId="2733611132" sldId="296"/>
            <ac:spMk id="90" creationId="{C7532C37-7E31-4DF5-B023-3052CE70FC0B}"/>
          </ac:spMkLst>
        </pc:spChg>
        <pc:spChg chg="add mod">
          <ac:chgData name="Kshitij Srivastava" userId="9ca786a045148134" providerId="Windows Live" clId="Web-{1916D744-1E26-4DE2-AEE0-DB0AF778370A}" dt="2021-05-03T03:44:55.900" v="1019" actId="1076"/>
          <ac:spMkLst>
            <pc:docMk/>
            <pc:sldMk cId="2733611132" sldId="296"/>
            <ac:spMk id="95" creationId="{C5F361FF-D86F-4DEF-A7C2-1D65AD4BACC7}"/>
          </ac:spMkLst>
        </pc:spChg>
        <pc:spChg chg="add mod">
          <ac:chgData name="Kshitij Srivastava" userId="9ca786a045148134" providerId="Windows Live" clId="Web-{1916D744-1E26-4DE2-AEE0-DB0AF778370A}" dt="2021-05-03T03:44:55.915" v="1020" actId="1076"/>
          <ac:spMkLst>
            <pc:docMk/>
            <pc:sldMk cId="2733611132" sldId="296"/>
            <ac:spMk id="96" creationId="{2EA9087D-5478-41C9-B2ED-3E3B3D3EC694}"/>
          </ac:spMkLst>
        </pc:spChg>
        <pc:cxnChg chg="add mod">
          <ac:chgData name="Kshitij Srivastava" userId="9ca786a045148134" providerId="Windows Live" clId="Web-{1916D744-1E26-4DE2-AEE0-DB0AF778370A}" dt="2021-05-03T03:44:43.353" v="1012" actId="1076"/>
          <ac:cxnSpMkLst>
            <pc:docMk/>
            <pc:sldMk cId="2733611132" sldId="296"/>
            <ac:cxnSpMk id="88" creationId="{BA4EDFF5-8BEE-431B-904B-023C9654B65D}"/>
          </ac:cxnSpMkLst>
        </pc:cxnChg>
        <pc:cxnChg chg="add mod">
          <ac:chgData name="Kshitij Srivastava" userId="9ca786a045148134" providerId="Windows Live" clId="Web-{1916D744-1E26-4DE2-AEE0-DB0AF778370A}" dt="2021-05-03T03:44:55.884" v="1018" actId="1076"/>
          <ac:cxnSpMkLst>
            <pc:docMk/>
            <pc:sldMk cId="2733611132" sldId="296"/>
            <ac:cxnSpMk id="91" creationId="{F04EAE86-2D9F-4AFC-8496-E2E4AF2978A7}"/>
          </ac:cxnSpMkLst>
        </pc:cxnChg>
      </pc:sldChg>
      <pc:sldChg chg="modSp add replId">
        <pc:chgData name="Kshitij Srivastava" userId="9ca786a045148134" providerId="Windows Live" clId="Web-{1916D744-1E26-4DE2-AEE0-DB0AF778370A}" dt="2021-05-03T03:48:38.839" v="1050" actId="1076"/>
        <pc:sldMkLst>
          <pc:docMk/>
          <pc:sldMk cId="2369514157" sldId="297"/>
        </pc:sldMkLst>
        <pc:spChg chg="mod">
          <ac:chgData name="Kshitij Srivastava" userId="9ca786a045148134" providerId="Windows Live" clId="Web-{1916D744-1E26-4DE2-AEE0-DB0AF778370A}" dt="2021-05-03T03:48:33.918" v="1048" actId="1076"/>
          <ac:spMkLst>
            <pc:docMk/>
            <pc:sldMk cId="2369514157" sldId="297"/>
            <ac:spMk id="66" creationId="{236FA714-B791-4C27-A9C6-A36076EA2133}"/>
          </ac:spMkLst>
        </pc:spChg>
        <pc:spChg chg="mod">
          <ac:chgData name="Kshitij Srivastava" userId="9ca786a045148134" providerId="Windows Live" clId="Web-{1916D744-1E26-4DE2-AEE0-DB0AF778370A}" dt="2021-05-03T03:47:55.620" v="1033" actId="1076"/>
          <ac:spMkLst>
            <pc:docMk/>
            <pc:sldMk cId="2369514157" sldId="297"/>
            <ac:spMk id="78" creationId="{B17875E6-2613-43CE-9BB1-F88082667D62}"/>
          </ac:spMkLst>
        </pc:spChg>
        <pc:spChg chg="mod">
          <ac:chgData name="Kshitij Srivastava" userId="9ca786a045148134" providerId="Windows Live" clId="Web-{1916D744-1E26-4DE2-AEE0-DB0AF778370A}" dt="2021-05-03T03:47:55.620" v="1034" actId="1076"/>
          <ac:spMkLst>
            <pc:docMk/>
            <pc:sldMk cId="2369514157" sldId="297"/>
            <ac:spMk id="79" creationId="{24589CAC-6E83-48AE-A79A-866D8950AEAF}"/>
          </ac:spMkLst>
        </pc:spChg>
        <pc:spChg chg="mod">
          <ac:chgData name="Kshitij Srivastava" userId="9ca786a045148134" providerId="Windows Live" clId="Web-{1916D744-1E26-4DE2-AEE0-DB0AF778370A}" dt="2021-05-03T03:48:33.902" v="1047" actId="1076"/>
          <ac:spMkLst>
            <pc:docMk/>
            <pc:sldMk cId="2369514157" sldId="297"/>
            <ac:spMk id="148" creationId="{C2D5CE51-61EE-4105-8738-6E5A33671691}"/>
          </ac:spMkLst>
        </pc:spChg>
        <pc:spChg chg="mod">
          <ac:chgData name="Kshitij Srivastava" userId="9ca786a045148134" providerId="Windows Live" clId="Web-{1916D744-1E26-4DE2-AEE0-DB0AF778370A}" dt="2021-05-03T03:48:38.839" v="1050" actId="1076"/>
          <ac:spMkLst>
            <pc:docMk/>
            <pc:sldMk cId="2369514157" sldId="297"/>
            <ac:spMk id="178" creationId="{B80BBB98-234D-4D08-859D-C88EBDEA5216}"/>
          </ac:spMkLst>
        </pc:spChg>
        <pc:cxnChg chg="mod">
          <ac:chgData name="Kshitij Srivastava" userId="9ca786a045148134" providerId="Windows Live" clId="Web-{1916D744-1E26-4DE2-AEE0-DB0AF778370A}" dt="2021-05-03T03:47:55.605" v="1032" actId="1076"/>
          <ac:cxnSpMkLst>
            <pc:docMk/>
            <pc:sldMk cId="2369514157" sldId="297"/>
            <ac:cxnSpMk id="77" creationId="{0E658710-91D5-4275-B15D-CF4B05D5018B}"/>
          </ac:cxnSpMkLst>
        </pc:cxnChg>
        <pc:cxnChg chg="mod">
          <ac:chgData name="Kshitij Srivastava" userId="9ca786a045148134" providerId="Windows Live" clId="Web-{1916D744-1E26-4DE2-AEE0-DB0AF778370A}" dt="2021-05-03T03:48:33.886" v="1046" actId="1076"/>
          <ac:cxnSpMkLst>
            <pc:docMk/>
            <pc:sldMk cId="2369514157" sldId="297"/>
            <ac:cxnSpMk id="147" creationId="{ECABE80C-1019-4935-AB28-AC2E28657EA4}"/>
          </ac:cxnSpMkLst>
        </pc:cxnChg>
      </pc:sldChg>
    </pc:docChg>
  </pc:docChgLst>
  <pc:docChgLst>
    <pc:chgData name="Kshitij Srivastava" userId="9ca786a045148134" providerId="Windows Live" clId="Web-{DE48C574-B406-4C8A-BD95-754C287D79B9}"/>
    <pc:docChg chg="">
      <pc:chgData name="Kshitij Srivastava" userId="9ca786a045148134" providerId="Windows Live" clId="Web-{DE48C574-B406-4C8A-BD95-754C287D79B9}" dt="2021-07-07T07:07:55.107" v="0"/>
      <pc:docMkLst>
        <pc:docMk/>
      </pc:docMkLst>
      <pc:sldChg chg="addCm">
        <pc:chgData name="Kshitij Srivastava" userId="9ca786a045148134" providerId="Windows Live" clId="Web-{DE48C574-B406-4C8A-BD95-754C287D79B9}" dt="2021-07-07T07:07:55.107" v="0"/>
        <pc:sldMkLst>
          <pc:docMk/>
          <pc:sldMk cId="128632686" sldId="256"/>
        </pc:sldMkLst>
      </pc:sldChg>
    </pc:docChg>
  </pc:docChgLst>
  <pc:docChgLst>
    <pc:chgData name="Kshitij Srivastava" userId="9ca786a045148134" providerId="Windows Live" clId="Web-{231C01C5-EBD7-40A9-8956-9D8BF37EC932}"/>
    <pc:docChg chg="addSld delSld modSld sldOrd">
      <pc:chgData name="Kshitij Srivastava" userId="9ca786a045148134" providerId="Windows Live" clId="Web-{231C01C5-EBD7-40A9-8956-9D8BF37EC932}" dt="2021-07-26T12:17:17.102" v="181" actId="20577"/>
      <pc:docMkLst>
        <pc:docMk/>
      </pc:docMkLst>
      <pc:sldChg chg="addSp delSp modSp addAnim delAnim modAnim">
        <pc:chgData name="Kshitij Srivastava" userId="9ca786a045148134" providerId="Windows Live" clId="Web-{231C01C5-EBD7-40A9-8956-9D8BF37EC932}" dt="2021-07-26T12:17:17.102" v="181" actId="20577"/>
        <pc:sldMkLst>
          <pc:docMk/>
          <pc:sldMk cId="3160674845" sldId="257"/>
        </pc:sldMkLst>
        <pc:spChg chg="del">
          <ac:chgData name="Kshitij Srivastava" userId="9ca786a045148134" providerId="Windows Live" clId="Web-{231C01C5-EBD7-40A9-8956-9D8BF37EC932}" dt="2021-07-26T10:29:36.600" v="109"/>
          <ac:spMkLst>
            <pc:docMk/>
            <pc:sldMk cId="3160674845" sldId="257"/>
            <ac:spMk id="3" creationId="{7D065123-16A5-4D41-AFF7-9BF5EA7DFCC9}"/>
          </ac:spMkLst>
        </pc:spChg>
        <pc:spChg chg="mod">
          <ac:chgData name="Kshitij Srivastava" userId="9ca786a045148134" providerId="Windows Live" clId="Web-{231C01C5-EBD7-40A9-8956-9D8BF37EC932}" dt="2021-07-26T10:31:45.572" v="124"/>
          <ac:spMkLst>
            <pc:docMk/>
            <pc:sldMk cId="3160674845" sldId="257"/>
            <ac:spMk id="4" creationId="{B4E951B4-2C97-48E5-A297-A0FF4F921814}"/>
          </ac:spMkLst>
        </pc:spChg>
        <pc:spChg chg="mod">
          <ac:chgData name="Kshitij Srivastava" userId="9ca786a045148134" providerId="Windows Live" clId="Web-{231C01C5-EBD7-40A9-8956-9D8BF37EC932}" dt="2021-07-26T10:31:45.572" v="125"/>
          <ac:spMkLst>
            <pc:docMk/>
            <pc:sldMk cId="3160674845" sldId="257"/>
            <ac:spMk id="16" creationId="{D2579FA3-8662-452C-A507-3206D818F7DC}"/>
          </ac:spMkLst>
        </pc:spChg>
        <pc:spChg chg="mod">
          <ac:chgData name="Kshitij Srivastava" userId="9ca786a045148134" providerId="Windows Live" clId="Web-{231C01C5-EBD7-40A9-8956-9D8BF37EC932}" dt="2021-07-26T12:17:17.102" v="181" actId="20577"/>
          <ac:spMkLst>
            <pc:docMk/>
            <pc:sldMk cId="3160674845" sldId="257"/>
            <ac:spMk id="24" creationId="{1F9A81B1-324A-4404-B510-24AC021035F7}"/>
          </ac:spMkLst>
        </pc:spChg>
        <pc:spChg chg="mod">
          <ac:chgData name="Kshitij Srivastava" userId="9ca786a045148134" providerId="Windows Live" clId="Web-{231C01C5-EBD7-40A9-8956-9D8BF37EC932}" dt="2021-07-26T11:32:03.625" v="175" actId="20577"/>
          <ac:spMkLst>
            <pc:docMk/>
            <pc:sldMk cId="3160674845" sldId="257"/>
            <ac:spMk id="25" creationId="{97E46798-C149-4E00-B3CE-9B536EF9B73C}"/>
          </ac:spMkLst>
        </pc:spChg>
        <pc:cxnChg chg="add del">
          <ac:chgData name="Kshitij Srivastava" userId="9ca786a045148134" providerId="Windows Live" clId="Web-{231C01C5-EBD7-40A9-8956-9D8BF37EC932}" dt="2021-07-26T11:31:12.499" v="173"/>
          <ac:cxnSpMkLst>
            <pc:docMk/>
            <pc:sldMk cId="3160674845" sldId="257"/>
            <ac:cxnSpMk id="37" creationId="{756EDCD7-7A73-49D6-8B08-E40C12D0EE39}"/>
          </ac:cxnSpMkLst>
        </pc:cxnChg>
      </pc:sldChg>
      <pc:sldChg chg="modSp delAnim">
        <pc:chgData name="Kshitij Srivastava" userId="9ca786a045148134" providerId="Windows Live" clId="Web-{231C01C5-EBD7-40A9-8956-9D8BF37EC932}" dt="2021-07-26T10:30:39.102" v="116"/>
        <pc:sldMkLst>
          <pc:docMk/>
          <pc:sldMk cId="1096818793" sldId="302"/>
        </pc:sldMkLst>
        <pc:spChg chg="mod">
          <ac:chgData name="Kshitij Srivastava" userId="9ca786a045148134" providerId="Windows Live" clId="Web-{231C01C5-EBD7-40A9-8956-9D8BF37EC932}" dt="2021-07-26T10:30:39.102" v="116"/>
          <ac:spMkLst>
            <pc:docMk/>
            <pc:sldMk cId="1096818793" sldId="302"/>
            <ac:spMk id="6" creationId="{0D753F95-9978-42AA-B55C-7AFB117D49CA}"/>
          </ac:spMkLst>
        </pc:spChg>
        <pc:cxnChg chg="mod">
          <ac:chgData name="Kshitij Srivastava" userId="9ca786a045148134" providerId="Windows Live" clId="Web-{231C01C5-EBD7-40A9-8956-9D8BF37EC932}" dt="2021-07-26T10:30:26.726" v="115" actId="14100"/>
          <ac:cxnSpMkLst>
            <pc:docMk/>
            <pc:sldMk cId="1096818793" sldId="302"/>
            <ac:cxnSpMk id="16" creationId="{56D1A45A-48EB-4E32-BF30-9D6CA9195463}"/>
          </ac:cxnSpMkLst>
        </pc:cxnChg>
      </pc:sldChg>
      <pc:sldChg chg="delSp modSp">
        <pc:chgData name="Kshitij Srivastava" userId="9ca786a045148134" providerId="Windows Live" clId="Web-{231C01C5-EBD7-40A9-8956-9D8BF37EC932}" dt="2021-07-26T10:31:07.102" v="118"/>
        <pc:sldMkLst>
          <pc:docMk/>
          <pc:sldMk cId="1686803832" sldId="306"/>
        </pc:sldMkLst>
        <pc:spChg chg="mod">
          <ac:chgData name="Kshitij Srivastava" userId="9ca786a045148134" providerId="Windows Live" clId="Web-{231C01C5-EBD7-40A9-8956-9D8BF37EC932}" dt="2021-07-26T10:31:07.102" v="118"/>
          <ac:spMkLst>
            <pc:docMk/>
            <pc:sldMk cId="1686803832" sldId="306"/>
            <ac:spMk id="5" creationId="{A78FD461-EF46-48E7-8C7E-080CC017CCFE}"/>
          </ac:spMkLst>
        </pc:spChg>
        <pc:spChg chg="del">
          <ac:chgData name="Kshitij Srivastava" userId="9ca786a045148134" providerId="Windows Live" clId="Web-{231C01C5-EBD7-40A9-8956-9D8BF37EC932}" dt="2021-07-26T10:30:05.757" v="112"/>
          <ac:spMkLst>
            <pc:docMk/>
            <pc:sldMk cId="1686803832" sldId="306"/>
            <ac:spMk id="17" creationId="{EFA49BE5-A74B-444D-9C24-DE4932069E42}"/>
          </ac:spMkLst>
        </pc:spChg>
        <pc:spChg chg="mod">
          <ac:chgData name="Kshitij Srivastava" userId="9ca786a045148134" providerId="Windows Live" clId="Web-{231C01C5-EBD7-40A9-8956-9D8BF37EC932}" dt="2021-07-26T10:30:11.007" v="114" actId="1076"/>
          <ac:spMkLst>
            <pc:docMk/>
            <pc:sldMk cId="1686803832" sldId="306"/>
            <ac:spMk id="19" creationId="{6615A917-9999-417A-9438-A2BEF2E98977}"/>
          </ac:spMkLst>
        </pc:spChg>
        <pc:spChg chg="mod">
          <ac:chgData name="Kshitij Srivastava" userId="9ca786a045148134" providerId="Windows Live" clId="Web-{231C01C5-EBD7-40A9-8956-9D8BF37EC932}" dt="2021-07-26T10:15:09.459" v="7" actId="14100"/>
          <ac:spMkLst>
            <pc:docMk/>
            <pc:sldMk cId="1686803832" sldId="306"/>
            <ac:spMk id="21" creationId="{8C7C0267-AEA0-401E-AB5E-5B54E78DA12F}"/>
          </ac:spMkLst>
        </pc:spChg>
        <pc:spChg chg="mod">
          <ac:chgData name="Kshitij Srivastava" userId="9ca786a045148134" providerId="Windows Live" clId="Web-{231C01C5-EBD7-40A9-8956-9D8BF37EC932}" dt="2021-07-26T10:15:15.600" v="8" actId="14100"/>
          <ac:spMkLst>
            <pc:docMk/>
            <pc:sldMk cId="1686803832" sldId="306"/>
            <ac:spMk id="23" creationId="{C5533287-E926-4E5D-B333-A9626F6B47FB}"/>
          </ac:spMkLst>
        </pc:spChg>
        <pc:cxnChg chg="del">
          <ac:chgData name="Kshitij Srivastava" userId="9ca786a045148134" providerId="Windows Live" clId="Web-{231C01C5-EBD7-40A9-8956-9D8BF37EC932}" dt="2021-07-26T10:30:07.304" v="113"/>
          <ac:cxnSpMkLst>
            <pc:docMk/>
            <pc:sldMk cId="1686803832" sldId="306"/>
            <ac:cxnSpMk id="13" creationId="{3D0C5BE9-CBB7-402F-8213-EA89869CA0A4}"/>
          </ac:cxnSpMkLst>
        </pc:cxnChg>
      </pc:sldChg>
      <pc:sldChg chg="delSp modSp ord addAnim delAnim modAnim">
        <pc:chgData name="Kshitij Srivastava" userId="9ca786a045148134" providerId="Windows Live" clId="Web-{231C01C5-EBD7-40A9-8956-9D8BF37EC932}" dt="2021-07-26T10:20:28.762" v="72"/>
        <pc:sldMkLst>
          <pc:docMk/>
          <pc:sldMk cId="3354036820" sldId="307"/>
        </pc:sldMkLst>
        <pc:spChg chg="del mod">
          <ac:chgData name="Kshitij Srivastava" userId="9ca786a045148134" providerId="Windows Live" clId="Web-{231C01C5-EBD7-40A9-8956-9D8BF37EC932}" dt="2021-07-26T10:19:36.026" v="31"/>
          <ac:spMkLst>
            <pc:docMk/>
            <pc:sldMk cId="3354036820" sldId="307"/>
            <ac:spMk id="3" creationId="{235471D2-D37A-4E60-A355-9F7E9333828B}"/>
          </ac:spMkLst>
        </pc:spChg>
        <pc:spChg chg="mod">
          <ac:chgData name="Kshitij Srivastava" userId="9ca786a045148134" providerId="Windows Live" clId="Web-{231C01C5-EBD7-40A9-8956-9D8BF37EC932}" dt="2021-07-26T10:20:14.293" v="62" actId="20577"/>
          <ac:spMkLst>
            <pc:docMk/>
            <pc:sldMk cId="3354036820" sldId="307"/>
            <ac:spMk id="5" creationId="{301113FA-260A-4B9B-A70F-321F6BD10D36}"/>
          </ac:spMkLst>
        </pc:spChg>
        <pc:spChg chg="mod">
          <ac:chgData name="Kshitij Srivastava" userId="9ca786a045148134" providerId="Windows Live" clId="Web-{231C01C5-EBD7-40A9-8956-9D8BF37EC932}" dt="2021-07-26T10:18:47.276" v="20" actId="20577"/>
          <ac:spMkLst>
            <pc:docMk/>
            <pc:sldMk cId="3354036820" sldId="307"/>
            <ac:spMk id="15" creationId="{7CF58E39-76B7-4B86-9CA8-C63E41D8FDFB}"/>
          </ac:spMkLst>
        </pc:spChg>
      </pc:sldChg>
      <pc:sldChg chg="ord">
        <pc:chgData name="Kshitij Srivastava" userId="9ca786a045148134" providerId="Windows Live" clId="Web-{231C01C5-EBD7-40A9-8956-9D8BF37EC932}" dt="2021-07-26T10:16:40.273" v="12"/>
        <pc:sldMkLst>
          <pc:docMk/>
          <pc:sldMk cId="2843268998" sldId="395"/>
        </pc:sldMkLst>
      </pc:sldChg>
      <pc:sldChg chg="modSp addAnim modAnim">
        <pc:chgData name="Kshitij Srivastava" userId="9ca786a045148134" providerId="Windows Live" clId="Web-{231C01C5-EBD7-40A9-8956-9D8BF37EC932}" dt="2021-07-26T12:12:00.956" v="179" actId="20577"/>
        <pc:sldMkLst>
          <pc:docMk/>
          <pc:sldMk cId="2718432009" sldId="509"/>
        </pc:sldMkLst>
        <pc:spChg chg="mod">
          <ac:chgData name="Kshitij Srivastava" userId="9ca786a045148134" providerId="Windows Live" clId="Web-{231C01C5-EBD7-40A9-8956-9D8BF37EC932}" dt="2021-07-26T10:31:58.775" v="126"/>
          <ac:spMkLst>
            <pc:docMk/>
            <pc:sldMk cId="2718432009" sldId="509"/>
            <ac:spMk id="4" creationId="{B4E951B4-2C97-48E5-A297-A0FF4F921814}"/>
          </ac:spMkLst>
        </pc:spChg>
        <pc:spChg chg="mod">
          <ac:chgData name="Kshitij Srivastava" userId="9ca786a045148134" providerId="Windows Live" clId="Web-{231C01C5-EBD7-40A9-8956-9D8BF37EC932}" dt="2021-07-26T10:31:58.791" v="127"/>
          <ac:spMkLst>
            <pc:docMk/>
            <pc:sldMk cId="2718432009" sldId="509"/>
            <ac:spMk id="16" creationId="{D2579FA3-8662-452C-A507-3206D818F7DC}"/>
          </ac:spMkLst>
        </pc:spChg>
        <pc:spChg chg="mod">
          <ac:chgData name="Kshitij Srivastava" userId="9ca786a045148134" providerId="Windows Live" clId="Web-{231C01C5-EBD7-40A9-8956-9D8BF37EC932}" dt="2021-07-26T12:12:00.956" v="179" actId="20577"/>
          <ac:spMkLst>
            <pc:docMk/>
            <pc:sldMk cId="2718432009" sldId="509"/>
            <ac:spMk id="24" creationId="{1F9A81B1-324A-4404-B510-24AC021035F7}"/>
          </ac:spMkLst>
        </pc:spChg>
        <pc:spChg chg="mod">
          <ac:chgData name="Kshitij Srivastava" userId="9ca786a045148134" providerId="Windows Live" clId="Web-{231C01C5-EBD7-40A9-8956-9D8BF37EC932}" dt="2021-07-26T10:31:58.806" v="128"/>
          <ac:spMkLst>
            <pc:docMk/>
            <pc:sldMk cId="2718432009" sldId="509"/>
            <ac:spMk id="26" creationId="{4F9BD52B-2955-40AB-AAC6-E6F2AA649521}"/>
          </ac:spMkLst>
        </pc:spChg>
      </pc:sldChg>
      <pc:sldChg chg="modSp">
        <pc:chgData name="Kshitij Srivastava" userId="9ca786a045148134" providerId="Windows Live" clId="Web-{231C01C5-EBD7-40A9-8956-9D8BF37EC932}" dt="2021-07-26T10:30:51.149" v="117"/>
        <pc:sldMkLst>
          <pc:docMk/>
          <pc:sldMk cId="32185655" sldId="510"/>
        </pc:sldMkLst>
        <pc:spChg chg="mod">
          <ac:chgData name="Kshitij Srivastava" userId="9ca786a045148134" providerId="Windows Live" clId="Web-{231C01C5-EBD7-40A9-8956-9D8BF37EC932}" dt="2021-07-26T10:30:51.149" v="117"/>
          <ac:spMkLst>
            <pc:docMk/>
            <pc:sldMk cId="32185655" sldId="510"/>
            <ac:spMk id="6" creationId="{0D753F95-9978-42AA-B55C-7AFB117D49CA}"/>
          </ac:spMkLst>
        </pc:spChg>
      </pc:sldChg>
      <pc:sldChg chg="modSp new ord">
        <pc:chgData name="Kshitij Srivastava" userId="9ca786a045148134" providerId="Windows Live" clId="Web-{231C01C5-EBD7-40A9-8956-9D8BF37EC932}" dt="2021-07-26T10:23:21.453" v="89" actId="1076"/>
        <pc:sldMkLst>
          <pc:docMk/>
          <pc:sldMk cId="3707244456" sldId="807"/>
        </pc:sldMkLst>
        <pc:spChg chg="mod">
          <ac:chgData name="Kshitij Srivastava" userId="9ca786a045148134" providerId="Windows Live" clId="Web-{231C01C5-EBD7-40A9-8956-9D8BF37EC932}" dt="2021-07-26T10:23:21.453" v="89" actId="1076"/>
          <ac:spMkLst>
            <pc:docMk/>
            <pc:sldMk cId="3707244456" sldId="807"/>
            <ac:spMk id="2" creationId="{813334C4-EB71-4B97-B345-0654F0ECE4DA}"/>
          </ac:spMkLst>
        </pc:spChg>
      </pc:sldChg>
      <pc:sldChg chg="addSp delSp modSp add ord replId">
        <pc:chgData name="Kshitij Srivastava" userId="9ca786a045148134" providerId="Windows Live" clId="Web-{231C01C5-EBD7-40A9-8956-9D8BF37EC932}" dt="2021-07-26T10:31:26.727" v="122"/>
        <pc:sldMkLst>
          <pc:docMk/>
          <pc:sldMk cId="1809711669" sldId="808"/>
        </pc:sldMkLst>
        <pc:spChg chg="add del mod">
          <ac:chgData name="Kshitij Srivastava" userId="9ca786a045148134" providerId="Windows Live" clId="Web-{231C01C5-EBD7-40A9-8956-9D8BF37EC932}" dt="2021-07-26T10:31:26.727" v="122"/>
          <ac:spMkLst>
            <pc:docMk/>
            <pc:sldMk cId="1809711669" sldId="808"/>
            <ac:spMk id="3" creationId="{CB399D0A-0F7D-4624-973C-FBAB417FCC12}"/>
          </ac:spMkLst>
        </pc:spChg>
        <pc:spChg chg="mod">
          <ac:chgData name="Kshitij Srivastava" userId="9ca786a045148134" providerId="Windows Live" clId="Web-{231C01C5-EBD7-40A9-8956-9D8BF37EC932}" dt="2021-07-26T10:31:22.931" v="120"/>
          <ac:spMkLst>
            <pc:docMk/>
            <pc:sldMk cId="1809711669" sldId="808"/>
            <ac:spMk id="6" creationId="{0D753F95-9978-42AA-B55C-7AFB117D49CA}"/>
          </ac:spMkLst>
        </pc:spChg>
      </pc:sldChg>
      <pc:sldChg chg="add replId">
        <pc:chgData name="Kshitij Srivastava" userId="9ca786a045148134" providerId="Windows Live" clId="Web-{231C01C5-EBD7-40A9-8956-9D8BF37EC932}" dt="2021-07-26T10:16:37.914" v="11"/>
        <pc:sldMkLst>
          <pc:docMk/>
          <pc:sldMk cId="1264895855" sldId="809"/>
        </pc:sldMkLst>
      </pc:sldChg>
      <pc:sldChg chg="delSp modSp add del ord replId">
        <pc:chgData name="Kshitij Srivastava" userId="9ca786a045148134" providerId="Windows Live" clId="Web-{231C01C5-EBD7-40A9-8956-9D8BF37EC932}" dt="2021-07-26T11:29:43.544" v="168"/>
        <pc:sldMkLst>
          <pc:docMk/>
          <pc:sldMk cId="2304103946" sldId="810"/>
        </pc:sldMkLst>
        <pc:spChg chg="del">
          <ac:chgData name="Kshitij Srivastava" userId="9ca786a045148134" providerId="Windows Live" clId="Web-{231C01C5-EBD7-40A9-8956-9D8BF37EC932}" dt="2021-07-26T10:29:21.459" v="106"/>
          <ac:spMkLst>
            <pc:docMk/>
            <pc:sldMk cId="2304103946" sldId="810"/>
            <ac:spMk id="3" creationId="{7D065123-16A5-4D41-AFF7-9BF5EA7DFCC9}"/>
          </ac:spMkLst>
        </pc:spChg>
        <pc:spChg chg="mod">
          <ac:chgData name="Kshitij Srivastava" userId="9ca786a045148134" providerId="Windows Live" clId="Web-{231C01C5-EBD7-40A9-8956-9D8BF37EC932}" dt="2021-07-26T10:31:34.821" v="123"/>
          <ac:spMkLst>
            <pc:docMk/>
            <pc:sldMk cId="2304103946" sldId="810"/>
            <ac:spMk id="4" creationId="{B4E951B4-2C97-48E5-A297-A0FF4F921814}"/>
          </ac:spMkLst>
        </pc:spChg>
        <pc:spChg chg="del">
          <ac:chgData name="Kshitij Srivastava" userId="9ca786a045148134" providerId="Windows Live" clId="Web-{231C01C5-EBD7-40A9-8956-9D8BF37EC932}" dt="2021-07-26T10:29:02.412" v="95"/>
          <ac:spMkLst>
            <pc:docMk/>
            <pc:sldMk cId="2304103946" sldId="810"/>
            <ac:spMk id="16" creationId="{D2579FA3-8662-452C-A507-3206D818F7DC}"/>
          </ac:spMkLst>
        </pc:spChg>
        <pc:spChg chg="del">
          <ac:chgData name="Kshitij Srivastava" userId="9ca786a045148134" providerId="Windows Live" clId="Web-{231C01C5-EBD7-40A9-8956-9D8BF37EC932}" dt="2021-07-26T10:29:03.381" v="96"/>
          <ac:spMkLst>
            <pc:docMk/>
            <pc:sldMk cId="2304103946" sldId="810"/>
            <ac:spMk id="19" creationId="{E805890E-0FB8-4635-9F44-B1889E9021B1}"/>
          </ac:spMkLst>
        </pc:spChg>
        <pc:spChg chg="del">
          <ac:chgData name="Kshitij Srivastava" userId="9ca786a045148134" providerId="Windows Live" clId="Web-{231C01C5-EBD7-40A9-8956-9D8BF37EC932}" dt="2021-07-26T10:29:04.662" v="98"/>
          <ac:spMkLst>
            <pc:docMk/>
            <pc:sldMk cId="2304103946" sldId="810"/>
            <ac:spMk id="23" creationId="{BF242814-E461-48E7-8D58-F53C88E92494}"/>
          </ac:spMkLst>
        </pc:spChg>
        <pc:spChg chg="del">
          <ac:chgData name="Kshitij Srivastava" userId="9ca786a045148134" providerId="Windows Live" clId="Web-{231C01C5-EBD7-40A9-8956-9D8BF37EC932}" dt="2021-07-26T10:29:08.850" v="103"/>
          <ac:spMkLst>
            <pc:docMk/>
            <pc:sldMk cId="2304103946" sldId="810"/>
            <ac:spMk id="24" creationId="{1F9A81B1-324A-4404-B510-24AC021035F7}"/>
          </ac:spMkLst>
        </pc:spChg>
        <pc:spChg chg="del mod">
          <ac:chgData name="Kshitij Srivastava" userId="9ca786a045148134" providerId="Windows Live" clId="Web-{231C01C5-EBD7-40A9-8956-9D8BF37EC932}" dt="2021-07-26T10:29:07.647" v="101"/>
          <ac:spMkLst>
            <pc:docMk/>
            <pc:sldMk cId="2304103946" sldId="810"/>
            <ac:spMk id="25" creationId="{97E46798-C149-4E00-B3CE-9B536EF9B73C}"/>
          </ac:spMkLst>
        </pc:spChg>
        <pc:cxnChg chg="del">
          <ac:chgData name="Kshitij Srivastava" userId="9ca786a045148134" providerId="Windows Live" clId="Web-{231C01C5-EBD7-40A9-8956-9D8BF37EC932}" dt="2021-07-26T10:29:08.772" v="102"/>
          <ac:cxnSpMkLst>
            <pc:docMk/>
            <pc:sldMk cId="2304103946" sldId="810"/>
            <ac:cxnSpMk id="17" creationId="{D8073A9B-08B3-4535-B05C-00B67ABEAC67}"/>
          </ac:cxnSpMkLst>
        </pc:cxnChg>
        <pc:cxnChg chg="del">
          <ac:chgData name="Kshitij Srivastava" userId="9ca786a045148134" providerId="Windows Live" clId="Web-{231C01C5-EBD7-40A9-8956-9D8BF37EC932}" dt="2021-07-26T10:29:04.053" v="97"/>
          <ac:cxnSpMkLst>
            <pc:docMk/>
            <pc:sldMk cId="2304103946" sldId="810"/>
            <ac:cxnSpMk id="18" creationId="{259A73CA-AFFC-4AC9-B6A2-F87A4646FEA8}"/>
          </ac:cxnSpMkLst>
        </pc:cxnChg>
        <pc:cxnChg chg="del">
          <ac:chgData name="Kshitij Srivastava" userId="9ca786a045148134" providerId="Windows Live" clId="Web-{231C01C5-EBD7-40A9-8956-9D8BF37EC932}" dt="2021-07-26T10:29:07.569" v="100"/>
          <ac:cxnSpMkLst>
            <pc:docMk/>
            <pc:sldMk cId="2304103946" sldId="810"/>
            <ac:cxnSpMk id="21" creationId="{FD1BA043-892E-453C-B313-0DE6CAB4FC0D}"/>
          </ac:cxnSpMkLst>
        </pc:cxnChg>
        <pc:cxnChg chg="del">
          <ac:chgData name="Kshitij Srivastava" userId="9ca786a045148134" providerId="Windows Live" clId="Web-{231C01C5-EBD7-40A9-8956-9D8BF37EC932}" dt="2021-07-26T10:29:10.756" v="104"/>
          <ac:cxnSpMkLst>
            <pc:docMk/>
            <pc:sldMk cId="2304103946" sldId="810"/>
            <ac:cxnSpMk id="37" creationId="{756EDCD7-7A73-49D6-8B08-E40C12D0EE39}"/>
          </ac:cxnSpMkLst>
        </pc:cxnChg>
      </pc:sldChg>
      <pc:sldChg chg="addSp delSp modSp add replId addAnim delAnim modAnim">
        <pc:chgData name="Kshitij Srivastava" userId="9ca786a045148134" providerId="Windows Live" clId="Web-{231C01C5-EBD7-40A9-8956-9D8BF37EC932}" dt="2021-07-26T11:29:51.247" v="171"/>
        <pc:sldMkLst>
          <pc:docMk/>
          <pc:sldMk cId="3195031687" sldId="811"/>
        </pc:sldMkLst>
        <pc:spChg chg="del">
          <ac:chgData name="Kshitij Srivastava" userId="9ca786a045148134" providerId="Windows Live" clId="Web-{231C01C5-EBD7-40A9-8956-9D8BF37EC932}" dt="2021-07-26T10:48:23.059" v="130"/>
          <ac:spMkLst>
            <pc:docMk/>
            <pc:sldMk cId="3195031687" sldId="811"/>
            <ac:spMk id="6" creationId="{0D753F95-9978-42AA-B55C-7AFB117D49CA}"/>
          </ac:spMkLst>
        </pc:spChg>
        <pc:spChg chg="del">
          <ac:chgData name="Kshitij Srivastava" userId="9ca786a045148134" providerId="Windows Live" clId="Web-{231C01C5-EBD7-40A9-8956-9D8BF37EC932}" dt="2021-07-26T10:48:25.778" v="136"/>
          <ac:spMkLst>
            <pc:docMk/>
            <pc:sldMk cId="3195031687" sldId="811"/>
            <ac:spMk id="12" creationId="{AEA34866-B4B9-407A-A88D-55255A886E6B}"/>
          </ac:spMkLst>
        </pc:spChg>
        <pc:spChg chg="del">
          <ac:chgData name="Kshitij Srivastava" userId="9ca786a045148134" providerId="Windows Live" clId="Web-{231C01C5-EBD7-40A9-8956-9D8BF37EC932}" dt="2021-07-26T10:48:25.778" v="134"/>
          <ac:spMkLst>
            <pc:docMk/>
            <pc:sldMk cId="3195031687" sldId="811"/>
            <ac:spMk id="20" creationId="{3C267392-9013-457A-BD9A-443698ADEF84}"/>
          </ac:spMkLst>
        </pc:spChg>
        <pc:spChg chg="del">
          <ac:chgData name="Kshitij Srivastava" userId="9ca786a045148134" providerId="Windows Live" clId="Web-{231C01C5-EBD7-40A9-8956-9D8BF37EC932}" dt="2021-07-26T10:48:25.778" v="133"/>
          <ac:spMkLst>
            <pc:docMk/>
            <pc:sldMk cId="3195031687" sldId="811"/>
            <ac:spMk id="22" creationId="{FBC41315-A90F-4D38-B617-CACB136044AD}"/>
          </ac:spMkLst>
        </pc:spChg>
        <pc:spChg chg="del">
          <ac:chgData name="Kshitij Srivastava" userId="9ca786a045148134" providerId="Windows Live" clId="Web-{231C01C5-EBD7-40A9-8956-9D8BF37EC932}" dt="2021-07-26T10:48:25.778" v="132"/>
          <ac:spMkLst>
            <pc:docMk/>
            <pc:sldMk cId="3195031687" sldId="811"/>
            <ac:spMk id="24" creationId="{33E9B500-8EF9-4B88-B6DE-B8894286BFF9}"/>
          </ac:spMkLst>
        </pc:spChg>
        <pc:spChg chg="del mod">
          <ac:chgData name="Kshitij Srivastava" userId="9ca786a045148134" providerId="Windows Live" clId="Web-{231C01C5-EBD7-40A9-8956-9D8BF37EC932}" dt="2021-07-26T10:48:27.544" v="140"/>
          <ac:spMkLst>
            <pc:docMk/>
            <pc:sldMk cId="3195031687" sldId="811"/>
            <ac:spMk id="29" creationId="{9341126E-B9F1-4660-B1A5-30B1C4812C69}"/>
          </ac:spMkLst>
        </pc:spChg>
        <pc:picChg chg="add mod">
          <ac:chgData name="Kshitij Srivastava" userId="9ca786a045148134" providerId="Windows Live" clId="Web-{231C01C5-EBD7-40A9-8956-9D8BF37EC932}" dt="2021-07-26T10:49:41.326" v="146" actId="1076"/>
          <ac:picMkLst>
            <pc:docMk/>
            <pc:sldMk cId="3195031687" sldId="811"/>
            <ac:picMk id="3" creationId="{59BEABE7-C4C1-4F38-846B-048C6DC75749}"/>
          </ac:picMkLst>
        </pc:picChg>
        <pc:picChg chg="del">
          <ac:chgData name="Kshitij Srivastava" userId="9ca786a045148134" providerId="Windows Live" clId="Web-{231C01C5-EBD7-40A9-8956-9D8BF37EC932}" dt="2021-07-26T10:48:24.512" v="131"/>
          <ac:picMkLst>
            <pc:docMk/>
            <pc:sldMk cId="3195031687" sldId="811"/>
            <ac:picMk id="4" creationId="{B0EF5144-C1F4-4059-898D-642D7DFC241E}"/>
          </ac:picMkLst>
        </pc:picChg>
        <pc:picChg chg="add mod">
          <ac:chgData name="Kshitij Srivastava" userId="9ca786a045148134" providerId="Windows Live" clId="Web-{231C01C5-EBD7-40A9-8956-9D8BF37EC932}" dt="2021-07-26T10:51:22.422" v="161" actId="1076"/>
          <ac:picMkLst>
            <pc:docMk/>
            <pc:sldMk cId="3195031687" sldId="811"/>
            <ac:picMk id="5" creationId="{66E5FC60-93B8-44E8-98B1-B2BC39C56AEF}"/>
          </ac:picMkLst>
        </pc:picChg>
        <pc:cxnChg chg="add mod">
          <ac:chgData name="Kshitij Srivastava" userId="9ca786a045148134" providerId="Windows Live" clId="Web-{231C01C5-EBD7-40A9-8956-9D8BF37EC932}" dt="2021-07-26T10:51:21.547" v="160" actId="1076"/>
          <ac:cxnSpMkLst>
            <pc:docMk/>
            <pc:sldMk cId="3195031687" sldId="811"/>
            <ac:cxnSpMk id="7" creationId="{7F649977-920C-488F-9919-F363B2C83B11}"/>
          </ac:cxnSpMkLst>
        </pc:cxnChg>
        <pc:cxnChg chg="del">
          <ac:chgData name="Kshitij Srivastava" userId="9ca786a045148134" providerId="Windows Live" clId="Web-{231C01C5-EBD7-40A9-8956-9D8BF37EC932}" dt="2021-07-26T10:48:25.778" v="138"/>
          <ac:cxnSpMkLst>
            <pc:docMk/>
            <pc:sldMk cId="3195031687" sldId="811"/>
            <ac:cxnSpMk id="8" creationId="{79E5C338-2C7F-4D20-A61F-E27AB2CA7609}"/>
          </ac:cxnSpMkLst>
        </pc:cxnChg>
        <pc:cxnChg chg="del">
          <ac:chgData name="Kshitij Srivastava" userId="9ca786a045148134" providerId="Windows Live" clId="Web-{231C01C5-EBD7-40A9-8956-9D8BF37EC932}" dt="2021-07-26T10:48:25.778" v="137"/>
          <ac:cxnSpMkLst>
            <pc:docMk/>
            <pc:sldMk cId="3195031687" sldId="811"/>
            <ac:cxnSpMk id="10" creationId="{70EC2472-721C-4B2E-9909-A6FC8154DFB4}"/>
          </ac:cxnSpMkLst>
        </pc:cxnChg>
        <pc:cxnChg chg="del">
          <ac:chgData name="Kshitij Srivastava" userId="9ca786a045148134" providerId="Windows Live" clId="Web-{231C01C5-EBD7-40A9-8956-9D8BF37EC932}" dt="2021-07-26T10:48:25.778" v="135"/>
          <ac:cxnSpMkLst>
            <pc:docMk/>
            <pc:sldMk cId="3195031687" sldId="811"/>
            <ac:cxnSpMk id="16" creationId="{56D1A45A-48EB-4E32-BF30-9D6CA9195463}"/>
          </ac:cxnSpMkLst>
        </pc:cxnChg>
      </pc:sldChg>
      <pc:sldChg chg="modSp add replId">
        <pc:chgData name="Kshitij Srivastava" userId="9ca786a045148134" providerId="Windows Live" clId="Web-{231C01C5-EBD7-40A9-8956-9D8BF37EC932}" dt="2021-07-26T12:11:59.035" v="177" actId="20577"/>
        <pc:sldMkLst>
          <pc:docMk/>
          <pc:sldMk cId="1222338497" sldId="812"/>
        </pc:sldMkLst>
        <pc:spChg chg="mod">
          <ac:chgData name="Kshitij Srivastava" userId="9ca786a045148134" providerId="Windows Live" clId="Web-{231C01C5-EBD7-40A9-8956-9D8BF37EC932}" dt="2021-07-26T12:11:59.035" v="177" actId="20577"/>
          <ac:spMkLst>
            <pc:docMk/>
            <pc:sldMk cId="1222338497" sldId="812"/>
            <ac:spMk id="24" creationId="{1F9A81B1-324A-4404-B510-24AC021035F7}"/>
          </ac:spMkLst>
        </pc:spChg>
      </pc:sldChg>
    </pc:docChg>
  </pc:docChgLst>
  <pc:docChgLst>
    <pc:chgData name="Kshitij Srivastava" userId="9ca786a045148134" providerId="Windows Live" clId="Web-{6E132E4B-A184-4D3A-B94A-7571C509FD2D}"/>
    <pc:docChg chg="modSld">
      <pc:chgData name="Kshitij Srivastava" userId="9ca786a045148134" providerId="Windows Live" clId="Web-{6E132E4B-A184-4D3A-B94A-7571C509FD2D}" dt="2021-05-28T15:26:01.402" v="6" actId="1076"/>
      <pc:docMkLst>
        <pc:docMk/>
      </pc:docMkLst>
      <pc:sldChg chg="modSp">
        <pc:chgData name="Kshitij Srivastava" userId="9ca786a045148134" providerId="Windows Live" clId="Web-{6E132E4B-A184-4D3A-B94A-7571C509FD2D}" dt="2021-05-28T15:25:52.495" v="5" actId="1076"/>
        <pc:sldMkLst>
          <pc:docMk/>
          <pc:sldMk cId="1874341492" sldId="372"/>
        </pc:sldMkLst>
        <pc:spChg chg="mod">
          <ac:chgData name="Kshitij Srivastava" userId="9ca786a045148134" providerId="Windows Live" clId="Web-{6E132E4B-A184-4D3A-B94A-7571C509FD2D}" dt="2021-05-28T15:25:52.495" v="5" actId="1076"/>
          <ac:spMkLst>
            <pc:docMk/>
            <pc:sldMk cId="1874341492" sldId="372"/>
            <ac:spMk id="8" creationId="{27D83B44-6D10-4CB6-A33E-76AFF0069AFF}"/>
          </ac:spMkLst>
        </pc:spChg>
        <pc:picChg chg="mod">
          <ac:chgData name="Kshitij Srivastava" userId="9ca786a045148134" providerId="Windows Live" clId="Web-{6E132E4B-A184-4D3A-B94A-7571C509FD2D}" dt="2021-05-28T15:25:51.027" v="4" actId="1076"/>
          <ac:picMkLst>
            <pc:docMk/>
            <pc:sldMk cId="1874341492" sldId="372"/>
            <ac:picMk id="4" creationId="{D402B65F-2F2A-41E7-BA13-8F89CF92AE0A}"/>
          </ac:picMkLst>
        </pc:picChg>
      </pc:sldChg>
      <pc:sldChg chg="modSp">
        <pc:chgData name="Kshitij Srivastava" userId="9ca786a045148134" providerId="Windows Live" clId="Web-{6E132E4B-A184-4D3A-B94A-7571C509FD2D}" dt="2021-05-28T15:26:01.402" v="6" actId="1076"/>
        <pc:sldMkLst>
          <pc:docMk/>
          <pc:sldMk cId="2964454641" sldId="386"/>
        </pc:sldMkLst>
        <pc:spChg chg="mod">
          <ac:chgData name="Kshitij Srivastava" userId="9ca786a045148134" providerId="Windows Live" clId="Web-{6E132E4B-A184-4D3A-B94A-7571C509FD2D}" dt="2021-05-28T15:26:01.402" v="6" actId="1076"/>
          <ac:spMkLst>
            <pc:docMk/>
            <pc:sldMk cId="2964454641" sldId="386"/>
            <ac:spMk id="8" creationId="{27D83B44-6D10-4CB6-A33E-76AFF0069AFF}"/>
          </ac:spMkLst>
        </pc:spChg>
      </pc:sldChg>
      <pc:sldChg chg="addSp">
        <pc:chgData name="Kshitij Srivastava" userId="9ca786a045148134" providerId="Windows Live" clId="Web-{6E132E4B-A184-4D3A-B94A-7571C509FD2D}" dt="2021-05-28T15:08:32.068" v="2"/>
        <pc:sldMkLst>
          <pc:docMk/>
          <pc:sldMk cId="2761163676" sldId="418"/>
        </pc:sldMkLst>
        <pc:spChg chg="add">
          <ac:chgData name="Kshitij Srivastava" userId="9ca786a045148134" providerId="Windows Live" clId="Web-{6E132E4B-A184-4D3A-B94A-7571C509FD2D}" dt="2021-05-28T15:08:32.037" v="0"/>
          <ac:spMkLst>
            <pc:docMk/>
            <pc:sldMk cId="2761163676" sldId="418"/>
            <ac:spMk id="7" creationId="{54AE8E17-DA5D-44C7-9327-A7573629A47A}"/>
          </ac:spMkLst>
        </pc:spChg>
        <pc:spChg chg="add">
          <ac:chgData name="Kshitij Srivastava" userId="9ca786a045148134" providerId="Windows Live" clId="Web-{6E132E4B-A184-4D3A-B94A-7571C509FD2D}" dt="2021-05-28T15:08:32.052" v="1"/>
          <ac:spMkLst>
            <pc:docMk/>
            <pc:sldMk cId="2761163676" sldId="418"/>
            <ac:spMk id="8" creationId="{E1FE0DEE-E4B0-4CD9-AA28-E405D1FCA8CE}"/>
          </ac:spMkLst>
        </pc:spChg>
        <pc:spChg chg="add">
          <ac:chgData name="Kshitij Srivastava" userId="9ca786a045148134" providerId="Windows Live" clId="Web-{6E132E4B-A184-4D3A-B94A-7571C509FD2D}" dt="2021-05-28T15:08:32.068" v="2"/>
          <ac:spMkLst>
            <pc:docMk/>
            <pc:sldMk cId="2761163676" sldId="418"/>
            <ac:spMk id="9" creationId="{7099B51A-B0BB-469D-AD21-BC8E94A5E70F}"/>
          </ac:spMkLst>
        </pc:spChg>
      </pc:sldChg>
    </pc:docChg>
  </pc:docChgLst>
  <pc:docChgLst>
    <pc:chgData name="Kshitij Srivastava" userId="9ca786a045148134" providerId="Windows Live" clId="Web-{20F5DB75-59AB-451C-8A1E-35E0CCEA8933}"/>
    <pc:docChg chg="addSld delSld modSld sldOrd">
      <pc:chgData name="Kshitij Srivastava" userId="9ca786a045148134" providerId="Windows Live" clId="Web-{20F5DB75-59AB-451C-8A1E-35E0CCEA8933}" dt="2021-05-29T07:05:20.266" v="1867"/>
      <pc:docMkLst>
        <pc:docMk/>
      </pc:docMkLst>
      <pc:sldChg chg="modSp">
        <pc:chgData name="Kshitij Srivastava" userId="9ca786a045148134" providerId="Windows Live" clId="Web-{20F5DB75-59AB-451C-8A1E-35E0CCEA8933}" dt="2021-05-29T03:42:16.521" v="201" actId="20577"/>
        <pc:sldMkLst>
          <pc:docMk/>
          <pc:sldMk cId="699092272" sldId="326"/>
        </pc:sldMkLst>
        <pc:spChg chg="mod">
          <ac:chgData name="Kshitij Srivastava" userId="9ca786a045148134" providerId="Windows Live" clId="Web-{20F5DB75-59AB-451C-8A1E-35E0CCEA8933}" dt="2021-05-29T03:42:16.521" v="201" actId="20577"/>
          <ac:spMkLst>
            <pc:docMk/>
            <pc:sldMk cId="699092272" sldId="326"/>
            <ac:spMk id="27" creationId="{0B601DB8-3E61-4824-8AB9-9A2A68B50917}"/>
          </ac:spMkLst>
        </pc:spChg>
      </pc:sldChg>
      <pc:sldChg chg="addSp delSp modSp addAnim modAnim">
        <pc:chgData name="Kshitij Srivastava" userId="9ca786a045148134" providerId="Windows Live" clId="Web-{20F5DB75-59AB-451C-8A1E-35E0CCEA8933}" dt="2021-05-29T05:11:51.787" v="734"/>
        <pc:sldMkLst>
          <pc:docMk/>
          <pc:sldMk cId="1992703652" sldId="328"/>
        </pc:sldMkLst>
        <pc:spChg chg="add mod">
          <ac:chgData name="Kshitij Srivastava" userId="9ca786a045148134" providerId="Windows Live" clId="Web-{20F5DB75-59AB-451C-8A1E-35E0CCEA8933}" dt="2021-05-29T05:06:25.909" v="654"/>
          <ac:spMkLst>
            <pc:docMk/>
            <pc:sldMk cId="1992703652" sldId="328"/>
            <ac:spMk id="20" creationId="{93456A2B-A6EC-415C-8532-23DB9E31FF89}"/>
          </ac:spMkLst>
        </pc:spChg>
        <pc:spChg chg="add mod">
          <ac:chgData name="Kshitij Srivastava" userId="9ca786a045148134" providerId="Windows Live" clId="Web-{20F5DB75-59AB-451C-8A1E-35E0CCEA8933}" dt="2021-05-29T05:05:12.533" v="638"/>
          <ac:spMkLst>
            <pc:docMk/>
            <pc:sldMk cId="1992703652" sldId="328"/>
            <ac:spMk id="21" creationId="{F9D71FEB-9AE2-4DDE-838C-82CE1827B32D}"/>
          </ac:spMkLst>
        </pc:spChg>
        <pc:spChg chg="add mod">
          <ac:chgData name="Kshitij Srivastava" userId="9ca786a045148134" providerId="Windows Live" clId="Web-{20F5DB75-59AB-451C-8A1E-35E0CCEA8933}" dt="2021-05-29T05:05:12.549" v="639"/>
          <ac:spMkLst>
            <pc:docMk/>
            <pc:sldMk cId="1992703652" sldId="328"/>
            <ac:spMk id="22" creationId="{6341E39A-9E9D-4A00-8619-24697BE52AE2}"/>
          </ac:spMkLst>
        </pc:spChg>
        <pc:spChg chg="add mod">
          <ac:chgData name="Kshitij Srivastava" userId="9ca786a045148134" providerId="Windows Live" clId="Web-{20F5DB75-59AB-451C-8A1E-35E0CCEA8933}" dt="2021-05-29T05:05:12.564" v="640"/>
          <ac:spMkLst>
            <pc:docMk/>
            <pc:sldMk cId="1992703652" sldId="328"/>
            <ac:spMk id="23" creationId="{44D97766-7E7B-4CC0-8DE9-A4DD73FA2BBC}"/>
          </ac:spMkLst>
        </pc:spChg>
        <pc:spChg chg="add mod">
          <ac:chgData name="Kshitij Srivastava" userId="9ca786a045148134" providerId="Windows Live" clId="Web-{20F5DB75-59AB-451C-8A1E-35E0CCEA8933}" dt="2021-05-29T05:06:25.924" v="655"/>
          <ac:spMkLst>
            <pc:docMk/>
            <pc:sldMk cId="1992703652" sldId="328"/>
            <ac:spMk id="24" creationId="{EC3F939B-4527-468F-915C-609BB300C9E7}"/>
          </ac:spMkLst>
        </pc:spChg>
        <pc:spChg chg="add mod">
          <ac:chgData name="Kshitij Srivastava" userId="9ca786a045148134" providerId="Windows Live" clId="Web-{20F5DB75-59AB-451C-8A1E-35E0CCEA8933}" dt="2021-05-29T05:05:12.564" v="641"/>
          <ac:spMkLst>
            <pc:docMk/>
            <pc:sldMk cId="1992703652" sldId="328"/>
            <ac:spMk id="25" creationId="{B1F46319-98ED-4111-A9E8-AF1F2E2C1521}"/>
          </ac:spMkLst>
        </pc:spChg>
        <pc:spChg chg="add mod">
          <ac:chgData name="Kshitij Srivastava" userId="9ca786a045148134" providerId="Windows Live" clId="Web-{20F5DB75-59AB-451C-8A1E-35E0CCEA8933}" dt="2021-05-29T05:06:25.956" v="660"/>
          <ac:spMkLst>
            <pc:docMk/>
            <pc:sldMk cId="1992703652" sldId="328"/>
            <ac:spMk id="26" creationId="{0049D671-E573-467D-BB9B-9D7A5021040D}"/>
          </ac:spMkLst>
        </pc:spChg>
        <pc:spChg chg="add mod">
          <ac:chgData name="Kshitij Srivastava" userId="9ca786a045148134" providerId="Windows Live" clId="Web-{20F5DB75-59AB-451C-8A1E-35E0CCEA8933}" dt="2021-05-29T05:05:12.564" v="642"/>
          <ac:spMkLst>
            <pc:docMk/>
            <pc:sldMk cId="1992703652" sldId="328"/>
            <ac:spMk id="27" creationId="{F70D8610-CF6E-4625-8739-AACF31B1EEE6}"/>
          </ac:spMkLst>
        </pc:spChg>
        <pc:spChg chg="add mod">
          <ac:chgData name="Kshitij Srivastava" userId="9ca786a045148134" providerId="Windows Live" clId="Web-{20F5DB75-59AB-451C-8A1E-35E0CCEA8933}" dt="2021-05-29T05:05:12.580" v="643"/>
          <ac:spMkLst>
            <pc:docMk/>
            <pc:sldMk cId="1992703652" sldId="328"/>
            <ac:spMk id="28" creationId="{5270C77B-D60B-4A29-9E54-DA5FF33DE921}"/>
          </ac:spMkLst>
        </pc:spChg>
        <pc:spChg chg="add mod">
          <ac:chgData name="Kshitij Srivastava" userId="9ca786a045148134" providerId="Windows Live" clId="Web-{20F5DB75-59AB-451C-8A1E-35E0CCEA8933}" dt="2021-05-29T05:06:25.940" v="656"/>
          <ac:spMkLst>
            <pc:docMk/>
            <pc:sldMk cId="1992703652" sldId="328"/>
            <ac:spMk id="29" creationId="{4FD4B956-B2AB-4552-9E6C-08D0E4E72513}"/>
          </ac:spMkLst>
        </pc:spChg>
        <pc:spChg chg="add mod">
          <ac:chgData name="Kshitij Srivastava" userId="9ca786a045148134" providerId="Windows Live" clId="Web-{20F5DB75-59AB-451C-8A1E-35E0CCEA8933}" dt="2021-05-29T05:05:12.580" v="644"/>
          <ac:spMkLst>
            <pc:docMk/>
            <pc:sldMk cId="1992703652" sldId="328"/>
            <ac:spMk id="30" creationId="{5A1CBD38-E146-4245-A7D9-CF581A64D776}"/>
          </ac:spMkLst>
        </pc:spChg>
        <pc:spChg chg="add mod">
          <ac:chgData name="Kshitij Srivastava" userId="9ca786a045148134" providerId="Windows Live" clId="Web-{20F5DB75-59AB-451C-8A1E-35E0CCEA8933}" dt="2021-05-29T05:06:30.268" v="662"/>
          <ac:spMkLst>
            <pc:docMk/>
            <pc:sldMk cId="1992703652" sldId="328"/>
            <ac:spMk id="31" creationId="{A505059F-FC4A-4E45-9DF0-524BCEBCBD70}"/>
          </ac:spMkLst>
        </pc:spChg>
        <pc:spChg chg="add mod">
          <ac:chgData name="Kshitij Srivastava" userId="9ca786a045148134" providerId="Windows Live" clId="Web-{20F5DB75-59AB-451C-8A1E-35E0CCEA8933}" dt="2021-05-29T05:06:25.971" v="661"/>
          <ac:spMkLst>
            <pc:docMk/>
            <pc:sldMk cId="1992703652" sldId="328"/>
            <ac:spMk id="32" creationId="{7049CD7D-B1AA-4CD5-AD11-1371B1617BB7}"/>
          </ac:spMkLst>
        </pc:spChg>
        <pc:spChg chg="add mod">
          <ac:chgData name="Kshitij Srivastava" userId="9ca786a045148134" providerId="Windows Live" clId="Web-{20F5DB75-59AB-451C-8A1E-35E0CCEA8933}" dt="2021-05-29T05:06:25.940" v="657"/>
          <ac:spMkLst>
            <pc:docMk/>
            <pc:sldMk cId="1992703652" sldId="328"/>
            <ac:spMk id="33" creationId="{6685D90B-F868-485B-9679-A33C3D3ACDB4}"/>
          </ac:spMkLst>
        </pc:spChg>
        <pc:spChg chg="add mod">
          <ac:chgData name="Kshitij Srivastava" userId="9ca786a045148134" providerId="Windows Live" clId="Web-{20F5DB75-59AB-451C-8A1E-35E0CCEA8933}" dt="2021-05-29T05:06:25.956" v="659"/>
          <ac:spMkLst>
            <pc:docMk/>
            <pc:sldMk cId="1992703652" sldId="328"/>
            <ac:spMk id="34" creationId="{47E6C6CC-38AB-4BCF-A0FB-6EB937D4BA97}"/>
          </ac:spMkLst>
        </pc:spChg>
        <pc:spChg chg="add del">
          <ac:chgData name="Kshitij Srivastava" userId="9ca786a045148134" providerId="Windows Live" clId="Web-{20F5DB75-59AB-451C-8A1E-35E0CCEA8933}" dt="2021-05-29T04:59:46.889" v="581"/>
          <ac:spMkLst>
            <pc:docMk/>
            <pc:sldMk cId="1992703652" sldId="328"/>
            <ac:spMk id="35" creationId="{EA48487E-9574-4FC1-AC75-9E009C349D44}"/>
          </ac:spMkLst>
        </pc:spChg>
        <pc:spChg chg="add">
          <ac:chgData name="Kshitij Srivastava" userId="9ca786a045148134" providerId="Windows Live" clId="Web-{20F5DB75-59AB-451C-8A1E-35E0CCEA8933}" dt="2021-05-29T04:59:50.343" v="582"/>
          <ac:spMkLst>
            <pc:docMk/>
            <pc:sldMk cId="1992703652" sldId="328"/>
            <ac:spMk id="36" creationId="{98D44A4C-FF75-413B-9C0C-3E6384247622}"/>
          </ac:spMkLst>
        </pc:spChg>
        <pc:spChg chg="add">
          <ac:chgData name="Kshitij Srivastava" userId="9ca786a045148134" providerId="Windows Live" clId="Web-{20F5DB75-59AB-451C-8A1E-35E0CCEA8933}" dt="2021-05-29T04:59:54.983" v="583"/>
          <ac:spMkLst>
            <pc:docMk/>
            <pc:sldMk cId="1992703652" sldId="328"/>
            <ac:spMk id="37" creationId="{BAD9E2F0-22ED-4C60-88BD-FB55938824D8}"/>
          </ac:spMkLst>
        </pc:spChg>
        <pc:spChg chg="add del">
          <ac:chgData name="Kshitij Srivastava" userId="9ca786a045148134" providerId="Windows Live" clId="Web-{20F5DB75-59AB-451C-8A1E-35E0CCEA8933}" dt="2021-05-29T05:00:08.702" v="589"/>
          <ac:spMkLst>
            <pc:docMk/>
            <pc:sldMk cId="1992703652" sldId="328"/>
            <ac:spMk id="38" creationId="{240C3EA0-CEC3-47EA-85F9-B2CF63AE9B5A}"/>
          </ac:spMkLst>
        </pc:spChg>
        <pc:spChg chg="add mod">
          <ac:chgData name="Kshitij Srivastava" userId="9ca786a045148134" providerId="Windows Live" clId="Web-{20F5DB75-59AB-451C-8A1E-35E0CCEA8933}" dt="2021-05-29T05:06:25.940" v="658"/>
          <ac:spMkLst>
            <pc:docMk/>
            <pc:sldMk cId="1992703652" sldId="328"/>
            <ac:spMk id="39" creationId="{F9A39BAB-53EB-4413-A9F4-D4689F73D577}"/>
          </ac:spMkLst>
        </pc:spChg>
        <pc:spChg chg="add mod">
          <ac:chgData name="Kshitij Srivastava" userId="9ca786a045148134" providerId="Windows Live" clId="Web-{20F5DB75-59AB-451C-8A1E-35E0CCEA8933}" dt="2021-05-29T05:06:47.159" v="663"/>
          <ac:spMkLst>
            <pc:docMk/>
            <pc:sldMk cId="1992703652" sldId="328"/>
            <ac:spMk id="40" creationId="{6271A082-13DF-4E8B-BBCB-B47DED0FA5C7}"/>
          </ac:spMkLst>
        </pc:spChg>
        <pc:spChg chg="add mod">
          <ac:chgData name="Kshitij Srivastava" userId="9ca786a045148134" providerId="Windows Live" clId="Web-{20F5DB75-59AB-451C-8A1E-35E0CCEA8933}" dt="2021-05-29T05:06:47.159" v="664"/>
          <ac:spMkLst>
            <pc:docMk/>
            <pc:sldMk cId="1992703652" sldId="328"/>
            <ac:spMk id="41" creationId="{96BB4B98-F3C9-4A0A-BF78-5246E99DE018}"/>
          </ac:spMkLst>
        </pc:spChg>
        <pc:spChg chg="add mod">
          <ac:chgData name="Kshitij Srivastava" userId="9ca786a045148134" providerId="Windows Live" clId="Web-{20F5DB75-59AB-451C-8A1E-35E0CCEA8933}" dt="2021-05-29T05:06:47.175" v="665"/>
          <ac:spMkLst>
            <pc:docMk/>
            <pc:sldMk cId="1992703652" sldId="328"/>
            <ac:spMk id="42" creationId="{E8C6D239-4509-4DBE-A932-333794BB24F4}"/>
          </ac:spMkLst>
        </pc:spChg>
        <pc:spChg chg="add mod">
          <ac:chgData name="Kshitij Srivastava" userId="9ca786a045148134" providerId="Windows Live" clId="Web-{20F5DB75-59AB-451C-8A1E-35E0CCEA8933}" dt="2021-05-29T05:06:47.175" v="666"/>
          <ac:spMkLst>
            <pc:docMk/>
            <pc:sldMk cId="1992703652" sldId="328"/>
            <ac:spMk id="43" creationId="{9745B3B3-3B0B-4DBF-BCF9-9D9B01CEAED7}"/>
          </ac:spMkLst>
        </pc:spChg>
        <pc:spChg chg="add mod">
          <ac:chgData name="Kshitij Srivastava" userId="9ca786a045148134" providerId="Windows Live" clId="Web-{20F5DB75-59AB-451C-8A1E-35E0CCEA8933}" dt="2021-05-29T05:06:47.190" v="667"/>
          <ac:spMkLst>
            <pc:docMk/>
            <pc:sldMk cId="1992703652" sldId="328"/>
            <ac:spMk id="44" creationId="{BF9F8397-C683-4CD7-A0DA-35DBE047DE1C}"/>
          </ac:spMkLst>
        </pc:spChg>
        <pc:spChg chg="add mod">
          <ac:chgData name="Kshitij Srivastava" userId="9ca786a045148134" providerId="Windows Live" clId="Web-{20F5DB75-59AB-451C-8A1E-35E0CCEA8933}" dt="2021-05-29T05:06:51.737" v="672"/>
          <ac:spMkLst>
            <pc:docMk/>
            <pc:sldMk cId="1992703652" sldId="328"/>
            <ac:spMk id="45" creationId="{D3108679-219E-4A16-AEF8-75788CAE78BE}"/>
          </ac:spMkLst>
        </pc:spChg>
        <pc:spChg chg="add mod">
          <ac:chgData name="Kshitij Srivastava" userId="9ca786a045148134" providerId="Windows Live" clId="Web-{20F5DB75-59AB-451C-8A1E-35E0CCEA8933}" dt="2021-05-29T05:06:47.190" v="668"/>
          <ac:spMkLst>
            <pc:docMk/>
            <pc:sldMk cId="1992703652" sldId="328"/>
            <ac:spMk id="46" creationId="{48B2525C-0F24-47F3-A60D-AFC54873CE3A}"/>
          </ac:spMkLst>
        </pc:spChg>
        <pc:spChg chg="add mod">
          <ac:chgData name="Kshitij Srivastava" userId="9ca786a045148134" providerId="Windows Live" clId="Web-{20F5DB75-59AB-451C-8A1E-35E0CCEA8933}" dt="2021-05-29T05:06:47.221" v="671"/>
          <ac:spMkLst>
            <pc:docMk/>
            <pc:sldMk cId="1992703652" sldId="328"/>
            <ac:spMk id="47" creationId="{09EC57EB-07D1-418F-B4AF-CA9DB38F0651}"/>
          </ac:spMkLst>
        </pc:spChg>
        <pc:spChg chg="add mod">
          <ac:chgData name="Kshitij Srivastava" userId="9ca786a045148134" providerId="Windows Live" clId="Web-{20F5DB75-59AB-451C-8A1E-35E0CCEA8933}" dt="2021-05-29T05:06:47.206" v="669"/>
          <ac:spMkLst>
            <pc:docMk/>
            <pc:sldMk cId="1992703652" sldId="328"/>
            <ac:spMk id="48" creationId="{18EB609B-F0AD-4992-AC7A-00D1BE1B4D94}"/>
          </ac:spMkLst>
        </pc:spChg>
        <pc:spChg chg="add mod">
          <ac:chgData name="Kshitij Srivastava" userId="9ca786a045148134" providerId="Windows Live" clId="Web-{20F5DB75-59AB-451C-8A1E-35E0CCEA8933}" dt="2021-05-29T05:06:47.206" v="670"/>
          <ac:spMkLst>
            <pc:docMk/>
            <pc:sldMk cId="1992703652" sldId="328"/>
            <ac:spMk id="49" creationId="{4F5683A2-12F2-43FC-A13E-25DBE9A5EBDA}"/>
          </ac:spMkLst>
        </pc:spChg>
        <pc:spChg chg="add mod">
          <ac:chgData name="Kshitij Srivastava" userId="9ca786a045148134" providerId="Windows Live" clId="Web-{20F5DB75-59AB-451C-8A1E-35E0CCEA8933}" dt="2021-05-29T05:11:51.787" v="734"/>
          <ac:spMkLst>
            <pc:docMk/>
            <pc:sldMk cId="1992703652" sldId="328"/>
            <ac:spMk id="50" creationId="{B3E042FB-7682-4719-89C1-7DF8F4E015D5}"/>
          </ac:spMkLst>
        </pc:spChg>
        <pc:spChg chg="add mod">
          <ac:chgData name="Kshitij Srivastava" userId="9ca786a045148134" providerId="Windows Live" clId="Web-{20F5DB75-59AB-451C-8A1E-35E0CCEA8933}" dt="2021-05-29T05:09:18.942" v="693" actId="20577"/>
          <ac:spMkLst>
            <pc:docMk/>
            <pc:sldMk cId="1992703652" sldId="328"/>
            <ac:spMk id="51" creationId="{11732AA8-D452-4F2B-A47E-235F66752D8B}"/>
          </ac:spMkLst>
        </pc:spChg>
        <pc:picChg chg="add mod">
          <ac:chgData name="Kshitij Srivastava" userId="9ca786a045148134" providerId="Windows Live" clId="Web-{20F5DB75-59AB-451C-8A1E-35E0CCEA8933}" dt="2021-05-29T04:56:39.778" v="523" actId="1076"/>
          <ac:picMkLst>
            <pc:docMk/>
            <pc:sldMk cId="1992703652" sldId="328"/>
            <ac:picMk id="4" creationId="{1E57DC09-B2C7-4338-927D-642FCC60B88A}"/>
          </ac:picMkLst>
        </pc:picChg>
        <pc:picChg chg="add mod">
          <ac:chgData name="Kshitij Srivastava" userId="9ca786a045148134" providerId="Windows Live" clId="Web-{20F5DB75-59AB-451C-8A1E-35E0CCEA8933}" dt="2021-05-29T04:49:00.399" v="459" actId="1076"/>
          <ac:picMkLst>
            <pc:docMk/>
            <pc:sldMk cId="1992703652" sldId="328"/>
            <ac:picMk id="6" creationId="{33BC4AA5-7949-4292-BAD2-24D4F6618C1B}"/>
          </ac:picMkLst>
        </pc:picChg>
        <pc:picChg chg="add del mod">
          <ac:chgData name="Kshitij Srivastava" userId="9ca786a045148134" providerId="Windows Live" clId="Web-{20F5DB75-59AB-451C-8A1E-35E0CCEA8933}" dt="2021-05-29T04:48:22.758" v="435"/>
          <ac:picMkLst>
            <pc:docMk/>
            <pc:sldMk cId="1992703652" sldId="328"/>
            <ac:picMk id="8" creationId="{735A8148-BCED-4DBD-8CC0-5719B83E90BA}"/>
          </ac:picMkLst>
        </pc:picChg>
        <pc:picChg chg="add mod">
          <ac:chgData name="Kshitij Srivastava" userId="9ca786a045148134" providerId="Windows Live" clId="Web-{20F5DB75-59AB-451C-8A1E-35E0CCEA8933}" dt="2021-05-29T04:56:37.403" v="521" actId="1076"/>
          <ac:picMkLst>
            <pc:docMk/>
            <pc:sldMk cId="1992703652" sldId="328"/>
            <ac:picMk id="9" creationId="{EC8BFAA8-26A8-4230-A6E4-4C652DA5E261}"/>
          </ac:picMkLst>
        </pc:picChg>
        <pc:picChg chg="add del mod">
          <ac:chgData name="Kshitij Srivastava" userId="9ca786a045148134" providerId="Windows Live" clId="Web-{20F5DB75-59AB-451C-8A1E-35E0CCEA8933}" dt="2021-05-29T04:48:20.914" v="433"/>
          <ac:picMkLst>
            <pc:docMk/>
            <pc:sldMk cId="1992703652" sldId="328"/>
            <ac:picMk id="10" creationId="{55C37A24-F7CC-4CAE-9385-8510F721BA15}"/>
          </ac:picMkLst>
        </pc:picChg>
        <pc:picChg chg="add mod">
          <ac:chgData name="Kshitij Srivastava" userId="9ca786a045148134" providerId="Windows Live" clId="Web-{20F5DB75-59AB-451C-8A1E-35E0CCEA8933}" dt="2021-05-29T04:54:39.246" v="486" actId="1076"/>
          <ac:picMkLst>
            <pc:docMk/>
            <pc:sldMk cId="1992703652" sldId="328"/>
            <ac:picMk id="11" creationId="{62A956FB-3880-4255-94A3-19E03252F3AE}"/>
          </ac:picMkLst>
        </pc:picChg>
        <pc:picChg chg="add del mod">
          <ac:chgData name="Kshitij Srivastava" userId="9ca786a045148134" providerId="Windows Live" clId="Web-{20F5DB75-59AB-451C-8A1E-35E0CCEA8933}" dt="2021-05-29T04:48:21.727" v="434"/>
          <ac:picMkLst>
            <pc:docMk/>
            <pc:sldMk cId="1992703652" sldId="328"/>
            <ac:picMk id="12" creationId="{21DB28E9-AE00-482E-B7A5-BEE47E360C2B}"/>
          </ac:picMkLst>
        </pc:picChg>
        <pc:picChg chg="add mod">
          <ac:chgData name="Kshitij Srivastava" userId="9ca786a045148134" providerId="Windows Live" clId="Web-{20F5DB75-59AB-451C-8A1E-35E0CCEA8933}" dt="2021-05-29T04:54:57.121" v="492" actId="1076"/>
          <ac:picMkLst>
            <pc:docMk/>
            <pc:sldMk cId="1992703652" sldId="328"/>
            <ac:picMk id="13" creationId="{D4D8DEEE-F5E4-40C6-A970-F950643C8F50}"/>
          </ac:picMkLst>
        </pc:picChg>
        <pc:picChg chg="add mod">
          <ac:chgData name="Kshitij Srivastava" userId="9ca786a045148134" providerId="Windows Live" clId="Web-{20F5DB75-59AB-451C-8A1E-35E0CCEA8933}" dt="2021-05-29T04:49:13.540" v="469" actId="1076"/>
          <ac:picMkLst>
            <pc:docMk/>
            <pc:sldMk cId="1992703652" sldId="328"/>
            <ac:picMk id="14" creationId="{C36F2196-BFD5-4A82-AF30-9D3D9E8A0533}"/>
          </ac:picMkLst>
        </pc:picChg>
        <pc:picChg chg="add mod">
          <ac:chgData name="Kshitij Srivastava" userId="9ca786a045148134" providerId="Windows Live" clId="Web-{20F5DB75-59AB-451C-8A1E-35E0CCEA8933}" dt="2021-05-29T04:49:11.602" v="467" actId="1076"/>
          <ac:picMkLst>
            <pc:docMk/>
            <pc:sldMk cId="1992703652" sldId="328"/>
            <ac:picMk id="15" creationId="{F7419B91-76B4-49A5-90E8-0CF62624C0A4}"/>
          </ac:picMkLst>
        </pc:picChg>
        <pc:picChg chg="add mod">
          <ac:chgData name="Kshitij Srivastava" userId="9ca786a045148134" providerId="Windows Live" clId="Web-{20F5DB75-59AB-451C-8A1E-35E0CCEA8933}" dt="2021-05-29T04:56:38.606" v="522" actId="1076"/>
          <ac:picMkLst>
            <pc:docMk/>
            <pc:sldMk cId="1992703652" sldId="328"/>
            <ac:picMk id="16" creationId="{46683E22-31E8-439F-AF7E-950C10718B2E}"/>
          </ac:picMkLst>
        </pc:picChg>
        <pc:picChg chg="add mod">
          <ac:chgData name="Kshitij Srivastava" userId="9ca786a045148134" providerId="Windows Live" clId="Web-{20F5DB75-59AB-451C-8A1E-35E0CCEA8933}" dt="2021-05-29T04:48:38.774" v="448" actId="1076"/>
          <ac:picMkLst>
            <pc:docMk/>
            <pc:sldMk cId="1992703652" sldId="328"/>
            <ac:picMk id="17" creationId="{DB879204-0E68-4E89-A378-2213E493FCE4}"/>
          </ac:picMkLst>
        </pc:picChg>
        <pc:picChg chg="add del">
          <ac:chgData name="Kshitij Srivastava" userId="9ca786a045148134" providerId="Windows Live" clId="Web-{20F5DB75-59AB-451C-8A1E-35E0CCEA8933}" dt="2021-05-29T04:48:47.602" v="452"/>
          <ac:picMkLst>
            <pc:docMk/>
            <pc:sldMk cId="1992703652" sldId="328"/>
            <ac:picMk id="18" creationId="{49AB2BB0-7E4F-47D2-B2E8-C55DFF97DC0D}"/>
          </ac:picMkLst>
        </pc:picChg>
        <pc:picChg chg="add mod">
          <ac:chgData name="Kshitij Srivastava" userId="9ca786a045148134" providerId="Windows Live" clId="Web-{20F5DB75-59AB-451C-8A1E-35E0CCEA8933}" dt="2021-05-29T04:55:44.543" v="506" actId="1076"/>
          <ac:picMkLst>
            <pc:docMk/>
            <pc:sldMk cId="1992703652" sldId="328"/>
            <ac:picMk id="19" creationId="{0E1F3EF3-F540-4717-AB36-9734786B6D2E}"/>
          </ac:picMkLst>
        </pc:picChg>
      </pc:sldChg>
      <pc:sldChg chg="addSp delSp modSp addAnim delAnim modAnim">
        <pc:chgData name="Kshitij Srivastava" userId="9ca786a045148134" providerId="Windows Live" clId="Web-{20F5DB75-59AB-451C-8A1E-35E0CCEA8933}" dt="2021-05-29T04:34:37.516" v="363"/>
        <pc:sldMkLst>
          <pc:docMk/>
          <pc:sldMk cId="1790185790" sldId="430"/>
        </pc:sldMkLst>
        <pc:spChg chg="del mod">
          <ac:chgData name="Kshitij Srivastava" userId="9ca786a045148134" providerId="Windows Live" clId="Web-{20F5DB75-59AB-451C-8A1E-35E0CCEA8933}" dt="2021-05-29T04:34:16.797" v="359"/>
          <ac:spMkLst>
            <pc:docMk/>
            <pc:sldMk cId="1790185790" sldId="430"/>
            <ac:spMk id="4" creationId="{962CD153-09FA-4869-8ED3-CADF895CA8AA}"/>
          </ac:spMkLst>
        </pc:spChg>
        <pc:spChg chg="del">
          <ac:chgData name="Kshitij Srivastava" userId="9ca786a045148134" providerId="Windows Live" clId="Web-{20F5DB75-59AB-451C-8A1E-35E0CCEA8933}" dt="2021-05-29T04:34:16.797" v="358"/>
          <ac:spMkLst>
            <pc:docMk/>
            <pc:sldMk cId="1790185790" sldId="430"/>
            <ac:spMk id="10" creationId="{CEEB085C-3CEE-4DD5-A77B-32DED11626A3}"/>
          </ac:spMkLst>
        </pc:spChg>
        <pc:spChg chg="del mod">
          <ac:chgData name="Kshitij Srivastava" userId="9ca786a045148134" providerId="Windows Live" clId="Web-{20F5DB75-59AB-451C-8A1E-35E0CCEA8933}" dt="2021-05-29T04:34:16.797" v="361"/>
          <ac:spMkLst>
            <pc:docMk/>
            <pc:sldMk cId="1790185790" sldId="430"/>
            <ac:spMk id="12" creationId="{84073EE6-7AB3-4983-A1D0-9E9F4D3AB970}"/>
          </ac:spMkLst>
        </pc:spChg>
        <pc:picChg chg="del mod">
          <ac:chgData name="Kshitij Srivastava" userId="9ca786a045148134" providerId="Windows Live" clId="Web-{20F5DB75-59AB-451C-8A1E-35E0CCEA8933}" dt="2021-05-29T04:34:16.797" v="362"/>
          <ac:picMkLst>
            <pc:docMk/>
            <pc:sldMk cId="1790185790" sldId="430"/>
            <ac:picMk id="3" creationId="{0776F1E5-C24F-4446-A6E7-FC8CFEC4C277}"/>
          </ac:picMkLst>
        </pc:picChg>
        <pc:picChg chg="del">
          <ac:chgData name="Kshitij Srivastava" userId="9ca786a045148134" providerId="Windows Live" clId="Web-{20F5DB75-59AB-451C-8A1E-35E0CCEA8933}" dt="2021-05-29T04:34:16.797" v="360"/>
          <ac:picMkLst>
            <pc:docMk/>
            <pc:sldMk cId="1790185790" sldId="430"/>
            <ac:picMk id="22" creationId="{A0A1639D-D915-460C-8AA0-1FB970D2DFEB}"/>
          </ac:picMkLst>
        </pc:picChg>
        <pc:picChg chg="del">
          <ac:chgData name="Kshitij Srivastava" userId="9ca786a045148134" providerId="Windows Live" clId="Web-{20F5DB75-59AB-451C-8A1E-35E0CCEA8933}" dt="2021-05-29T03:29:23.573" v="51"/>
          <ac:picMkLst>
            <pc:docMk/>
            <pc:sldMk cId="1790185790" sldId="430"/>
            <ac:picMk id="30" creationId="{81586BEC-61A6-425D-9563-A912C48E34C7}"/>
          </ac:picMkLst>
        </pc:picChg>
        <pc:cxnChg chg="add del mod">
          <ac:chgData name="Kshitij Srivastava" userId="9ca786a045148134" providerId="Windows Live" clId="Web-{20F5DB75-59AB-451C-8A1E-35E0CCEA8933}" dt="2021-05-29T04:34:37.516" v="363"/>
          <ac:cxnSpMkLst>
            <pc:docMk/>
            <pc:sldMk cId="1790185790" sldId="430"/>
            <ac:cxnSpMk id="6" creationId="{0A8E1330-6D76-4061-B64F-D437CD4D7B0A}"/>
          </ac:cxnSpMkLst>
        </pc:cxnChg>
      </pc:sldChg>
      <pc:sldChg chg="modSp">
        <pc:chgData name="Kshitij Srivastava" userId="9ca786a045148134" providerId="Windows Live" clId="Web-{20F5DB75-59AB-451C-8A1E-35E0CCEA8933}" dt="2021-05-29T03:42:23.599" v="202" actId="20577"/>
        <pc:sldMkLst>
          <pc:docMk/>
          <pc:sldMk cId="735056825" sldId="431"/>
        </pc:sldMkLst>
        <pc:spChg chg="mod">
          <ac:chgData name="Kshitij Srivastava" userId="9ca786a045148134" providerId="Windows Live" clId="Web-{20F5DB75-59AB-451C-8A1E-35E0CCEA8933}" dt="2021-05-29T03:42:23.599" v="202" actId="20577"/>
          <ac:spMkLst>
            <pc:docMk/>
            <pc:sldMk cId="735056825" sldId="431"/>
            <ac:spMk id="56" creationId="{8ECF9CEC-DD27-4E24-8B23-8982429CC8F4}"/>
          </ac:spMkLst>
        </pc:spChg>
      </pc:sldChg>
      <pc:sldChg chg="modSp">
        <pc:chgData name="Kshitij Srivastava" userId="9ca786a045148134" providerId="Windows Live" clId="Web-{20F5DB75-59AB-451C-8A1E-35E0CCEA8933}" dt="2021-05-29T03:42:29.333" v="203" actId="20577"/>
        <pc:sldMkLst>
          <pc:docMk/>
          <pc:sldMk cId="4292387115" sldId="433"/>
        </pc:sldMkLst>
        <pc:spChg chg="mod">
          <ac:chgData name="Kshitij Srivastava" userId="9ca786a045148134" providerId="Windows Live" clId="Web-{20F5DB75-59AB-451C-8A1E-35E0CCEA8933}" dt="2021-05-29T03:42:29.333" v="203" actId="20577"/>
          <ac:spMkLst>
            <pc:docMk/>
            <pc:sldMk cId="4292387115" sldId="433"/>
            <ac:spMk id="80" creationId="{1495C6C3-6BFF-454C-9AD0-96A50B651DAA}"/>
          </ac:spMkLst>
        </pc:spChg>
      </pc:sldChg>
      <pc:sldChg chg="modSp">
        <pc:chgData name="Kshitij Srivastava" userId="9ca786a045148134" providerId="Windows Live" clId="Web-{20F5DB75-59AB-451C-8A1E-35E0CCEA8933}" dt="2021-05-29T03:42:38.911" v="205" actId="20577"/>
        <pc:sldMkLst>
          <pc:docMk/>
          <pc:sldMk cId="319425079" sldId="434"/>
        </pc:sldMkLst>
        <pc:spChg chg="mod">
          <ac:chgData name="Kshitij Srivastava" userId="9ca786a045148134" providerId="Windows Live" clId="Web-{20F5DB75-59AB-451C-8A1E-35E0CCEA8933}" dt="2021-05-29T03:42:38.911" v="205" actId="20577"/>
          <ac:spMkLst>
            <pc:docMk/>
            <pc:sldMk cId="319425079" sldId="434"/>
            <ac:spMk id="56" creationId="{595216B3-722B-484A-8CCE-70A4EEF54C41}"/>
          </ac:spMkLst>
        </pc:spChg>
      </pc:sldChg>
      <pc:sldChg chg="modSp">
        <pc:chgData name="Kshitij Srivastava" userId="9ca786a045148134" providerId="Windows Live" clId="Web-{20F5DB75-59AB-451C-8A1E-35E0CCEA8933}" dt="2021-05-29T03:42:34.364" v="204" actId="20577"/>
        <pc:sldMkLst>
          <pc:docMk/>
          <pc:sldMk cId="2080873911" sldId="435"/>
        </pc:sldMkLst>
        <pc:spChg chg="mod">
          <ac:chgData name="Kshitij Srivastava" userId="9ca786a045148134" providerId="Windows Live" clId="Web-{20F5DB75-59AB-451C-8A1E-35E0CCEA8933}" dt="2021-05-29T03:42:34.364" v="204" actId="20577"/>
          <ac:spMkLst>
            <pc:docMk/>
            <pc:sldMk cId="2080873911" sldId="435"/>
            <ac:spMk id="80" creationId="{04BF9CE0-3106-4B56-ADEB-A12BCC230789}"/>
          </ac:spMkLst>
        </pc:spChg>
      </pc:sldChg>
      <pc:sldChg chg="addSp delSp modSp addAnim delAnim">
        <pc:chgData name="Kshitij Srivastava" userId="9ca786a045148134" providerId="Windows Live" clId="Web-{20F5DB75-59AB-451C-8A1E-35E0CCEA8933}" dt="2021-05-29T04:36:19.720" v="369"/>
        <pc:sldMkLst>
          <pc:docMk/>
          <pc:sldMk cId="2810316879" sldId="436"/>
        </pc:sldMkLst>
        <pc:spChg chg="add del mod">
          <ac:chgData name="Kshitij Srivastava" userId="9ca786a045148134" providerId="Windows Live" clId="Web-{20F5DB75-59AB-451C-8A1E-35E0CCEA8933}" dt="2021-05-29T04:36:19.720" v="369"/>
          <ac:spMkLst>
            <pc:docMk/>
            <pc:sldMk cId="2810316879" sldId="436"/>
            <ac:spMk id="12" creationId="{76378703-761B-4B73-9409-EB30774E05DB}"/>
          </ac:spMkLst>
        </pc:spChg>
        <pc:spChg chg="add del mod">
          <ac:chgData name="Kshitij Srivastava" userId="9ca786a045148134" providerId="Windows Live" clId="Web-{20F5DB75-59AB-451C-8A1E-35E0CCEA8933}" dt="2021-05-29T04:35:53.532" v="365"/>
          <ac:spMkLst>
            <pc:docMk/>
            <pc:sldMk cId="2810316879" sldId="436"/>
            <ac:spMk id="19" creationId="{0D038972-12C8-446C-8821-2EC1DE1107F7}"/>
          </ac:spMkLst>
        </pc:spChg>
        <pc:spChg chg="add mod">
          <ac:chgData name="Kshitij Srivastava" userId="9ca786a045148134" providerId="Windows Live" clId="Web-{20F5DB75-59AB-451C-8A1E-35E0CCEA8933}" dt="2021-05-29T03:34:47.992" v="112" actId="1076"/>
          <ac:spMkLst>
            <pc:docMk/>
            <pc:sldMk cId="2810316879" sldId="436"/>
            <ac:spMk id="21" creationId="{746E3CD5-938D-40EA-8969-458016C9AE16}"/>
          </ac:spMkLst>
        </pc:spChg>
        <pc:spChg chg="add del mod">
          <ac:chgData name="Kshitij Srivastava" userId="9ca786a045148134" providerId="Windows Live" clId="Web-{20F5DB75-59AB-451C-8A1E-35E0CCEA8933}" dt="2021-05-29T04:35:57.751" v="368"/>
          <ac:spMkLst>
            <pc:docMk/>
            <pc:sldMk cId="2810316879" sldId="436"/>
            <ac:spMk id="22" creationId="{C9A0F3C4-E9F8-4585-B555-4533C0EFCF74}"/>
          </ac:spMkLst>
        </pc:spChg>
        <pc:spChg chg="mod">
          <ac:chgData name="Kshitij Srivastava" userId="9ca786a045148134" providerId="Windows Live" clId="Web-{20F5DB75-59AB-451C-8A1E-35E0CCEA8933}" dt="2021-05-29T03:42:52.536" v="208" actId="20577"/>
          <ac:spMkLst>
            <pc:docMk/>
            <pc:sldMk cId="2810316879" sldId="436"/>
            <ac:spMk id="27" creationId="{0B601DB8-3E61-4824-8AB9-9A2A68B50917}"/>
          </ac:spMkLst>
        </pc:spChg>
        <pc:spChg chg="mod">
          <ac:chgData name="Kshitij Srivastava" userId="9ca786a045148134" providerId="Windows Live" clId="Web-{20F5DB75-59AB-451C-8A1E-35E0CCEA8933}" dt="2021-05-29T03:18:50.124" v="45" actId="14100"/>
          <ac:spMkLst>
            <pc:docMk/>
            <pc:sldMk cId="2810316879" sldId="436"/>
            <ac:spMk id="36" creationId="{CD03E73E-A3E7-471C-B71C-62B4DA5BC91E}"/>
          </ac:spMkLst>
        </pc:spChg>
        <pc:picChg chg="add del mod">
          <ac:chgData name="Kshitij Srivastava" userId="9ca786a045148134" providerId="Windows Live" clId="Web-{20F5DB75-59AB-451C-8A1E-35E0CCEA8933}" dt="2021-05-29T03:18:11.250" v="39"/>
          <ac:picMkLst>
            <pc:docMk/>
            <pc:sldMk cId="2810316879" sldId="436"/>
            <ac:picMk id="13" creationId="{901EB882-2ED0-4202-BA5C-BE8FA7C801DE}"/>
          </ac:picMkLst>
        </pc:picChg>
        <pc:picChg chg="add del mod">
          <ac:chgData name="Kshitij Srivastava" userId="9ca786a045148134" providerId="Windows Live" clId="Web-{20F5DB75-59AB-451C-8A1E-35E0CCEA8933}" dt="2021-05-29T03:29:14.526" v="49"/>
          <ac:picMkLst>
            <pc:docMk/>
            <pc:sldMk cId="2810316879" sldId="436"/>
            <ac:picMk id="16" creationId="{8E086610-96E7-4F35-8772-B4F2B2997008}"/>
          </ac:picMkLst>
        </pc:picChg>
        <pc:picChg chg="add del mod">
          <ac:chgData name="Kshitij Srivastava" userId="9ca786a045148134" providerId="Windows Live" clId="Web-{20F5DB75-59AB-451C-8A1E-35E0CCEA8933}" dt="2021-05-29T04:35:54.517" v="366"/>
          <ac:picMkLst>
            <pc:docMk/>
            <pc:sldMk cId="2810316879" sldId="436"/>
            <ac:picMk id="18" creationId="{B8F58C71-F1BD-4DE9-8174-47D6FD38758D}"/>
          </ac:picMkLst>
        </pc:picChg>
        <pc:cxnChg chg="add del mod">
          <ac:chgData name="Kshitij Srivastava" userId="9ca786a045148134" providerId="Windows Live" clId="Web-{20F5DB75-59AB-451C-8A1E-35E0CCEA8933}" dt="2021-05-29T03:15:05.626" v="38"/>
          <ac:cxnSpMkLst>
            <pc:docMk/>
            <pc:sldMk cId="2810316879" sldId="436"/>
            <ac:cxnSpMk id="14" creationId="{AE4D1CA6-82D8-44D7-8803-3C8D79A8A3A8}"/>
          </ac:cxnSpMkLst>
        </pc:cxnChg>
        <pc:cxnChg chg="add del mod">
          <ac:chgData name="Kshitij Srivastava" userId="9ca786a045148134" providerId="Windows Live" clId="Web-{20F5DB75-59AB-451C-8A1E-35E0CCEA8933}" dt="2021-05-29T04:35:55.735" v="367"/>
          <ac:cxnSpMkLst>
            <pc:docMk/>
            <pc:sldMk cId="2810316879" sldId="436"/>
            <ac:cxnSpMk id="20" creationId="{C4126517-C29A-439B-BF30-9FDE76E42243}"/>
          </ac:cxnSpMkLst>
        </pc:cxnChg>
      </pc:sldChg>
      <pc:sldChg chg="del">
        <pc:chgData name="Kshitij Srivastava" userId="9ca786a045148134" providerId="Windows Live" clId="Web-{20F5DB75-59AB-451C-8A1E-35E0CCEA8933}" dt="2021-05-29T03:12:35.549" v="27"/>
        <pc:sldMkLst>
          <pc:docMk/>
          <pc:sldMk cId="1102939895" sldId="437"/>
        </pc:sldMkLst>
      </pc:sldChg>
      <pc:sldChg chg="addSp delSp modSp add replId">
        <pc:chgData name="Kshitij Srivastava" userId="9ca786a045148134" providerId="Windows Live" clId="Web-{20F5DB75-59AB-451C-8A1E-35E0CCEA8933}" dt="2021-05-29T04:40:13.207" v="390"/>
        <pc:sldMkLst>
          <pc:docMk/>
          <pc:sldMk cId="2630439644" sldId="448"/>
        </pc:sldMkLst>
        <pc:spChg chg="del">
          <ac:chgData name="Kshitij Srivastava" userId="9ca786a045148134" providerId="Windows Live" clId="Web-{20F5DB75-59AB-451C-8A1E-35E0CCEA8933}" dt="2021-05-29T03:33:38.555" v="105"/>
          <ac:spMkLst>
            <pc:docMk/>
            <pc:sldMk cId="2630439644" sldId="448"/>
            <ac:spMk id="12" creationId="{76378703-761B-4B73-9409-EB30774E05DB}"/>
          </ac:spMkLst>
        </pc:spChg>
        <pc:spChg chg="add">
          <ac:chgData name="Kshitij Srivastava" userId="9ca786a045148134" providerId="Windows Live" clId="Web-{20F5DB75-59AB-451C-8A1E-35E0CCEA8933}" dt="2021-05-29T04:40:13.207" v="390"/>
          <ac:spMkLst>
            <pc:docMk/>
            <pc:sldMk cId="2630439644" sldId="448"/>
            <ac:spMk id="12" creationId="{D845739B-C8BC-4A58-A79F-8AF437BDDC5C}"/>
          </ac:spMkLst>
        </pc:spChg>
        <pc:spChg chg="add del">
          <ac:chgData name="Kshitij Srivastava" userId="9ca786a045148134" providerId="Windows Live" clId="Web-{20F5DB75-59AB-451C-8A1E-35E0CCEA8933}" dt="2021-05-29T03:31:43.838" v="76"/>
          <ac:spMkLst>
            <pc:docMk/>
            <pc:sldMk cId="2630439644" sldId="448"/>
            <ac:spMk id="14" creationId="{52ED2707-7BEC-44DB-8CAA-747E7C166BAB}"/>
          </ac:spMkLst>
        </pc:spChg>
        <pc:spChg chg="add mod">
          <ac:chgData name="Kshitij Srivastava" userId="9ca786a045148134" providerId="Windows Live" clId="Web-{20F5DB75-59AB-451C-8A1E-35E0CCEA8933}" dt="2021-05-29T03:33:14.352" v="104" actId="14100"/>
          <ac:spMkLst>
            <pc:docMk/>
            <pc:sldMk cId="2630439644" sldId="448"/>
            <ac:spMk id="19" creationId="{44625438-3A8D-43A4-B27D-D686129F72C8}"/>
          </ac:spMkLst>
        </pc:spChg>
        <pc:spChg chg="add mod">
          <ac:chgData name="Kshitij Srivastava" userId="9ca786a045148134" providerId="Windows Live" clId="Web-{20F5DB75-59AB-451C-8A1E-35E0CCEA8933}" dt="2021-05-29T03:33:00.243" v="103" actId="20577"/>
          <ac:spMkLst>
            <pc:docMk/>
            <pc:sldMk cId="2630439644" sldId="448"/>
            <ac:spMk id="20" creationId="{D3CF5840-4C33-467B-BDC2-B2CCD310F64F}"/>
          </ac:spMkLst>
        </pc:spChg>
        <pc:spChg chg="add mod">
          <ac:chgData name="Kshitij Srivastava" userId="9ca786a045148134" providerId="Windows Live" clId="Web-{20F5DB75-59AB-451C-8A1E-35E0CCEA8933}" dt="2021-05-29T03:33:47.758" v="108" actId="1076"/>
          <ac:spMkLst>
            <pc:docMk/>
            <pc:sldMk cId="2630439644" sldId="448"/>
            <ac:spMk id="21" creationId="{26A9AB28-DFF3-43B8-B9C9-7DD57F0378D1}"/>
          </ac:spMkLst>
        </pc:spChg>
        <pc:spChg chg="add mod">
          <ac:chgData name="Kshitij Srivastava" userId="9ca786a045148134" providerId="Windows Live" clId="Web-{20F5DB75-59AB-451C-8A1E-35E0CCEA8933}" dt="2021-05-29T03:35:24.226" v="118" actId="14100"/>
          <ac:spMkLst>
            <pc:docMk/>
            <pc:sldMk cId="2630439644" sldId="448"/>
            <ac:spMk id="22" creationId="{9EEACEA4-9EC4-4F8E-A63B-BB9C076405F7}"/>
          </ac:spMkLst>
        </pc:spChg>
        <pc:spChg chg="add mod">
          <ac:chgData name="Kshitij Srivastava" userId="9ca786a045148134" providerId="Windows Live" clId="Web-{20F5DB75-59AB-451C-8A1E-35E0CCEA8933}" dt="2021-05-29T03:35:03.852" v="116" actId="1076"/>
          <ac:spMkLst>
            <pc:docMk/>
            <pc:sldMk cId="2630439644" sldId="448"/>
            <ac:spMk id="23" creationId="{4E8B9E9B-9568-4514-8421-0135B7580D0E}"/>
          </ac:spMkLst>
        </pc:spChg>
        <pc:spChg chg="mod">
          <ac:chgData name="Kshitij Srivastava" userId="9ca786a045148134" providerId="Windows Live" clId="Web-{20F5DB75-59AB-451C-8A1E-35E0CCEA8933}" dt="2021-05-29T03:40:58.678" v="194" actId="20577"/>
          <ac:spMkLst>
            <pc:docMk/>
            <pc:sldMk cId="2630439644" sldId="448"/>
            <ac:spMk id="27" creationId="{0B601DB8-3E61-4824-8AB9-9A2A68B50917}"/>
          </ac:spMkLst>
        </pc:spChg>
        <pc:spChg chg="add del mod">
          <ac:chgData name="Kshitij Srivastava" userId="9ca786a045148134" providerId="Windows Live" clId="Web-{20F5DB75-59AB-451C-8A1E-35E0CCEA8933}" dt="2021-05-29T04:39:13.644" v="384"/>
          <ac:spMkLst>
            <pc:docMk/>
            <pc:sldMk cId="2630439644" sldId="448"/>
            <ac:spMk id="46" creationId="{BD251F9A-D60D-4160-A6B9-2B7CD6EDAC33}"/>
          </ac:spMkLst>
        </pc:spChg>
        <pc:picChg chg="add">
          <ac:chgData name="Kshitij Srivastava" userId="9ca786a045148134" providerId="Windows Live" clId="Web-{20F5DB75-59AB-451C-8A1E-35E0CCEA8933}" dt="2021-05-29T03:31:33.416" v="72"/>
          <ac:picMkLst>
            <pc:docMk/>
            <pc:sldMk cId="2630439644" sldId="448"/>
            <ac:picMk id="13" creationId="{05219826-8A8C-4C2F-B634-C58A30F2010A}"/>
          </ac:picMkLst>
        </pc:picChg>
        <pc:picChg chg="del">
          <ac:chgData name="Kshitij Srivastava" userId="9ca786a045148134" providerId="Windows Live" clId="Web-{20F5DB75-59AB-451C-8A1E-35E0CCEA8933}" dt="2021-05-29T03:29:16.448" v="50"/>
          <ac:picMkLst>
            <pc:docMk/>
            <pc:sldMk cId="2630439644" sldId="448"/>
            <ac:picMk id="16" creationId="{8E086610-96E7-4F35-8772-B4F2B2997008}"/>
          </ac:picMkLst>
        </pc:picChg>
        <pc:cxnChg chg="add del">
          <ac:chgData name="Kshitij Srivastava" userId="9ca786a045148134" providerId="Windows Live" clId="Web-{20F5DB75-59AB-451C-8A1E-35E0CCEA8933}" dt="2021-05-29T03:31:36.916" v="75"/>
          <ac:cxnSpMkLst>
            <pc:docMk/>
            <pc:sldMk cId="2630439644" sldId="448"/>
            <ac:cxnSpMk id="18" creationId="{87CC9312-950F-4575-8F42-5A592C0EA7A6}"/>
          </ac:cxnSpMkLst>
        </pc:cxnChg>
      </pc:sldChg>
      <pc:sldChg chg="modSp new del">
        <pc:chgData name="Kshitij Srivastava" userId="9ca786a045148134" providerId="Windows Live" clId="Web-{20F5DB75-59AB-451C-8A1E-35E0CCEA8933}" dt="2021-05-29T03:38:14.913" v="154"/>
        <pc:sldMkLst>
          <pc:docMk/>
          <pc:sldMk cId="4063624997" sldId="449"/>
        </pc:sldMkLst>
        <pc:spChg chg="mod">
          <ac:chgData name="Kshitij Srivastava" userId="9ca786a045148134" providerId="Windows Live" clId="Web-{20F5DB75-59AB-451C-8A1E-35E0CCEA8933}" dt="2021-05-29T03:38:07.070" v="152" actId="20577"/>
          <ac:spMkLst>
            <pc:docMk/>
            <pc:sldMk cId="4063624997" sldId="449"/>
            <ac:spMk id="2" creationId="{3CFE8FD4-5577-4D55-86D2-55426C8DF921}"/>
          </ac:spMkLst>
        </pc:spChg>
      </pc:sldChg>
      <pc:sldChg chg="modSp add ord replId">
        <pc:chgData name="Kshitij Srivastava" userId="9ca786a045148134" providerId="Windows Live" clId="Web-{20F5DB75-59AB-451C-8A1E-35E0CCEA8933}" dt="2021-05-29T04:39:05.003" v="383"/>
        <pc:sldMkLst>
          <pc:docMk/>
          <pc:sldMk cId="1972122671" sldId="450"/>
        </pc:sldMkLst>
        <pc:spChg chg="mod">
          <ac:chgData name="Kshitij Srivastava" userId="9ca786a045148134" providerId="Windows Live" clId="Web-{20F5DB75-59AB-451C-8A1E-35E0CCEA8933}" dt="2021-05-29T03:38:36.851" v="168" actId="20577"/>
          <ac:spMkLst>
            <pc:docMk/>
            <pc:sldMk cId="1972122671" sldId="450"/>
            <ac:spMk id="2" creationId="{D5504524-D8DA-4B6B-B905-DED8E2AA537A}"/>
          </ac:spMkLst>
        </pc:spChg>
      </pc:sldChg>
      <pc:sldChg chg="addSp delSp modSp add replId">
        <pc:chgData name="Kshitij Srivastava" userId="9ca786a045148134" providerId="Windows Live" clId="Web-{20F5DB75-59AB-451C-8A1E-35E0CCEA8933}" dt="2021-05-29T04:40:15.425" v="391"/>
        <pc:sldMkLst>
          <pc:docMk/>
          <pc:sldMk cId="131623540" sldId="451"/>
        </pc:sldMkLst>
        <pc:spChg chg="mod">
          <ac:chgData name="Kshitij Srivastava" userId="9ca786a045148134" providerId="Windows Live" clId="Web-{20F5DB75-59AB-451C-8A1E-35E0CCEA8933}" dt="2021-05-29T03:39:36.631" v="171"/>
          <ac:spMkLst>
            <pc:docMk/>
            <pc:sldMk cId="131623540" sldId="451"/>
            <ac:spMk id="6" creationId="{980E8D00-9C16-4778-9E1D-2B9DF1059A5E}"/>
          </ac:spMkLst>
        </pc:spChg>
        <pc:spChg chg="mod">
          <ac:chgData name="Kshitij Srivastava" userId="9ca786a045148134" providerId="Windows Live" clId="Web-{20F5DB75-59AB-451C-8A1E-35E0CCEA8933}" dt="2021-05-29T03:39:41.335" v="172"/>
          <ac:spMkLst>
            <pc:docMk/>
            <pc:sldMk cId="131623540" sldId="451"/>
            <ac:spMk id="9" creationId="{8F0E2F40-EF2E-4584-8C4F-0F38638CFA6D}"/>
          </ac:spMkLst>
        </pc:spChg>
        <pc:spChg chg="add">
          <ac:chgData name="Kshitij Srivastava" userId="9ca786a045148134" providerId="Windows Live" clId="Web-{20F5DB75-59AB-451C-8A1E-35E0CCEA8933}" dt="2021-05-29T04:40:15.425" v="391"/>
          <ac:spMkLst>
            <pc:docMk/>
            <pc:sldMk cId="131623540" sldId="451"/>
            <ac:spMk id="12" creationId="{B550D23F-0554-4D86-8FAB-EFEA525B1B2C}"/>
          </ac:spMkLst>
        </pc:spChg>
        <pc:spChg chg="del">
          <ac:chgData name="Kshitij Srivastava" userId="9ca786a045148134" providerId="Windows Live" clId="Web-{20F5DB75-59AB-451C-8A1E-35E0CCEA8933}" dt="2021-05-29T03:43:39.708" v="210"/>
          <ac:spMkLst>
            <pc:docMk/>
            <pc:sldMk cId="131623540" sldId="451"/>
            <ac:spMk id="22" creationId="{9EEACEA4-9EC4-4F8E-A63B-BB9C076405F7}"/>
          </ac:spMkLst>
        </pc:spChg>
        <pc:spChg chg="mod">
          <ac:chgData name="Kshitij Srivastava" userId="9ca786a045148134" providerId="Windows Live" clId="Web-{20F5DB75-59AB-451C-8A1E-35E0CCEA8933}" dt="2021-05-29T03:43:04.286" v="209" actId="20577"/>
          <ac:spMkLst>
            <pc:docMk/>
            <pc:sldMk cId="131623540" sldId="451"/>
            <ac:spMk id="27" creationId="{0B601DB8-3E61-4824-8AB9-9A2A68B50917}"/>
          </ac:spMkLst>
        </pc:spChg>
        <pc:spChg chg="mod">
          <ac:chgData name="Kshitij Srivastava" userId="9ca786a045148134" providerId="Windows Live" clId="Web-{20F5DB75-59AB-451C-8A1E-35E0CCEA8933}" dt="2021-05-29T03:39:55.116" v="176" actId="20577"/>
          <ac:spMkLst>
            <pc:docMk/>
            <pc:sldMk cId="131623540" sldId="451"/>
            <ac:spMk id="31" creationId="{EE4774E7-CB68-48EC-8BFA-E72C420EB025}"/>
          </ac:spMkLst>
        </pc:spChg>
        <pc:spChg chg="del">
          <ac:chgData name="Kshitij Srivastava" userId="9ca786a045148134" providerId="Windows Live" clId="Web-{20F5DB75-59AB-451C-8A1E-35E0CCEA8933}" dt="2021-05-29T04:39:17.331" v="385"/>
          <ac:spMkLst>
            <pc:docMk/>
            <pc:sldMk cId="131623540" sldId="451"/>
            <ac:spMk id="46" creationId="{BD251F9A-D60D-4160-A6B9-2B7CD6EDAC33}"/>
          </ac:spMkLst>
        </pc:spChg>
      </pc:sldChg>
      <pc:sldChg chg="addSp delSp modSp add replId">
        <pc:chgData name="Kshitij Srivastava" userId="9ca786a045148134" providerId="Windows Live" clId="Web-{20F5DB75-59AB-451C-8A1E-35E0CCEA8933}" dt="2021-05-29T04:40:17.644" v="392"/>
        <pc:sldMkLst>
          <pc:docMk/>
          <pc:sldMk cId="1753198479" sldId="452"/>
        </pc:sldMkLst>
        <pc:spChg chg="add">
          <ac:chgData name="Kshitij Srivastava" userId="9ca786a045148134" providerId="Windows Live" clId="Web-{20F5DB75-59AB-451C-8A1E-35E0CCEA8933}" dt="2021-05-29T04:40:17.644" v="392"/>
          <ac:spMkLst>
            <pc:docMk/>
            <pc:sldMk cId="1753198479" sldId="452"/>
            <ac:spMk id="12" creationId="{AC27D813-937E-4897-9D16-D0873E40BFCB}"/>
          </ac:spMkLst>
        </pc:spChg>
        <pc:spChg chg="del">
          <ac:chgData name="Kshitij Srivastava" userId="9ca786a045148134" providerId="Windows Live" clId="Web-{20F5DB75-59AB-451C-8A1E-35E0CCEA8933}" dt="2021-05-29T03:43:55.801" v="212"/>
          <ac:spMkLst>
            <pc:docMk/>
            <pc:sldMk cId="1753198479" sldId="452"/>
            <ac:spMk id="19" creationId="{44625438-3A8D-43A4-B27D-D686129F72C8}"/>
          </ac:spMkLst>
        </pc:spChg>
        <pc:spChg chg="mod">
          <ac:chgData name="Kshitij Srivastava" userId="9ca786a045148134" providerId="Windows Live" clId="Web-{20F5DB75-59AB-451C-8A1E-35E0CCEA8933}" dt="2021-05-29T03:54:47.312" v="280" actId="1076"/>
          <ac:spMkLst>
            <pc:docMk/>
            <pc:sldMk cId="1753198479" sldId="452"/>
            <ac:spMk id="20" creationId="{D3CF5840-4C33-467B-BDC2-B2CCD310F64F}"/>
          </ac:spMkLst>
        </pc:spChg>
        <pc:spChg chg="del">
          <ac:chgData name="Kshitij Srivastava" userId="9ca786a045148134" providerId="Windows Live" clId="Web-{20F5DB75-59AB-451C-8A1E-35E0CCEA8933}" dt="2021-05-29T04:39:20.878" v="386"/>
          <ac:spMkLst>
            <pc:docMk/>
            <pc:sldMk cId="1753198479" sldId="452"/>
            <ac:spMk id="46" creationId="{BD251F9A-D60D-4160-A6B9-2B7CD6EDAC33}"/>
          </ac:spMkLst>
        </pc:spChg>
        <pc:spChg chg="add">
          <ac:chgData name="Kshitij Srivastava" userId="9ca786a045148134" providerId="Windows Live" clId="Web-{20F5DB75-59AB-451C-8A1E-35E0CCEA8933}" dt="2021-05-29T03:55:17.811" v="283"/>
          <ac:spMkLst>
            <pc:docMk/>
            <pc:sldMk cId="1753198479" sldId="452"/>
            <ac:spMk id="57" creationId="{52BEB62F-8F90-4220-9BE9-02FD7067DC4F}"/>
          </ac:spMkLst>
        </pc:spChg>
        <pc:picChg chg="mod">
          <ac:chgData name="Kshitij Srivastava" userId="9ca786a045148134" providerId="Windows Live" clId="Web-{20F5DB75-59AB-451C-8A1E-35E0CCEA8933}" dt="2021-05-29T03:52:20.032" v="265" actId="1076"/>
          <ac:picMkLst>
            <pc:docMk/>
            <pc:sldMk cId="1753198479" sldId="452"/>
            <ac:picMk id="13" creationId="{05219826-8A8C-4C2F-B634-C58A30F2010A}"/>
          </ac:picMkLst>
        </pc:picChg>
        <pc:inkChg chg="add del">
          <ac:chgData name="Kshitij Srivastava" userId="9ca786a045148134" providerId="Windows Live" clId="Web-{20F5DB75-59AB-451C-8A1E-35E0CCEA8933}" dt="2021-05-29T03:46:23.269" v="214"/>
          <ac:inkMkLst>
            <pc:docMk/>
            <pc:sldMk cId="1753198479" sldId="452"/>
            <ac:inkMk id="12" creationId="{7162B4C1-8FBD-4736-AB95-B172BD1776B3}"/>
          </ac:inkMkLst>
        </pc:inkChg>
        <pc:inkChg chg="add del">
          <ac:chgData name="Kshitij Srivastava" userId="9ca786a045148134" providerId="Windows Live" clId="Web-{20F5DB75-59AB-451C-8A1E-35E0CCEA8933}" dt="2021-05-29T03:47:34.487" v="225"/>
          <ac:inkMkLst>
            <pc:docMk/>
            <pc:sldMk cId="1753198479" sldId="452"/>
            <ac:inkMk id="16" creationId="{50FF33FD-662D-4AD9-BCE2-D8367C61897A}"/>
          </ac:inkMkLst>
        </pc:inkChg>
        <pc:inkChg chg="add">
          <ac:chgData name="Kshitij Srivastava" userId="9ca786a045148134" providerId="Windows Live" clId="Web-{20F5DB75-59AB-451C-8A1E-35E0CCEA8933}" dt="2021-05-29T03:48:03.127" v="226"/>
          <ac:inkMkLst>
            <pc:docMk/>
            <pc:sldMk cId="1753198479" sldId="452"/>
            <ac:inkMk id="18" creationId="{34E8B2D1-FB20-4B1E-8C64-CB4A7C9E9843}"/>
          </ac:inkMkLst>
        </pc:inkChg>
        <pc:inkChg chg="add del">
          <ac:chgData name="Kshitij Srivastava" userId="9ca786a045148134" providerId="Windows Live" clId="Web-{20F5DB75-59AB-451C-8A1E-35E0CCEA8933}" dt="2021-05-29T03:50:45.345" v="251"/>
          <ac:inkMkLst>
            <pc:docMk/>
            <pc:sldMk cId="1753198479" sldId="452"/>
            <ac:inkMk id="22" creationId="{1F41CC7F-861F-4AED-8532-1642164E2546}"/>
          </ac:inkMkLst>
        </pc:inkChg>
        <pc:inkChg chg="add del">
          <ac:chgData name="Kshitij Srivastava" userId="9ca786a045148134" providerId="Windows Live" clId="Web-{20F5DB75-59AB-451C-8A1E-35E0CCEA8933}" dt="2021-05-29T03:50:45.345" v="252"/>
          <ac:inkMkLst>
            <pc:docMk/>
            <pc:sldMk cId="1753198479" sldId="452"/>
            <ac:inkMk id="34" creationId="{FFDA86D4-53D0-468B-ABC7-C20A277CB22C}"/>
          </ac:inkMkLst>
        </pc:inkChg>
        <pc:inkChg chg="add del">
          <ac:chgData name="Kshitij Srivastava" userId="9ca786a045148134" providerId="Windows Live" clId="Web-{20F5DB75-59AB-451C-8A1E-35E0CCEA8933}" dt="2021-05-29T03:50:45.361" v="253"/>
          <ac:inkMkLst>
            <pc:docMk/>
            <pc:sldMk cId="1753198479" sldId="452"/>
            <ac:inkMk id="40" creationId="{1C8A71E4-4510-4A14-A312-79DA9239A12C}"/>
          </ac:inkMkLst>
        </pc:inkChg>
        <pc:inkChg chg="add">
          <ac:chgData name="Kshitij Srivastava" userId="9ca786a045148134" providerId="Windows Live" clId="Web-{20F5DB75-59AB-451C-8A1E-35E0CCEA8933}" dt="2021-05-29T03:48:19.034" v="230"/>
          <ac:inkMkLst>
            <pc:docMk/>
            <pc:sldMk cId="1753198479" sldId="452"/>
            <ac:inkMk id="41" creationId="{4AB6840A-B19F-4B1E-9004-9A034F5D0764}"/>
          </ac:inkMkLst>
        </pc:inkChg>
        <pc:inkChg chg="add del">
          <ac:chgData name="Kshitij Srivastava" userId="9ca786a045148134" providerId="Windows Live" clId="Web-{20F5DB75-59AB-451C-8A1E-35E0CCEA8933}" dt="2021-05-29T03:49:47.533" v="239"/>
          <ac:inkMkLst>
            <pc:docMk/>
            <pc:sldMk cId="1753198479" sldId="452"/>
            <ac:inkMk id="42" creationId="{3BCBB437-76FD-4B7E-A1AB-A6B5757DB059}"/>
          </ac:inkMkLst>
        </pc:inkChg>
        <pc:inkChg chg="add del">
          <ac:chgData name="Kshitij Srivastava" userId="9ca786a045148134" providerId="Windows Live" clId="Web-{20F5DB75-59AB-451C-8A1E-35E0CCEA8933}" dt="2021-05-29T03:50:45.361" v="254"/>
          <ac:inkMkLst>
            <pc:docMk/>
            <pc:sldMk cId="1753198479" sldId="452"/>
            <ac:inkMk id="43" creationId="{8BF0AC97-8F29-4494-B800-C1840C446E55}"/>
          </ac:inkMkLst>
        </pc:inkChg>
        <pc:inkChg chg="add">
          <ac:chgData name="Kshitij Srivastava" userId="9ca786a045148134" providerId="Windows Live" clId="Web-{20F5DB75-59AB-451C-8A1E-35E0CCEA8933}" dt="2021-05-29T03:49:15.611" v="233"/>
          <ac:inkMkLst>
            <pc:docMk/>
            <pc:sldMk cId="1753198479" sldId="452"/>
            <ac:inkMk id="44" creationId="{69F901CD-3613-4456-BCDF-4EB448B63C0A}"/>
          </ac:inkMkLst>
        </pc:inkChg>
        <pc:inkChg chg="add del">
          <ac:chgData name="Kshitij Srivastava" userId="9ca786a045148134" providerId="Windows Live" clId="Web-{20F5DB75-59AB-451C-8A1E-35E0CCEA8933}" dt="2021-05-29T03:50:45.361" v="255"/>
          <ac:inkMkLst>
            <pc:docMk/>
            <pc:sldMk cId="1753198479" sldId="452"/>
            <ac:inkMk id="45" creationId="{2EBFD0D0-7A08-4DB7-9296-03D56EBF28E0}"/>
          </ac:inkMkLst>
        </pc:inkChg>
        <pc:inkChg chg="add del">
          <ac:chgData name="Kshitij Srivastava" userId="9ca786a045148134" providerId="Windows Live" clId="Web-{20F5DB75-59AB-451C-8A1E-35E0CCEA8933}" dt="2021-05-29T03:49:28.924" v="236"/>
          <ac:inkMkLst>
            <pc:docMk/>
            <pc:sldMk cId="1753198479" sldId="452"/>
            <ac:inkMk id="47" creationId="{3C9AD235-3BC7-4148-BBB6-3C0D1343FCCF}"/>
          </ac:inkMkLst>
        </pc:inkChg>
        <pc:inkChg chg="add del">
          <ac:chgData name="Kshitij Srivastava" userId="9ca786a045148134" providerId="Windows Live" clId="Web-{20F5DB75-59AB-451C-8A1E-35E0CCEA8933}" dt="2021-05-29T03:49:42.627" v="238"/>
          <ac:inkMkLst>
            <pc:docMk/>
            <pc:sldMk cId="1753198479" sldId="452"/>
            <ac:inkMk id="48" creationId="{EF63CA52-CC73-44C8-A136-860768848C15}"/>
          </ac:inkMkLst>
        </pc:inkChg>
        <pc:inkChg chg="add del">
          <ac:chgData name="Kshitij Srivastava" userId="9ca786a045148134" providerId="Windows Live" clId="Web-{20F5DB75-59AB-451C-8A1E-35E0CCEA8933}" dt="2021-05-29T03:50:01.861" v="241"/>
          <ac:inkMkLst>
            <pc:docMk/>
            <pc:sldMk cId="1753198479" sldId="452"/>
            <ac:inkMk id="49" creationId="{EC92C56A-501E-49B0-A220-39867BA60FC6}"/>
          </ac:inkMkLst>
        </pc:inkChg>
        <pc:inkChg chg="add">
          <ac:chgData name="Kshitij Srivastava" userId="9ca786a045148134" providerId="Windows Live" clId="Web-{20F5DB75-59AB-451C-8A1E-35E0CCEA8933}" dt="2021-05-29T03:50:18.908" v="242"/>
          <ac:inkMkLst>
            <pc:docMk/>
            <pc:sldMk cId="1753198479" sldId="452"/>
            <ac:inkMk id="50" creationId="{485C71B5-A40A-471F-93EE-B07DC509ECB0}"/>
          </ac:inkMkLst>
        </pc:inkChg>
        <pc:inkChg chg="add del">
          <ac:chgData name="Kshitij Srivastava" userId="9ca786a045148134" providerId="Windows Live" clId="Web-{20F5DB75-59AB-451C-8A1E-35E0CCEA8933}" dt="2021-05-29T03:51:48.235" v="259"/>
          <ac:inkMkLst>
            <pc:docMk/>
            <pc:sldMk cId="1753198479" sldId="452"/>
            <ac:inkMk id="51" creationId="{7D06B265-95DB-4623-9A2C-B8975CC1D500}"/>
          </ac:inkMkLst>
        </pc:inkChg>
        <pc:inkChg chg="add del">
          <ac:chgData name="Kshitij Srivastava" userId="9ca786a045148134" providerId="Windows Live" clId="Web-{20F5DB75-59AB-451C-8A1E-35E0CCEA8933}" dt="2021-05-29T03:51:50.032" v="260"/>
          <ac:inkMkLst>
            <pc:docMk/>
            <pc:sldMk cId="1753198479" sldId="452"/>
            <ac:inkMk id="52" creationId="{99257582-863B-40A2-9DE2-9265582CEB82}"/>
          </ac:inkMkLst>
        </pc:inkChg>
        <pc:inkChg chg="add del">
          <ac:chgData name="Kshitij Srivastava" userId="9ca786a045148134" providerId="Windows Live" clId="Web-{20F5DB75-59AB-451C-8A1E-35E0CCEA8933}" dt="2021-05-29T03:50:55.720" v="256"/>
          <ac:inkMkLst>
            <pc:docMk/>
            <pc:sldMk cId="1753198479" sldId="452"/>
            <ac:inkMk id="53" creationId="{AE9203FF-80D1-4358-85F4-FAEE7DC186C7}"/>
          </ac:inkMkLst>
        </pc:inkChg>
        <pc:inkChg chg="add del">
          <ac:chgData name="Kshitij Srivastava" userId="9ca786a045148134" providerId="Windows Live" clId="Web-{20F5DB75-59AB-451C-8A1E-35E0CCEA8933}" dt="2021-05-29T03:51:57.626" v="262"/>
          <ac:inkMkLst>
            <pc:docMk/>
            <pc:sldMk cId="1753198479" sldId="452"/>
            <ac:inkMk id="54" creationId="{F606A950-46B0-490B-9CB0-37C6D947D160}"/>
          </ac:inkMkLst>
        </pc:inkChg>
        <pc:cxnChg chg="add del mod">
          <ac:chgData name="Kshitij Srivastava" userId="9ca786a045148134" providerId="Windows Live" clId="Web-{20F5DB75-59AB-451C-8A1E-35E0CCEA8933}" dt="2021-05-29T03:52:09.719" v="264"/>
          <ac:cxnSpMkLst>
            <pc:docMk/>
            <pc:sldMk cId="1753198479" sldId="452"/>
            <ac:cxnSpMk id="14" creationId="{EC2A38AC-640F-4C70-BD28-35AC21A6FCC5}"/>
          </ac:cxnSpMkLst>
        </pc:cxnChg>
        <pc:cxnChg chg="add mod">
          <ac:chgData name="Kshitij Srivastava" userId="9ca786a045148134" providerId="Windows Live" clId="Web-{20F5DB75-59AB-451C-8A1E-35E0CCEA8933}" dt="2021-05-29T03:53:49.797" v="279" actId="1076"/>
          <ac:cxnSpMkLst>
            <pc:docMk/>
            <pc:sldMk cId="1753198479" sldId="452"/>
            <ac:cxnSpMk id="55" creationId="{85A05BE2-BC73-4C42-B81E-465531C961FA}"/>
          </ac:cxnSpMkLst>
        </pc:cxnChg>
      </pc:sldChg>
      <pc:sldChg chg="add del replId">
        <pc:chgData name="Kshitij Srivastava" userId="9ca786a045148134" providerId="Windows Live" clId="Web-{20F5DB75-59AB-451C-8A1E-35E0CCEA8933}" dt="2021-05-29T03:55:07.593" v="282"/>
        <pc:sldMkLst>
          <pc:docMk/>
          <pc:sldMk cId="210352418" sldId="453"/>
        </pc:sldMkLst>
      </pc:sldChg>
      <pc:sldChg chg="addSp delSp modSp add replId">
        <pc:chgData name="Kshitij Srivastava" userId="9ca786a045148134" providerId="Windows Live" clId="Web-{20F5DB75-59AB-451C-8A1E-35E0CCEA8933}" dt="2021-05-29T04:40:26.535" v="394"/>
        <pc:sldMkLst>
          <pc:docMk/>
          <pc:sldMk cId="4146991689" sldId="453"/>
        </pc:sldMkLst>
        <pc:spChg chg="mod">
          <ac:chgData name="Kshitij Srivastava" userId="9ca786a045148134" providerId="Windows Live" clId="Web-{20F5DB75-59AB-451C-8A1E-35E0CCEA8933}" dt="2021-05-29T03:57:36.955" v="296"/>
          <ac:spMkLst>
            <pc:docMk/>
            <pc:sldMk cId="4146991689" sldId="453"/>
            <ac:spMk id="5" creationId="{84EDC50C-DAAB-4E31-8584-A390D197F843}"/>
          </ac:spMkLst>
        </pc:spChg>
        <pc:spChg chg="mod">
          <ac:chgData name="Kshitij Srivastava" userId="9ca786a045148134" providerId="Windows Live" clId="Web-{20F5DB75-59AB-451C-8A1E-35E0CCEA8933}" dt="2021-05-29T03:57:46.267" v="297"/>
          <ac:spMkLst>
            <pc:docMk/>
            <pc:sldMk cId="4146991689" sldId="453"/>
            <ac:spMk id="6" creationId="{980E8D00-9C16-4778-9E1D-2B9DF1059A5E}"/>
          </ac:spMkLst>
        </pc:spChg>
        <pc:spChg chg="add">
          <ac:chgData name="Kshitij Srivastava" userId="9ca786a045148134" providerId="Windows Live" clId="Web-{20F5DB75-59AB-451C-8A1E-35E0CCEA8933}" dt="2021-05-29T04:40:26.535" v="394"/>
          <ac:spMkLst>
            <pc:docMk/>
            <pc:sldMk cId="4146991689" sldId="453"/>
            <ac:spMk id="12" creationId="{E06F54AF-CD52-440C-8179-44ADDECD62CB}"/>
          </ac:spMkLst>
        </pc:spChg>
        <pc:spChg chg="mod">
          <ac:chgData name="Kshitij Srivastava" userId="9ca786a045148134" providerId="Windows Live" clId="Web-{20F5DB75-59AB-451C-8A1E-35E0CCEA8933}" dt="2021-05-29T03:57:21.845" v="294" actId="20577"/>
          <ac:spMkLst>
            <pc:docMk/>
            <pc:sldMk cId="4146991689" sldId="453"/>
            <ac:spMk id="31" creationId="{EE4774E7-CB68-48EC-8BFA-E72C420EB025}"/>
          </ac:spMkLst>
        </pc:spChg>
        <pc:spChg chg="del">
          <ac:chgData name="Kshitij Srivastava" userId="9ca786a045148134" providerId="Windows Live" clId="Web-{20F5DB75-59AB-451C-8A1E-35E0CCEA8933}" dt="2021-05-29T04:40:25.285" v="393"/>
          <ac:spMkLst>
            <pc:docMk/>
            <pc:sldMk cId="4146991689" sldId="453"/>
            <ac:spMk id="46" creationId="{BD251F9A-D60D-4160-A6B9-2B7CD6EDAC33}"/>
          </ac:spMkLst>
        </pc:spChg>
        <pc:spChg chg="del">
          <ac:chgData name="Kshitij Srivastava" userId="9ca786a045148134" providerId="Windows Live" clId="Web-{20F5DB75-59AB-451C-8A1E-35E0CCEA8933}" dt="2021-05-29T03:58:01.001" v="298"/>
          <ac:spMkLst>
            <pc:docMk/>
            <pc:sldMk cId="4146991689" sldId="453"/>
            <ac:spMk id="57" creationId="{52BEB62F-8F90-4220-9BE9-02FD7067DC4F}"/>
          </ac:spMkLst>
        </pc:spChg>
      </pc:sldChg>
      <pc:sldChg chg="addSp delSp modSp add replId">
        <pc:chgData name="Kshitij Srivastava" userId="9ca786a045148134" providerId="Windows Live" clId="Web-{20F5DB75-59AB-451C-8A1E-35E0CCEA8933}" dt="2021-05-29T04:40:37.582" v="395"/>
        <pc:sldMkLst>
          <pc:docMk/>
          <pc:sldMk cId="2325799896" sldId="454"/>
        </pc:sldMkLst>
        <pc:spChg chg="add mod">
          <ac:chgData name="Kshitij Srivastava" userId="9ca786a045148134" providerId="Windows Live" clId="Web-{20F5DB75-59AB-451C-8A1E-35E0CCEA8933}" dt="2021-05-29T04:00:52.234" v="331" actId="1076"/>
          <ac:spMkLst>
            <pc:docMk/>
            <pc:sldMk cId="2325799896" sldId="454"/>
            <ac:spMk id="12" creationId="{41AAE538-43FE-4A52-8A3E-295392A88D5C}"/>
          </ac:spMkLst>
        </pc:spChg>
        <pc:spChg chg="add">
          <ac:chgData name="Kshitij Srivastava" userId="9ca786a045148134" providerId="Windows Live" clId="Web-{20F5DB75-59AB-451C-8A1E-35E0CCEA8933}" dt="2021-05-29T04:40:37.582" v="395"/>
          <ac:spMkLst>
            <pc:docMk/>
            <pc:sldMk cId="2325799896" sldId="454"/>
            <ac:spMk id="14" creationId="{3D971863-4894-4505-85E6-D55420CC9B55}"/>
          </ac:spMkLst>
        </pc:spChg>
        <pc:spChg chg="add del">
          <ac:chgData name="Kshitij Srivastava" userId="9ca786a045148134" providerId="Windows Live" clId="Web-{20F5DB75-59AB-451C-8A1E-35E0CCEA8933}" dt="2021-05-29T04:00:05.282" v="325"/>
          <ac:spMkLst>
            <pc:docMk/>
            <pc:sldMk cId="2325799896" sldId="454"/>
            <ac:spMk id="14" creationId="{B78EC45E-7C59-4FC7-BC33-B6DAE19335BD}"/>
          </ac:spMkLst>
        </pc:spChg>
        <pc:spChg chg="add del">
          <ac:chgData name="Kshitij Srivastava" userId="9ca786a045148134" providerId="Windows Live" clId="Web-{20F5DB75-59AB-451C-8A1E-35E0CCEA8933}" dt="2021-05-29T04:00:16.563" v="327"/>
          <ac:spMkLst>
            <pc:docMk/>
            <pc:sldMk cId="2325799896" sldId="454"/>
            <ac:spMk id="16" creationId="{F83B8DC3-2F34-4AA1-8E9A-9FDA426D6729}"/>
          </ac:spMkLst>
        </pc:spChg>
        <pc:spChg chg="add">
          <ac:chgData name="Kshitij Srivastava" userId="9ca786a045148134" providerId="Windows Live" clId="Web-{20F5DB75-59AB-451C-8A1E-35E0CCEA8933}" dt="2021-05-29T04:00:24.782" v="328"/>
          <ac:spMkLst>
            <pc:docMk/>
            <pc:sldMk cId="2325799896" sldId="454"/>
            <ac:spMk id="19" creationId="{2D29DD9A-140B-45C4-B629-D2A546E5E388}"/>
          </ac:spMkLst>
        </pc:spChg>
        <pc:spChg chg="mod">
          <ac:chgData name="Kshitij Srivastava" userId="9ca786a045148134" providerId="Windows Live" clId="Web-{20F5DB75-59AB-451C-8A1E-35E0CCEA8933}" dt="2021-05-29T03:59:37.188" v="321" actId="1076"/>
          <ac:spMkLst>
            <pc:docMk/>
            <pc:sldMk cId="2325799896" sldId="454"/>
            <ac:spMk id="20" creationId="{D3CF5840-4C33-467B-BDC2-B2CCD310F64F}"/>
          </ac:spMkLst>
        </pc:spChg>
        <pc:spChg chg="del">
          <ac:chgData name="Kshitij Srivastava" userId="9ca786a045148134" providerId="Windows Live" clId="Web-{20F5DB75-59AB-451C-8A1E-35E0CCEA8933}" dt="2021-05-29T04:39:24.565" v="387"/>
          <ac:spMkLst>
            <pc:docMk/>
            <pc:sldMk cId="2325799896" sldId="454"/>
            <ac:spMk id="46" creationId="{BD251F9A-D60D-4160-A6B9-2B7CD6EDAC33}"/>
          </ac:spMkLst>
        </pc:spChg>
        <pc:picChg chg="add del">
          <ac:chgData name="Kshitij Srivastava" userId="9ca786a045148134" providerId="Windows Live" clId="Web-{20F5DB75-59AB-451C-8A1E-35E0CCEA8933}" dt="2021-05-29T03:58:32.376" v="309"/>
          <ac:picMkLst>
            <pc:docMk/>
            <pc:sldMk cId="2325799896" sldId="454"/>
            <ac:picMk id="13" creationId="{05219826-8A8C-4C2F-B634-C58A30F2010A}"/>
          </ac:picMkLst>
        </pc:picChg>
        <pc:inkChg chg="del">
          <ac:chgData name="Kshitij Srivastava" userId="9ca786a045148134" providerId="Windows Live" clId="Web-{20F5DB75-59AB-451C-8A1E-35E0CCEA8933}" dt="2021-05-29T03:58:36.517" v="310"/>
          <ac:inkMkLst>
            <pc:docMk/>
            <pc:sldMk cId="2325799896" sldId="454"/>
            <ac:inkMk id="18" creationId="{34E8B2D1-FB20-4B1E-8C64-CB4A7C9E9843}"/>
          </ac:inkMkLst>
        </pc:inkChg>
        <pc:inkChg chg="del">
          <ac:chgData name="Kshitij Srivastava" userId="9ca786a045148134" providerId="Windows Live" clId="Web-{20F5DB75-59AB-451C-8A1E-35E0CCEA8933}" dt="2021-05-29T03:58:47.720" v="313"/>
          <ac:inkMkLst>
            <pc:docMk/>
            <pc:sldMk cId="2325799896" sldId="454"/>
            <ac:inkMk id="22" creationId="{1F41CC7F-861F-4AED-8532-1642164E2546}"/>
          </ac:inkMkLst>
        </pc:inkChg>
        <pc:inkChg chg="del">
          <ac:chgData name="Kshitij Srivastava" userId="9ca786a045148134" providerId="Windows Live" clId="Web-{20F5DB75-59AB-451C-8A1E-35E0CCEA8933}" dt="2021-05-29T03:58:23.689" v="303"/>
          <ac:inkMkLst>
            <pc:docMk/>
            <pc:sldMk cId="2325799896" sldId="454"/>
            <ac:inkMk id="34" creationId="{FFDA86D4-53D0-468B-ABC7-C20A277CB22C}"/>
          </ac:inkMkLst>
        </pc:inkChg>
        <pc:inkChg chg="del">
          <ac:chgData name="Kshitij Srivastava" userId="9ca786a045148134" providerId="Windows Live" clId="Web-{20F5DB75-59AB-451C-8A1E-35E0CCEA8933}" dt="2021-05-29T03:58:46.360" v="312"/>
          <ac:inkMkLst>
            <pc:docMk/>
            <pc:sldMk cId="2325799896" sldId="454"/>
            <ac:inkMk id="40" creationId="{1C8A71E4-4510-4A14-A312-79DA9239A12C}"/>
          </ac:inkMkLst>
        </pc:inkChg>
        <pc:inkChg chg="del">
          <ac:chgData name="Kshitij Srivastava" userId="9ca786a045148134" providerId="Windows Live" clId="Web-{20F5DB75-59AB-451C-8A1E-35E0CCEA8933}" dt="2021-05-29T03:58:38.345" v="311"/>
          <ac:inkMkLst>
            <pc:docMk/>
            <pc:sldMk cId="2325799896" sldId="454"/>
            <ac:inkMk id="41" creationId="{4AB6840A-B19F-4B1E-9004-9A034F5D0764}"/>
          </ac:inkMkLst>
        </pc:inkChg>
        <pc:inkChg chg="del">
          <ac:chgData name="Kshitij Srivastava" userId="9ca786a045148134" providerId="Windows Live" clId="Web-{20F5DB75-59AB-451C-8A1E-35E0CCEA8933}" dt="2021-05-29T03:58:23.017" v="302"/>
          <ac:inkMkLst>
            <pc:docMk/>
            <pc:sldMk cId="2325799896" sldId="454"/>
            <ac:inkMk id="43" creationId="{8BF0AC97-8F29-4494-B800-C1840C446E55}"/>
          </ac:inkMkLst>
        </pc:inkChg>
        <pc:inkChg chg="del">
          <ac:chgData name="Kshitij Srivastava" userId="9ca786a045148134" providerId="Windows Live" clId="Web-{20F5DB75-59AB-451C-8A1E-35E0CCEA8933}" dt="2021-05-29T03:58:28.407" v="307"/>
          <ac:inkMkLst>
            <pc:docMk/>
            <pc:sldMk cId="2325799896" sldId="454"/>
            <ac:inkMk id="44" creationId="{69F901CD-3613-4456-BCDF-4EB448B63C0A}"/>
          </ac:inkMkLst>
        </pc:inkChg>
        <pc:inkChg chg="del">
          <ac:chgData name="Kshitij Srivastava" userId="9ca786a045148134" providerId="Windows Live" clId="Web-{20F5DB75-59AB-451C-8A1E-35E0CCEA8933}" dt="2021-05-29T03:58:26.079" v="306"/>
          <ac:inkMkLst>
            <pc:docMk/>
            <pc:sldMk cId="2325799896" sldId="454"/>
            <ac:inkMk id="45" creationId="{2EBFD0D0-7A08-4DB7-9296-03D56EBF28E0}"/>
          </ac:inkMkLst>
        </pc:inkChg>
        <pc:inkChg chg="del">
          <ac:chgData name="Kshitij Srivastava" userId="9ca786a045148134" providerId="Windows Live" clId="Web-{20F5DB75-59AB-451C-8A1E-35E0CCEA8933}" dt="2021-05-29T03:58:24.376" v="304"/>
          <ac:inkMkLst>
            <pc:docMk/>
            <pc:sldMk cId="2325799896" sldId="454"/>
            <ac:inkMk id="50" creationId="{485C71B5-A40A-471F-93EE-B07DC509ECB0}"/>
          </ac:inkMkLst>
        </pc:inkChg>
        <pc:inkChg chg="del">
          <ac:chgData name="Kshitij Srivastava" userId="9ca786a045148134" providerId="Windows Live" clId="Web-{20F5DB75-59AB-451C-8A1E-35E0CCEA8933}" dt="2021-05-29T03:58:18.454" v="301"/>
          <ac:inkMkLst>
            <pc:docMk/>
            <pc:sldMk cId="2325799896" sldId="454"/>
            <ac:inkMk id="51" creationId="{7D06B265-95DB-4623-9A2C-B8975CC1D500}"/>
          </ac:inkMkLst>
        </pc:inkChg>
        <pc:inkChg chg="del">
          <ac:chgData name="Kshitij Srivastava" userId="9ca786a045148134" providerId="Windows Live" clId="Web-{20F5DB75-59AB-451C-8A1E-35E0CCEA8933}" dt="2021-05-29T03:58:25.048" v="305"/>
          <ac:inkMkLst>
            <pc:docMk/>
            <pc:sldMk cId="2325799896" sldId="454"/>
            <ac:inkMk id="52" creationId="{99257582-863B-40A2-9DE2-9265582CEB82}"/>
          </ac:inkMkLst>
        </pc:inkChg>
        <pc:cxnChg chg="del">
          <ac:chgData name="Kshitij Srivastava" userId="9ca786a045148134" providerId="Windows Live" clId="Web-{20F5DB75-59AB-451C-8A1E-35E0CCEA8933}" dt="2021-05-29T03:58:17.064" v="300"/>
          <ac:cxnSpMkLst>
            <pc:docMk/>
            <pc:sldMk cId="2325799896" sldId="454"/>
            <ac:cxnSpMk id="55" creationId="{85A05BE2-BC73-4C42-B81E-465531C961FA}"/>
          </ac:cxnSpMkLst>
        </pc:cxnChg>
      </pc:sldChg>
      <pc:sldChg chg="addSp delSp modSp add replId">
        <pc:chgData name="Kshitij Srivastava" userId="9ca786a045148134" providerId="Windows Live" clId="Web-{20F5DB75-59AB-451C-8A1E-35E0CCEA8933}" dt="2021-05-29T04:08:42.575" v="341"/>
        <pc:sldMkLst>
          <pc:docMk/>
          <pc:sldMk cId="3782932085" sldId="455"/>
        </pc:sldMkLst>
        <pc:spChg chg="del">
          <ac:chgData name="Kshitij Srivastava" userId="9ca786a045148134" providerId="Windows Live" clId="Web-{20F5DB75-59AB-451C-8A1E-35E0CCEA8933}" dt="2021-05-29T04:08:08.887" v="333"/>
          <ac:spMkLst>
            <pc:docMk/>
            <pc:sldMk cId="3782932085" sldId="455"/>
            <ac:spMk id="12" creationId="{41AAE538-43FE-4A52-8A3E-295392A88D5C}"/>
          </ac:spMkLst>
        </pc:spChg>
        <pc:spChg chg="add">
          <ac:chgData name="Kshitij Srivastava" userId="9ca786a045148134" providerId="Windows Live" clId="Web-{20F5DB75-59AB-451C-8A1E-35E0CCEA8933}" dt="2021-05-29T04:08:15.012" v="338"/>
          <ac:spMkLst>
            <pc:docMk/>
            <pc:sldMk cId="3782932085" sldId="455"/>
            <ac:spMk id="16" creationId="{E2ED2DD1-DEF2-4CF1-B6C3-201213302E01}"/>
          </ac:spMkLst>
        </pc:spChg>
        <pc:spChg chg="del">
          <ac:chgData name="Kshitij Srivastava" userId="9ca786a045148134" providerId="Windows Live" clId="Web-{20F5DB75-59AB-451C-8A1E-35E0CCEA8933}" dt="2021-05-29T04:08:42.575" v="341"/>
          <ac:spMkLst>
            <pc:docMk/>
            <pc:sldMk cId="3782932085" sldId="455"/>
            <ac:spMk id="19" creationId="{2D29DD9A-140B-45C4-B629-D2A546E5E388}"/>
          </ac:spMkLst>
        </pc:spChg>
        <pc:spChg chg="del mod">
          <ac:chgData name="Kshitij Srivastava" userId="9ca786a045148134" providerId="Windows Live" clId="Web-{20F5DB75-59AB-451C-8A1E-35E0CCEA8933}" dt="2021-05-29T04:08:13.606" v="336"/>
          <ac:spMkLst>
            <pc:docMk/>
            <pc:sldMk cId="3782932085" sldId="455"/>
            <ac:spMk id="20" creationId="{D3CF5840-4C33-467B-BDC2-B2CCD310F64F}"/>
          </ac:spMkLst>
        </pc:spChg>
        <pc:spChg chg="mod">
          <ac:chgData name="Kshitij Srivastava" userId="9ca786a045148134" providerId="Windows Live" clId="Web-{20F5DB75-59AB-451C-8A1E-35E0CCEA8933}" dt="2021-05-29T04:08:31.528" v="340" actId="20577"/>
          <ac:spMkLst>
            <pc:docMk/>
            <pc:sldMk cId="3782932085" sldId="455"/>
            <ac:spMk id="23" creationId="{4E8B9E9B-9568-4514-8421-0135B7580D0E}"/>
          </ac:spMkLst>
        </pc:spChg>
        <pc:picChg chg="del">
          <ac:chgData name="Kshitij Srivastava" userId="9ca786a045148134" providerId="Windows Live" clId="Web-{20F5DB75-59AB-451C-8A1E-35E0CCEA8933}" dt="2021-05-29T04:08:08.887" v="334"/>
          <ac:picMkLst>
            <pc:docMk/>
            <pc:sldMk cId="3782932085" sldId="455"/>
            <ac:picMk id="13" creationId="{05219826-8A8C-4C2F-B634-C58A30F2010A}"/>
          </ac:picMkLst>
        </pc:picChg>
        <pc:picChg chg="add">
          <ac:chgData name="Kshitij Srivastava" userId="9ca786a045148134" providerId="Windows Live" clId="Web-{20F5DB75-59AB-451C-8A1E-35E0CCEA8933}" dt="2021-05-29T04:08:14.981" v="337"/>
          <ac:picMkLst>
            <pc:docMk/>
            <pc:sldMk cId="3782932085" sldId="455"/>
            <ac:picMk id="14" creationId="{18B03440-A0A6-4A73-987E-670E3BADBB77}"/>
          </ac:picMkLst>
        </pc:picChg>
        <pc:cxnChg chg="add">
          <ac:chgData name="Kshitij Srivastava" userId="9ca786a045148134" providerId="Windows Live" clId="Web-{20F5DB75-59AB-451C-8A1E-35E0CCEA8933}" dt="2021-05-29T04:08:15.028" v="339"/>
          <ac:cxnSpMkLst>
            <pc:docMk/>
            <pc:sldMk cId="3782932085" sldId="455"/>
            <ac:cxnSpMk id="18" creationId="{10DFA8B4-D963-4961-AC9B-A0CBBDE33E59}"/>
          </ac:cxnSpMkLst>
        </pc:cxnChg>
      </pc:sldChg>
      <pc:sldChg chg="modSp add replId">
        <pc:chgData name="Kshitij Srivastava" userId="9ca786a045148134" providerId="Windows Live" clId="Web-{20F5DB75-59AB-451C-8A1E-35E0CCEA8933}" dt="2021-05-29T04:09:45.152" v="353" actId="20577"/>
        <pc:sldMkLst>
          <pc:docMk/>
          <pc:sldMk cId="2459290591" sldId="456"/>
        </pc:sldMkLst>
        <pc:spChg chg="mod">
          <ac:chgData name="Kshitij Srivastava" userId="9ca786a045148134" providerId="Windows Live" clId="Web-{20F5DB75-59AB-451C-8A1E-35E0CCEA8933}" dt="2021-05-29T04:09:20.137" v="344"/>
          <ac:spMkLst>
            <pc:docMk/>
            <pc:sldMk cId="2459290591" sldId="456"/>
            <ac:spMk id="5" creationId="{84EDC50C-DAAB-4E31-8584-A390D197F843}"/>
          </ac:spMkLst>
        </pc:spChg>
        <pc:spChg chg="mod">
          <ac:chgData name="Kshitij Srivastava" userId="9ca786a045148134" providerId="Windows Live" clId="Web-{20F5DB75-59AB-451C-8A1E-35E0CCEA8933}" dt="2021-05-29T04:09:11.809" v="343"/>
          <ac:spMkLst>
            <pc:docMk/>
            <pc:sldMk cId="2459290591" sldId="456"/>
            <ac:spMk id="9" creationId="{8F0E2F40-EF2E-4584-8C4F-0F38638CFA6D}"/>
          </ac:spMkLst>
        </pc:spChg>
        <pc:spChg chg="mod">
          <ac:chgData name="Kshitij Srivastava" userId="9ca786a045148134" providerId="Windows Live" clId="Web-{20F5DB75-59AB-451C-8A1E-35E0CCEA8933}" dt="2021-05-29T04:09:45.152" v="353" actId="20577"/>
          <ac:spMkLst>
            <pc:docMk/>
            <pc:sldMk cId="2459290591" sldId="456"/>
            <ac:spMk id="31" creationId="{EE4774E7-CB68-48EC-8BFA-E72C420EB025}"/>
          </ac:spMkLst>
        </pc:spChg>
      </pc:sldChg>
      <pc:sldChg chg="modSp add replId">
        <pc:chgData name="Kshitij Srivastava" userId="9ca786a045148134" providerId="Windows Live" clId="Web-{20F5DB75-59AB-451C-8A1E-35E0CCEA8933}" dt="2021-05-29T04:10:21.667" v="357"/>
        <pc:sldMkLst>
          <pc:docMk/>
          <pc:sldMk cId="2975155832" sldId="457"/>
        </pc:sldMkLst>
        <pc:spChg chg="mod">
          <ac:chgData name="Kshitij Srivastava" userId="9ca786a045148134" providerId="Windows Live" clId="Web-{20F5DB75-59AB-451C-8A1E-35E0CCEA8933}" dt="2021-05-29T04:10:21.667" v="357"/>
          <ac:spMkLst>
            <pc:docMk/>
            <pc:sldMk cId="2975155832" sldId="457"/>
            <ac:spMk id="5" creationId="{84EDC50C-DAAB-4E31-8584-A390D197F843}"/>
          </ac:spMkLst>
        </pc:spChg>
      </pc:sldChg>
      <pc:sldChg chg="addSp delSp modSp add replId addAnim modAnim">
        <pc:chgData name="Kshitij Srivastava" userId="9ca786a045148134" providerId="Windows Live" clId="Web-{20F5DB75-59AB-451C-8A1E-35E0CCEA8933}" dt="2021-05-29T04:40:04.238" v="389"/>
        <pc:sldMkLst>
          <pc:docMk/>
          <pc:sldMk cId="2389897567" sldId="458"/>
        </pc:sldMkLst>
        <pc:spChg chg="add mod">
          <ac:chgData name="Kshitij Srivastava" userId="9ca786a045148134" providerId="Windows Live" clId="Web-{20F5DB75-59AB-451C-8A1E-35E0CCEA8933}" dt="2021-05-29T04:40:04.238" v="389"/>
          <ac:spMkLst>
            <pc:docMk/>
            <pc:sldMk cId="2389897567" sldId="458"/>
            <ac:spMk id="14" creationId="{BCAE8D45-1BF9-4081-9B32-7546D1762FAF}"/>
          </ac:spMkLst>
        </pc:spChg>
        <pc:spChg chg="del">
          <ac:chgData name="Kshitij Srivastava" userId="9ca786a045148134" providerId="Windows Live" clId="Web-{20F5DB75-59AB-451C-8A1E-35E0CCEA8933}" dt="2021-05-29T04:38:17.237" v="375"/>
          <ac:spMkLst>
            <pc:docMk/>
            <pc:sldMk cId="2389897567" sldId="458"/>
            <ac:spMk id="19" creationId="{0D038972-12C8-446C-8821-2EC1DE1107F7}"/>
          </ac:spMkLst>
        </pc:spChg>
        <pc:spChg chg="del">
          <ac:chgData name="Kshitij Srivastava" userId="9ca786a045148134" providerId="Windows Live" clId="Web-{20F5DB75-59AB-451C-8A1E-35E0CCEA8933}" dt="2021-05-29T04:38:25.924" v="378"/>
          <ac:spMkLst>
            <pc:docMk/>
            <pc:sldMk cId="2389897567" sldId="458"/>
            <ac:spMk id="22" creationId="{C9A0F3C4-E9F8-4585-B555-4533C0EFCF74}"/>
          </ac:spMkLst>
        </pc:spChg>
        <pc:picChg chg="add mod">
          <ac:chgData name="Kshitij Srivastava" userId="9ca786a045148134" providerId="Windows Live" clId="Web-{20F5DB75-59AB-451C-8A1E-35E0CCEA8933}" dt="2021-05-29T04:38:20.643" v="377" actId="1076"/>
          <ac:picMkLst>
            <pc:docMk/>
            <pc:sldMk cId="2389897567" sldId="458"/>
            <ac:picMk id="13" creationId="{5553625B-7824-415F-A0AA-B25C42863E7E}"/>
          </ac:picMkLst>
        </pc:picChg>
        <pc:picChg chg="del">
          <ac:chgData name="Kshitij Srivastava" userId="9ca786a045148134" providerId="Windows Live" clId="Web-{20F5DB75-59AB-451C-8A1E-35E0CCEA8933}" dt="2021-05-29T04:38:15.143" v="373"/>
          <ac:picMkLst>
            <pc:docMk/>
            <pc:sldMk cId="2389897567" sldId="458"/>
            <ac:picMk id="18" creationId="{B8F58C71-F1BD-4DE9-8174-47D6FD38758D}"/>
          </ac:picMkLst>
        </pc:picChg>
        <pc:cxnChg chg="del">
          <ac:chgData name="Kshitij Srivastava" userId="9ca786a045148134" providerId="Windows Live" clId="Web-{20F5DB75-59AB-451C-8A1E-35E0CCEA8933}" dt="2021-05-29T04:38:15.971" v="374"/>
          <ac:cxnSpMkLst>
            <pc:docMk/>
            <pc:sldMk cId="2389897567" sldId="458"/>
            <ac:cxnSpMk id="20" creationId="{C4126517-C29A-439B-BF30-9FDE76E42243}"/>
          </ac:cxnSpMkLst>
        </pc:cxnChg>
      </pc:sldChg>
      <pc:sldChg chg="add del replId">
        <pc:chgData name="Kshitij Srivastava" userId="9ca786a045148134" providerId="Windows Live" clId="Web-{20F5DB75-59AB-451C-8A1E-35E0CCEA8933}" dt="2021-05-29T04:47:51.320" v="410"/>
        <pc:sldMkLst>
          <pc:docMk/>
          <pc:sldMk cId="534299314" sldId="459"/>
        </pc:sldMkLst>
      </pc:sldChg>
      <pc:sldChg chg="addSp delSp modSp new">
        <pc:chgData name="Kshitij Srivastava" userId="9ca786a045148134" providerId="Windows Live" clId="Web-{20F5DB75-59AB-451C-8A1E-35E0CCEA8933}" dt="2021-05-29T05:10:42.271" v="724"/>
        <pc:sldMkLst>
          <pc:docMk/>
          <pc:sldMk cId="2723284960" sldId="459"/>
        </pc:sldMkLst>
        <pc:spChg chg="del">
          <ac:chgData name="Kshitij Srivastava" userId="9ca786a045148134" providerId="Windows Live" clId="Web-{20F5DB75-59AB-451C-8A1E-35E0CCEA8933}" dt="2021-05-29T05:10:40.224" v="695"/>
          <ac:spMkLst>
            <pc:docMk/>
            <pc:sldMk cId="2723284960" sldId="459"/>
            <ac:spMk id="2" creationId="{2C3175B0-AF1A-4A1F-AF1B-F62D66BFCE0D}"/>
          </ac:spMkLst>
        </pc:spChg>
        <pc:spChg chg="add mod">
          <ac:chgData name="Kshitij Srivastava" userId="9ca786a045148134" providerId="Windows Live" clId="Web-{20F5DB75-59AB-451C-8A1E-35E0CCEA8933}" dt="2021-05-29T05:10:42.005" v="696"/>
          <ac:spMkLst>
            <pc:docMk/>
            <pc:sldMk cId="2723284960" sldId="459"/>
            <ac:spMk id="4" creationId="{D3BE7562-C0FC-4D5C-8D41-4BCA06EB6CDB}"/>
          </ac:spMkLst>
        </pc:spChg>
        <pc:spChg chg="add">
          <ac:chgData name="Kshitij Srivastava" userId="9ca786a045148134" providerId="Windows Live" clId="Web-{20F5DB75-59AB-451C-8A1E-35E0CCEA8933}" dt="2021-05-29T05:10:42.114" v="707"/>
          <ac:spMkLst>
            <pc:docMk/>
            <pc:sldMk cId="2723284960" sldId="459"/>
            <ac:spMk id="26" creationId="{34DD2AB9-837F-40F9-B0BF-3A6776945503}"/>
          </ac:spMkLst>
        </pc:spChg>
        <pc:spChg chg="add">
          <ac:chgData name="Kshitij Srivastava" userId="9ca786a045148134" providerId="Windows Live" clId="Web-{20F5DB75-59AB-451C-8A1E-35E0CCEA8933}" dt="2021-05-29T05:10:42.114" v="708"/>
          <ac:spMkLst>
            <pc:docMk/>
            <pc:sldMk cId="2723284960" sldId="459"/>
            <ac:spMk id="28" creationId="{EDCEF871-4616-43FC-B57B-CA62A959FFDF}"/>
          </ac:spMkLst>
        </pc:spChg>
        <pc:spChg chg="add">
          <ac:chgData name="Kshitij Srivastava" userId="9ca786a045148134" providerId="Windows Live" clId="Web-{20F5DB75-59AB-451C-8A1E-35E0CCEA8933}" dt="2021-05-29T05:10:42.130" v="709"/>
          <ac:spMkLst>
            <pc:docMk/>
            <pc:sldMk cId="2723284960" sldId="459"/>
            <ac:spMk id="30" creationId="{BB8ACD6C-6987-4B46-8D16-88FEE3624966}"/>
          </ac:spMkLst>
        </pc:spChg>
        <pc:spChg chg="add">
          <ac:chgData name="Kshitij Srivastava" userId="9ca786a045148134" providerId="Windows Live" clId="Web-{20F5DB75-59AB-451C-8A1E-35E0CCEA8933}" dt="2021-05-29T05:10:42.146" v="710"/>
          <ac:spMkLst>
            <pc:docMk/>
            <pc:sldMk cId="2723284960" sldId="459"/>
            <ac:spMk id="32" creationId="{81728BF4-3FEE-403B-998E-7A047D6E893A}"/>
          </ac:spMkLst>
        </pc:spChg>
        <pc:spChg chg="add">
          <ac:chgData name="Kshitij Srivastava" userId="9ca786a045148134" providerId="Windows Live" clId="Web-{20F5DB75-59AB-451C-8A1E-35E0CCEA8933}" dt="2021-05-29T05:10:42.146" v="711"/>
          <ac:spMkLst>
            <pc:docMk/>
            <pc:sldMk cId="2723284960" sldId="459"/>
            <ac:spMk id="34" creationId="{43962A58-E51C-4101-B50F-6EF1F0D34C7F}"/>
          </ac:spMkLst>
        </pc:spChg>
        <pc:spChg chg="add">
          <ac:chgData name="Kshitij Srivastava" userId="9ca786a045148134" providerId="Windows Live" clId="Web-{20F5DB75-59AB-451C-8A1E-35E0CCEA8933}" dt="2021-05-29T05:10:42.161" v="712"/>
          <ac:spMkLst>
            <pc:docMk/>
            <pc:sldMk cId="2723284960" sldId="459"/>
            <ac:spMk id="36" creationId="{0610D80D-5654-4D13-9BCB-CCD1496DDC51}"/>
          </ac:spMkLst>
        </pc:spChg>
        <pc:spChg chg="add">
          <ac:chgData name="Kshitij Srivastava" userId="9ca786a045148134" providerId="Windows Live" clId="Web-{20F5DB75-59AB-451C-8A1E-35E0CCEA8933}" dt="2021-05-29T05:10:42.161" v="713"/>
          <ac:spMkLst>
            <pc:docMk/>
            <pc:sldMk cId="2723284960" sldId="459"/>
            <ac:spMk id="38" creationId="{E725A34E-631E-4635-8050-B0F745F09A6B}"/>
          </ac:spMkLst>
        </pc:spChg>
        <pc:spChg chg="add">
          <ac:chgData name="Kshitij Srivastava" userId="9ca786a045148134" providerId="Windows Live" clId="Web-{20F5DB75-59AB-451C-8A1E-35E0CCEA8933}" dt="2021-05-29T05:10:42.177" v="714"/>
          <ac:spMkLst>
            <pc:docMk/>
            <pc:sldMk cId="2723284960" sldId="459"/>
            <ac:spMk id="40" creationId="{AC2AA828-B14C-4FD7-8EA5-D097C4E28682}"/>
          </ac:spMkLst>
        </pc:spChg>
        <pc:spChg chg="add">
          <ac:chgData name="Kshitij Srivastava" userId="9ca786a045148134" providerId="Windows Live" clId="Web-{20F5DB75-59AB-451C-8A1E-35E0CCEA8933}" dt="2021-05-29T05:10:42.177" v="715"/>
          <ac:spMkLst>
            <pc:docMk/>
            <pc:sldMk cId="2723284960" sldId="459"/>
            <ac:spMk id="42" creationId="{757EE617-5E75-4E14-8986-159DE8655DFE}"/>
          </ac:spMkLst>
        </pc:spChg>
        <pc:spChg chg="add">
          <ac:chgData name="Kshitij Srivastava" userId="9ca786a045148134" providerId="Windows Live" clId="Web-{20F5DB75-59AB-451C-8A1E-35E0CCEA8933}" dt="2021-05-29T05:10:42.192" v="716"/>
          <ac:spMkLst>
            <pc:docMk/>
            <pc:sldMk cId="2723284960" sldId="459"/>
            <ac:spMk id="44" creationId="{0F82C8CC-F1D1-4869-BF8B-A7A319586FB3}"/>
          </ac:spMkLst>
        </pc:spChg>
        <pc:spChg chg="add">
          <ac:chgData name="Kshitij Srivastava" userId="9ca786a045148134" providerId="Windows Live" clId="Web-{20F5DB75-59AB-451C-8A1E-35E0CCEA8933}" dt="2021-05-29T05:10:42.208" v="717"/>
          <ac:spMkLst>
            <pc:docMk/>
            <pc:sldMk cId="2723284960" sldId="459"/>
            <ac:spMk id="46" creationId="{C900EAD9-DF90-4213-8FAA-9DC18436692C}"/>
          </ac:spMkLst>
        </pc:spChg>
        <pc:spChg chg="add">
          <ac:chgData name="Kshitij Srivastava" userId="9ca786a045148134" providerId="Windows Live" clId="Web-{20F5DB75-59AB-451C-8A1E-35E0CCEA8933}" dt="2021-05-29T05:10:42.208" v="718"/>
          <ac:spMkLst>
            <pc:docMk/>
            <pc:sldMk cId="2723284960" sldId="459"/>
            <ac:spMk id="48" creationId="{E57DFFFC-ED0D-4892-8A6B-2AD89D5925DC}"/>
          </ac:spMkLst>
        </pc:spChg>
        <pc:spChg chg="add">
          <ac:chgData name="Kshitij Srivastava" userId="9ca786a045148134" providerId="Windows Live" clId="Web-{20F5DB75-59AB-451C-8A1E-35E0CCEA8933}" dt="2021-05-29T05:10:42.224" v="719"/>
          <ac:spMkLst>
            <pc:docMk/>
            <pc:sldMk cId="2723284960" sldId="459"/>
            <ac:spMk id="50" creationId="{101D831C-8EEB-4767-A3CC-F416B558DF19}"/>
          </ac:spMkLst>
        </pc:spChg>
        <pc:spChg chg="add">
          <ac:chgData name="Kshitij Srivastava" userId="9ca786a045148134" providerId="Windows Live" clId="Web-{20F5DB75-59AB-451C-8A1E-35E0CCEA8933}" dt="2021-05-29T05:10:42.224" v="720"/>
          <ac:spMkLst>
            <pc:docMk/>
            <pc:sldMk cId="2723284960" sldId="459"/>
            <ac:spMk id="52" creationId="{1B250C4D-5EC0-4773-81F9-59D2BE00B91E}"/>
          </ac:spMkLst>
        </pc:spChg>
        <pc:spChg chg="add">
          <ac:chgData name="Kshitij Srivastava" userId="9ca786a045148134" providerId="Windows Live" clId="Web-{20F5DB75-59AB-451C-8A1E-35E0CCEA8933}" dt="2021-05-29T05:10:42.239" v="721"/>
          <ac:spMkLst>
            <pc:docMk/>
            <pc:sldMk cId="2723284960" sldId="459"/>
            <ac:spMk id="54" creationId="{E9D4EEC6-59AB-4997-8794-320EC26FE540}"/>
          </ac:spMkLst>
        </pc:spChg>
        <pc:spChg chg="add">
          <ac:chgData name="Kshitij Srivastava" userId="9ca786a045148134" providerId="Windows Live" clId="Web-{20F5DB75-59AB-451C-8A1E-35E0CCEA8933}" dt="2021-05-29T05:10:42.255" v="722"/>
          <ac:spMkLst>
            <pc:docMk/>
            <pc:sldMk cId="2723284960" sldId="459"/>
            <ac:spMk id="56" creationId="{96EF8A40-679D-4953-887A-8D8DF0870A23}"/>
          </ac:spMkLst>
        </pc:spChg>
        <pc:spChg chg="add">
          <ac:chgData name="Kshitij Srivastava" userId="9ca786a045148134" providerId="Windows Live" clId="Web-{20F5DB75-59AB-451C-8A1E-35E0CCEA8933}" dt="2021-05-29T05:10:42.255" v="723"/>
          <ac:spMkLst>
            <pc:docMk/>
            <pc:sldMk cId="2723284960" sldId="459"/>
            <ac:spMk id="58" creationId="{9F50CE29-0B4C-4D9B-8909-072499BF80D3}"/>
          </ac:spMkLst>
        </pc:spChg>
        <pc:spChg chg="add">
          <ac:chgData name="Kshitij Srivastava" userId="9ca786a045148134" providerId="Windows Live" clId="Web-{20F5DB75-59AB-451C-8A1E-35E0CCEA8933}" dt="2021-05-29T05:10:42.271" v="724"/>
          <ac:spMkLst>
            <pc:docMk/>
            <pc:sldMk cId="2723284960" sldId="459"/>
            <ac:spMk id="60" creationId="{B127320D-78EF-44F0-98CE-FD63E7D5C2CF}"/>
          </ac:spMkLst>
        </pc:spChg>
        <pc:picChg chg="add">
          <ac:chgData name="Kshitij Srivastava" userId="9ca786a045148134" providerId="Windows Live" clId="Web-{20F5DB75-59AB-451C-8A1E-35E0CCEA8933}" dt="2021-05-29T05:10:42.021" v="697"/>
          <ac:picMkLst>
            <pc:docMk/>
            <pc:sldMk cId="2723284960" sldId="459"/>
            <ac:picMk id="6" creationId="{CF9BDBC8-104E-4E19-8495-904B819F92CC}"/>
          </ac:picMkLst>
        </pc:picChg>
        <pc:picChg chg="add">
          <ac:chgData name="Kshitij Srivastava" userId="9ca786a045148134" providerId="Windows Live" clId="Web-{20F5DB75-59AB-451C-8A1E-35E0CCEA8933}" dt="2021-05-29T05:10:42.021" v="698"/>
          <ac:picMkLst>
            <pc:docMk/>
            <pc:sldMk cId="2723284960" sldId="459"/>
            <ac:picMk id="8" creationId="{0DC54BF7-13F0-4128-9421-460727463D61}"/>
          </ac:picMkLst>
        </pc:picChg>
        <pc:picChg chg="add">
          <ac:chgData name="Kshitij Srivastava" userId="9ca786a045148134" providerId="Windows Live" clId="Web-{20F5DB75-59AB-451C-8A1E-35E0CCEA8933}" dt="2021-05-29T05:10:42.036" v="699"/>
          <ac:picMkLst>
            <pc:docMk/>
            <pc:sldMk cId="2723284960" sldId="459"/>
            <ac:picMk id="10" creationId="{FB25EDA9-1D5D-4651-9181-D0A0B754AC21}"/>
          </ac:picMkLst>
        </pc:picChg>
        <pc:picChg chg="add">
          <ac:chgData name="Kshitij Srivastava" userId="9ca786a045148134" providerId="Windows Live" clId="Web-{20F5DB75-59AB-451C-8A1E-35E0CCEA8933}" dt="2021-05-29T05:10:42.036" v="700"/>
          <ac:picMkLst>
            <pc:docMk/>
            <pc:sldMk cId="2723284960" sldId="459"/>
            <ac:picMk id="12" creationId="{A405B982-859F-4D6B-91D2-DAD76842B2CB}"/>
          </ac:picMkLst>
        </pc:picChg>
        <pc:picChg chg="add">
          <ac:chgData name="Kshitij Srivastava" userId="9ca786a045148134" providerId="Windows Live" clId="Web-{20F5DB75-59AB-451C-8A1E-35E0CCEA8933}" dt="2021-05-29T05:10:42.052" v="701"/>
          <ac:picMkLst>
            <pc:docMk/>
            <pc:sldMk cId="2723284960" sldId="459"/>
            <ac:picMk id="14" creationId="{6BA53D54-AF20-42FE-9FDA-6E80C5AC9551}"/>
          </ac:picMkLst>
        </pc:picChg>
        <pc:picChg chg="add">
          <ac:chgData name="Kshitij Srivastava" userId="9ca786a045148134" providerId="Windows Live" clId="Web-{20F5DB75-59AB-451C-8A1E-35E0CCEA8933}" dt="2021-05-29T05:10:42.067" v="702"/>
          <ac:picMkLst>
            <pc:docMk/>
            <pc:sldMk cId="2723284960" sldId="459"/>
            <ac:picMk id="16" creationId="{0B6BD125-381F-470A-A5C5-7888DECD91EA}"/>
          </ac:picMkLst>
        </pc:picChg>
        <pc:picChg chg="add">
          <ac:chgData name="Kshitij Srivastava" userId="9ca786a045148134" providerId="Windows Live" clId="Web-{20F5DB75-59AB-451C-8A1E-35E0CCEA8933}" dt="2021-05-29T05:10:42.067" v="703"/>
          <ac:picMkLst>
            <pc:docMk/>
            <pc:sldMk cId="2723284960" sldId="459"/>
            <ac:picMk id="18" creationId="{C77D8F1F-1E94-4AF5-A8E0-E04EF0891A78}"/>
          </ac:picMkLst>
        </pc:picChg>
        <pc:picChg chg="add">
          <ac:chgData name="Kshitij Srivastava" userId="9ca786a045148134" providerId="Windows Live" clId="Web-{20F5DB75-59AB-451C-8A1E-35E0CCEA8933}" dt="2021-05-29T05:10:42.083" v="704"/>
          <ac:picMkLst>
            <pc:docMk/>
            <pc:sldMk cId="2723284960" sldId="459"/>
            <ac:picMk id="20" creationId="{175C40F0-CC35-4F63-845F-C9FB6C11E27C}"/>
          </ac:picMkLst>
        </pc:picChg>
        <pc:picChg chg="add">
          <ac:chgData name="Kshitij Srivastava" userId="9ca786a045148134" providerId="Windows Live" clId="Web-{20F5DB75-59AB-451C-8A1E-35E0CCEA8933}" dt="2021-05-29T05:10:42.083" v="705"/>
          <ac:picMkLst>
            <pc:docMk/>
            <pc:sldMk cId="2723284960" sldId="459"/>
            <ac:picMk id="22" creationId="{5230E3C9-F618-4DDF-8E83-D3083B937DA7}"/>
          </ac:picMkLst>
        </pc:picChg>
        <pc:picChg chg="add">
          <ac:chgData name="Kshitij Srivastava" userId="9ca786a045148134" providerId="Windows Live" clId="Web-{20F5DB75-59AB-451C-8A1E-35E0CCEA8933}" dt="2021-05-29T05:10:42.099" v="706"/>
          <ac:picMkLst>
            <pc:docMk/>
            <pc:sldMk cId="2723284960" sldId="459"/>
            <ac:picMk id="24" creationId="{3AF76195-C99D-4723-931E-2E46F0D793A4}"/>
          </ac:picMkLst>
        </pc:picChg>
      </pc:sldChg>
      <pc:sldChg chg="modSp add replId delAnim modAnim">
        <pc:chgData name="Kshitij Srivastava" userId="9ca786a045148134" providerId="Windows Live" clId="Web-{20F5DB75-59AB-451C-8A1E-35E0CCEA8933}" dt="2021-05-29T05:31:07.630" v="793"/>
        <pc:sldMkLst>
          <pc:docMk/>
          <pc:sldMk cId="3336024333" sldId="460"/>
        </pc:sldMkLst>
        <pc:spChg chg="mod">
          <ac:chgData name="Kshitij Srivastava" userId="9ca786a045148134" providerId="Windows Live" clId="Web-{20F5DB75-59AB-451C-8A1E-35E0CCEA8933}" dt="2021-05-29T05:11:37.677" v="730"/>
          <ac:spMkLst>
            <pc:docMk/>
            <pc:sldMk cId="3336024333" sldId="460"/>
            <ac:spMk id="23" creationId="{44D97766-7E7B-4CC0-8DE9-A4DD73FA2BBC}"/>
          </ac:spMkLst>
        </pc:spChg>
        <pc:spChg chg="mod">
          <ac:chgData name="Kshitij Srivastava" userId="9ca786a045148134" providerId="Windows Live" clId="Web-{20F5DB75-59AB-451C-8A1E-35E0CCEA8933}" dt="2021-05-29T05:11:37.677" v="731"/>
          <ac:spMkLst>
            <pc:docMk/>
            <pc:sldMk cId="3336024333" sldId="460"/>
            <ac:spMk id="24" creationId="{EC3F939B-4527-468F-915C-609BB300C9E7}"/>
          </ac:spMkLst>
        </pc:spChg>
        <pc:spChg chg="mod">
          <ac:chgData name="Kshitij Srivastava" userId="9ca786a045148134" providerId="Windows Live" clId="Web-{20F5DB75-59AB-451C-8A1E-35E0CCEA8933}" dt="2021-05-29T05:11:37.693" v="732"/>
          <ac:spMkLst>
            <pc:docMk/>
            <pc:sldMk cId="3336024333" sldId="460"/>
            <ac:spMk id="33" creationId="{6685D90B-F868-485B-9679-A33C3D3ACDB4}"/>
          </ac:spMkLst>
        </pc:spChg>
        <pc:spChg chg="mod">
          <ac:chgData name="Kshitij Srivastava" userId="9ca786a045148134" providerId="Windows Live" clId="Web-{20F5DB75-59AB-451C-8A1E-35E0CCEA8933}" dt="2021-05-29T05:11:46.271" v="733"/>
          <ac:spMkLst>
            <pc:docMk/>
            <pc:sldMk cId="3336024333" sldId="460"/>
            <ac:spMk id="50" creationId="{B3E042FB-7682-4719-89C1-7DF8F4E015D5}"/>
          </ac:spMkLst>
        </pc:spChg>
      </pc:sldChg>
      <pc:sldChg chg="addSp modSp add replId addAnim delAnim modAnim">
        <pc:chgData name="Kshitij Srivastava" userId="9ca786a045148134" providerId="Windows Live" clId="Web-{20F5DB75-59AB-451C-8A1E-35E0CCEA8933}" dt="2021-05-29T05:17:15.868" v="783"/>
        <pc:sldMkLst>
          <pc:docMk/>
          <pc:sldMk cId="3408732083" sldId="461"/>
        </pc:sldMkLst>
        <pc:spChg chg="add mod">
          <ac:chgData name="Kshitij Srivastava" userId="9ca786a045148134" providerId="Windows Live" clId="Web-{20F5DB75-59AB-451C-8A1E-35E0CCEA8933}" dt="2021-05-29T05:12:58.162" v="745" actId="1076"/>
          <ac:spMkLst>
            <pc:docMk/>
            <pc:sldMk cId="3408732083" sldId="461"/>
            <ac:spMk id="3" creationId="{C8538645-4E4A-47CD-BF0D-BE95E4741EEA}"/>
          </ac:spMkLst>
        </pc:spChg>
        <pc:spChg chg="add mod">
          <ac:chgData name="Kshitij Srivastava" userId="9ca786a045148134" providerId="Windows Live" clId="Web-{20F5DB75-59AB-451C-8A1E-35E0CCEA8933}" dt="2021-05-29T05:13:06.272" v="746" actId="1076"/>
          <ac:spMkLst>
            <pc:docMk/>
            <pc:sldMk cId="3408732083" sldId="461"/>
            <ac:spMk id="53" creationId="{9E0A7352-C8FE-4E15-B80E-47BFB504B7FD}"/>
          </ac:spMkLst>
        </pc:spChg>
        <pc:spChg chg="add mod">
          <ac:chgData name="Kshitij Srivastava" userId="9ca786a045148134" providerId="Windows Live" clId="Web-{20F5DB75-59AB-451C-8A1E-35E0CCEA8933}" dt="2021-05-29T05:12:53.287" v="744" actId="1076"/>
          <ac:spMkLst>
            <pc:docMk/>
            <pc:sldMk cId="3408732083" sldId="461"/>
            <ac:spMk id="54" creationId="{38EC6BF4-F81F-4143-899D-076709002EAF}"/>
          </ac:spMkLst>
        </pc:spChg>
      </pc:sldChg>
      <pc:sldChg chg="modSp add replId delAnim modAnim">
        <pc:chgData name="Kshitij Srivastava" userId="9ca786a045148134" providerId="Windows Live" clId="Web-{20F5DB75-59AB-451C-8A1E-35E0CCEA8933}" dt="2021-05-29T05:17:21.821" v="785"/>
        <pc:sldMkLst>
          <pc:docMk/>
          <pc:sldMk cId="3945818590" sldId="462"/>
        </pc:sldMkLst>
        <pc:spChg chg="mod">
          <ac:chgData name="Kshitij Srivastava" userId="9ca786a045148134" providerId="Windows Live" clId="Web-{20F5DB75-59AB-451C-8A1E-35E0CCEA8933}" dt="2021-05-29T05:14:01.976" v="748"/>
          <ac:spMkLst>
            <pc:docMk/>
            <pc:sldMk cId="3945818590" sldId="462"/>
            <ac:spMk id="22" creationId="{6341E39A-9E9D-4A00-8619-24697BE52AE2}"/>
          </ac:spMkLst>
        </pc:spChg>
        <pc:spChg chg="mod">
          <ac:chgData name="Kshitij Srivastava" userId="9ca786a045148134" providerId="Windows Live" clId="Web-{20F5DB75-59AB-451C-8A1E-35E0CCEA8933}" dt="2021-05-29T05:14:01.976" v="749"/>
          <ac:spMkLst>
            <pc:docMk/>
            <pc:sldMk cId="3945818590" sldId="462"/>
            <ac:spMk id="25" creationId="{B1F46319-98ED-4111-A9E8-AF1F2E2C1521}"/>
          </ac:spMkLst>
        </pc:spChg>
        <pc:spChg chg="mod">
          <ac:chgData name="Kshitij Srivastava" userId="9ca786a045148134" providerId="Windows Live" clId="Web-{20F5DB75-59AB-451C-8A1E-35E0CCEA8933}" dt="2021-05-29T05:14:01.991" v="750"/>
          <ac:spMkLst>
            <pc:docMk/>
            <pc:sldMk cId="3945818590" sldId="462"/>
            <ac:spMk id="28" creationId="{5270C77B-D60B-4A29-9E54-DA5FF33DE921}"/>
          </ac:spMkLst>
        </pc:spChg>
        <pc:spChg chg="mod">
          <ac:chgData name="Kshitij Srivastava" userId="9ca786a045148134" providerId="Windows Live" clId="Web-{20F5DB75-59AB-451C-8A1E-35E0CCEA8933}" dt="2021-05-29T05:14:01.991" v="751"/>
          <ac:spMkLst>
            <pc:docMk/>
            <pc:sldMk cId="3945818590" sldId="462"/>
            <ac:spMk id="29" creationId="{4FD4B956-B2AB-4552-9E6C-08D0E4E72513}"/>
          </ac:spMkLst>
        </pc:spChg>
        <pc:spChg chg="mod">
          <ac:chgData name="Kshitij Srivastava" userId="9ca786a045148134" providerId="Windows Live" clId="Web-{20F5DB75-59AB-451C-8A1E-35E0CCEA8933}" dt="2021-05-29T05:14:02.007" v="752"/>
          <ac:spMkLst>
            <pc:docMk/>
            <pc:sldMk cId="3945818590" sldId="462"/>
            <ac:spMk id="31" creationId="{A505059F-FC4A-4E45-9DF0-524BCEBCBD70}"/>
          </ac:spMkLst>
        </pc:spChg>
        <pc:spChg chg="mod">
          <ac:chgData name="Kshitij Srivastava" userId="9ca786a045148134" providerId="Windows Live" clId="Web-{20F5DB75-59AB-451C-8A1E-35E0CCEA8933}" dt="2021-05-29T05:14:02.022" v="753"/>
          <ac:spMkLst>
            <pc:docMk/>
            <pc:sldMk cId="3945818590" sldId="462"/>
            <ac:spMk id="32" creationId="{7049CD7D-B1AA-4CD5-AD11-1371B1617BB7}"/>
          </ac:spMkLst>
        </pc:spChg>
        <pc:spChg chg="mod">
          <ac:chgData name="Kshitij Srivastava" userId="9ca786a045148134" providerId="Windows Live" clId="Web-{20F5DB75-59AB-451C-8A1E-35E0CCEA8933}" dt="2021-05-29T05:14:02.022" v="754"/>
          <ac:spMkLst>
            <pc:docMk/>
            <pc:sldMk cId="3945818590" sldId="462"/>
            <ac:spMk id="39" creationId="{F9A39BAB-53EB-4413-A9F4-D4689F73D577}"/>
          </ac:spMkLst>
        </pc:spChg>
      </pc:sldChg>
      <pc:sldChg chg="addSp modSp add replId delAnim modAnim">
        <pc:chgData name="Kshitij Srivastava" userId="9ca786a045148134" providerId="Windows Live" clId="Web-{20F5DB75-59AB-451C-8A1E-35E0CCEA8933}" dt="2021-05-29T05:17:31.212" v="787"/>
        <pc:sldMkLst>
          <pc:docMk/>
          <pc:sldMk cId="3806275367" sldId="463"/>
        </pc:sldMkLst>
        <pc:spChg chg="add mod">
          <ac:chgData name="Kshitij Srivastava" userId="9ca786a045148134" providerId="Windows Live" clId="Web-{20F5DB75-59AB-451C-8A1E-35E0CCEA8933}" dt="2021-05-29T05:14:24.538" v="757" actId="1076"/>
          <ac:spMkLst>
            <pc:docMk/>
            <pc:sldMk cId="3806275367" sldId="463"/>
            <ac:spMk id="52" creationId="{D8E3B154-2E51-49A1-989B-2CC57D556F5D}"/>
          </ac:spMkLst>
        </pc:spChg>
        <pc:spChg chg="add mod">
          <ac:chgData name="Kshitij Srivastava" userId="9ca786a045148134" providerId="Windows Live" clId="Web-{20F5DB75-59AB-451C-8A1E-35E0CCEA8933}" dt="2021-05-29T05:15:42.039" v="769" actId="1076"/>
          <ac:spMkLst>
            <pc:docMk/>
            <pc:sldMk cId="3806275367" sldId="463"/>
            <ac:spMk id="55" creationId="{9499E6E2-883D-4F7E-9128-157C180C8C1E}"/>
          </ac:spMkLst>
        </pc:spChg>
        <pc:spChg chg="add mod">
          <ac:chgData name="Kshitij Srivastava" userId="9ca786a045148134" providerId="Windows Live" clId="Web-{20F5DB75-59AB-451C-8A1E-35E0CCEA8933}" dt="2021-05-29T05:14:43.507" v="761" actId="1076"/>
          <ac:spMkLst>
            <pc:docMk/>
            <pc:sldMk cId="3806275367" sldId="463"/>
            <ac:spMk id="56" creationId="{334627C5-F9E3-4B9A-A916-94655F026819}"/>
          </ac:spMkLst>
        </pc:spChg>
        <pc:spChg chg="add mod">
          <ac:chgData name="Kshitij Srivastava" userId="9ca786a045148134" providerId="Windows Live" clId="Web-{20F5DB75-59AB-451C-8A1E-35E0CCEA8933}" dt="2021-05-29T05:15:17.382" v="767" actId="1076"/>
          <ac:spMkLst>
            <pc:docMk/>
            <pc:sldMk cId="3806275367" sldId="463"/>
            <ac:spMk id="57" creationId="{BB6943EB-6986-42C2-A05D-566997132DC4}"/>
          </ac:spMkLst>
        </pc:spChg>
        <pc:picChg chg="mod">
          <ac:chgData name="Kshitij Srivastava" userId="9ca786a045148134" providerId="Windows Live" clId="Web-{20F5DB75-59AB-451C-8A1E-35E0CCEA8933}" dt="2021-05-29T05:14:56.773" v="765" actId="1076"/>
          <ac:picMkLst>
            <pc:docMk/>
            <pc:sldMk cId="3806275367" sldId="463"/>
            <ac:picMk id="13" creationId="{D4D8DEEE-F5E4-40C6-A970-F950643C8F50}"/>
          </ac:picMkLst>
        </pc:picChg>
      </pc:sldChg>
      <pc:sldChg chg="modSp add replId delAnim modAnim">
        <pc:chgData name="Kshitij Srivastava" userId="9ca786a045148134" providerId="Windows Live" clId="Web-{20F5DB75-59AB-451C-8A1E-35E0CCEA8933}" dt="2021-05-29T05:17:36.493" v="789"/>
        <pc:sldMkLst>
          <pc:docMk/>
          <pc:sldMk cId="3495394740" sldId="464"/>
        </pc:sldMkLst>
        <pc:spChg chg="mod">
          <ac:chgData name="Kshitij Srivastava" userId="9ca786a045148134" providerId="Windows Live" clId="Web-{20F5DB75-59AB-451C-8A1E-35E0CCEA8933}" dt="2021-05-29T05:16:14.821" v="771"/>
          <ac:spMkLst>
            <pc:docMk/>
            <pc:sldMk cId="3495394740" sldId="464"/>
            <ac:spMk id="20" creationId="{93456A2B-A6EC-415C-8532-23DB9E31FF89}"/>
          </ac:spMkLst>
        </pc:spChg>
        <pc:spChg chg="mod">
          <ac:chgData name="Kshitij Srivastava" userId="9ca786a045148134" providerId="Windows Live" clId="Web-{20F5DB75-59AB-451C-8A1E-35E0CCEA8933}" dt="2021-05-29T05:16:14.836" v="772"/>
          <ac:spMkLst>
            <pc:docMk/>
            <pc:sldMk cId="3495394740" sldId="464"/>
            <ac:spMk id="21" creationId="{F9D71FEB-9AE2-4DDE-838C-82CE1827B32D}"/>
          </ac:spMkLst>
        </pc:spChg>
        <pc:spChg chg="mod">
          <ac:chgData name="Kshitij Srivastava" userId="9ca786a045148134" providerId="Windows Live" clId="Web-{20F5DB75-59AB-451C-8A1E-35E0CCEA8933}" dt="2021-05-29T05:16:14.836" v="773"/>
          <ac:spMkLst>
            <pc:docMk/>
            <pc:sldMk cId="3495394740" sldId="464"/>
            <ac:spMk id="26" creationId="{0049D671-E573-467D-BB9B-9D7A5021040D}"/>
          </ac:spMkLst>
        </pc:spChg>
        <pc:spChg chg="mod">
          <ac:chgData name="Kshitij Srivastava" userId="9ca786a045148134" providerId="Windows Live" clId="Web-{20F5DB75-59AB-451C-8A1E-35E0CCEA8933}" dt="2021-05-29T05:16:14.852" v="774"/>
          <ac:spMkLst>
            <pc:docMk/>
            <pc:sldMk cId="3495394740" sldId="464"/>
            <ac:spMk id="27" creationId="{F70D8610-CF6E-4625-8739-AACF31B1EEE6}"/>
          </ac:spMkLst>
        </pc:spChg>
        <pc:spChg chg="mod">
          <ac:chgData name="Kshitij Srivastava" userId="9ca786a045148134" providerId="Windows Live" clId="Web-{20F5DB75-59AB-451C-8A1E-35E0CCEA8933}" dt="2021-05-29T05:16:14.867" v="775"/>
          <ac:spMkLst>
            <pc:docMk/>
            <pc:sldMk cId="3495394740" sldId="464"/>
            <ac:spMk id="30" creationId="{5A1CBD38-E146-4245-A7D9-CF581A64D776}"/>
          </ac:spMkLst>
        </pc:spChg>
        <pc:spChg chg="mod">
          <ac:chgData name="Kshitij Srivastava" userId="9ca786a045148134" providerId="Windows Live" clId="Web-{20F5DB75-59AB-451C-8A1E-35E0CCEA8933}" dt="2021-05-29T05:16:14.883" v="776"/>
          <ac:spMkLst>
            <pc:docMk/>
            <pc:sldMk cId="3495394740" sldId="464"/>
            <ac:spMk id="34" creationId="{47E6C6CC-38AB-4BCF-A0FB-6EB937D4BA97}"/>
          </ac:spMkLst>
        </pc:spChg>
      </pc:sldChg>
      <pc:sldChg chg="addSp modSp add replId delAnim modAnim">
        <pc:chgData name="Kshitij Srivastava" userId="9ca786a045148134" providerId="Windows Live" clId="Web-{20F5DB75-59AB-451C-8A1E-35E0CCEA8933}" dt="2021-05-29T05:17:43.259" v="791"/>
        <pc:sldMkLst>
          <pc:docMk/>
          <pc:sldMk cId="2506486164" sldId="465"/>
        </pc:sldMkLst>
        <pc:spChg chg="add mod">
          <ac:chgData name="Kshitij Srivastava" userId="9ca786a045148134" providerId="Windows Live" clId="Web-{20F5DB75-59AB-451C-8A1E-35E0CCEA8933}" dt="2021-05-29T05:16:31.805" v="779" actId="1076"/>
          <ac:spMkLst>
            <pc:docMk/>
            <pc:sldMk cId="2506486164" sldId="465"/>
            <ac:spMk id="58" creationId="{1E280D90-750A-4938-BC96-AF80CA5A9318}"/>
          </ac:spMkLst>
        </pc:spChg>
        <pc:spChg chg="add mod">
          <ac:chgData name="Kshitij Srivastava" userId="9ca786a045148134" providerId="Windows Live" clId="Web-{20F5DB75-59AB-451C-8A1E-35E0CCEA8933}" dt="2021-05-29T05:16:37.055" v="781" actId="1076"/>
          <ac:spMkLst>
            <pc:docMk/>
            <pc:sldMk cId="2506486164" sldId="465"/>
            <ac:spMk id="59" creationId="{738B19A3-8BF4-4F0B-9339-86EA072FAE58}"/>
          </ac:spMkLst>
        </pc:spChg>
      </pc:sldChg>
      <pc:sldChg chg="addSp delSp modSp add replId">
        <pc:chgData name="Kshitij Srivastava" userId="9ca786a045148134" providerId="Windows Live" clId="Web-{20F5DB75-59AB-451C-8A1E-35E0CCEA8933}" dt="2021-05-29T05:52:30.111" v="964" actId="1076"/>
        <pc:sldMkLst>
          <pc:docMk/>
          <pc:sldMk cId="737570192" sldId="466"/>
        </pc:sldMkLst>
        <pc:spChg chg="add del">
          <ac:chgData name="Kshitij Srivastava" userId="9ca786a045148134" providerId="Windows Live" clId="Web-{20F5DB75-59AB-451C-8A1E-35E0CCEA8933}" dt="2021-05-29T05:35:00.601" v="840"/>
          <ac:spMkLst>
            <pc:docMk/>
            <pc:sldMk cId="737570192" sldId="466"/>
            <ac:spMk id="2" creationId="{E2022976-C4D7-4C4E-9882-728215380C0F}"/>
          </ac:spMkLst>
        </pc:spChg>
        <pc:spChg chg="add del">
          <ac:chgData name="Kshitij Srivastava" userId="9ca786a045148134" providerId="Windows Live" clId="Web-{20F5DB75-59AB-451C-8A1E-35E0CCEA8933}" dt="2021-05-29T05:35:00.601" v="839"/>
          <ac:spMkLst>
            <pc:docMk/>
            <pc:sldMk cId="737570192" sldId="466"/>
            <ac:spMk id="3" creationId="{11E99021-3266-43F9-85A1-01340033AB81}"/>
          </ac:spMkLst>
        </pc:spChg>
        <pc:spChg chg="add del">
          <ac:chgData name="Kshitij Srivastava" userId="9ca786a045148134" providerId="Windows Live" clId="Web-{20F5DB75-59AB-451C-8A1E-35E0CCEA8933}" dt="2021-05-29T05:35:00.601" v="838"/>
          <ac:spMkLst>
            <pc:docMk/>
            <pc:sldMk cId="737570192" sldId="466"/>
            <ac:spMk id="5" creationId="{CF672BBF-E375-4CE0-8001-4921E3CAC57B}"/>
          </ac:spMkLst>
        </pc:spChg>
        <pc:spChg chg="add del">
          <ac:chgData name="Kshitij Srivastava" userId="9ca786a045148134" providerId="Windows Live" clId="Web-{20F5DB75-59AB-451C-8A1E-35E0CCEA8933}" dt="2021-05-29T05:35:00.601" v="837"/>
          <ac:spMkLst>
            <pc:docMk/>
            <pc:sldMk cId="737570192" sldId="466"/>
            <ac:spMk id="7" creationId="{AABEAE57-90D0-467B-AF7D-8D8EBD2CD660}"/>
          </ac:spMkLst>
        </pc:spChg>
        <pc:spChg chg="add del">
          <ac:chgData name="Kshitij Srivastava" userId="9ca786a045148134" providerId="Windows Live" clId="Web-{20F5DB75-59AB-451C-8A1E-35E0CCEA8933}" dt="2021-05-29T05:35:00.601" v="836"/>
          <ac:spMkLst>
            <pc:docMk/>
            <pc:sldMk cId="737570192" sldId="466"/>
            <ac:spMk id="9" creationId="{6FD48BFF-C804-4A53-9C75-5055685163B7}"/>
          </ac:spMkLst>
        </pc:spChg>
        <pc:spChg chg="add del">
          <ac:chgData name="Kshitij Srivastava" userId="9ca786a045148134" providerId="Windows Live" clId="Web-{20F5DB75-59AB-451C-8A1E-35E0CCEA8933}" dt="2021-05-29T05:35:00.601" v="835"/>
          <ac:spMkLst>
            <pc:docMk/>
            <pc:sldMk cId="737570192" sldId="466"/>
            <ac:spMk id="11" creationId="{61B44122-53DC-4A75-8A0D-F9C4E01146AA}"/>
          </ac:spMkLst>
        </pc:spChg>
        <pc:spChg chg="add del">
          <ac:chgData name="Kshitij Srivastava" userId="9ca786a045148134" providerId="Windows Live" clId="Web-{20F5DB75-59AB-451C-8A1E-35E0CCEA8933}" dt="2021-05-29T05:35:00.601" v="834"/>
          <ac:spMkLst>
            <pc:docMk/>
            <pc:sldMk cId="737570192" sldId="466"/>
            <ac:spMk id="13" creationId="{993F60EB-A6D2-4AE8-B577-414737826E2E}"/>
          </ac:spMkLst>
        </pc:spChg>
        <pc:spChg chg="add del">
          <ac:chgData name="Kshitij Srivastava" userId="9ca786a045148134" providerId="Windows Live" clId="Web-{20F5DB75-59AB-451C-8A1E-35E0CCEA8933}" dt="2021-05-29T05:35:00.601" v="833"/>
          <ac:spMkLst>
            <pc:docMk/>
            <pc:sldMk cId="737570192" sldId="466"/>
            <ac:spMk id="15" creationId="{2F605F1E-B551-4696-93C9-005956C4DFDB}"/>
          </ac:spMkLst>
        </pc:spChg>
        <pc:spChg chg="add del">
          <ac:chgData name="Kshitij Srivastava" userId="9ca786a045148134" providerId="Windows Live" clId="Web-{20F5DB75-59AB-451C-8A1E-35E0CCEA8933}" dt="2021-05-29T05:35:00.601" v="832"/>
          <ac:spMkLst>
            <pc:docMk/>
            <pc:sldMk cId="737570192" sldId="466"/>
            <ac:spMk id="17" creationId="{0119363E-89A5-48BF-8C1B-EEAE45F2E6D2}"/>
          </ac:spMkLst>
        </pc:spChg>
        <pc:spChg chg="add del">
          <ac:chgData name="Kshitij Srivastava" userId="9ca786a045148134" providerId="Windows Live" clId="Web-{20F5DB75-59AB-451C-8A1E-35E0CCEA8933}" dt="2021-05-29T05:35:00.601" v="831"/>
          <ac:spMkLst>
            <pc:docMk/>
            <pc:sldMk cId="737570192" sldId="466"/>
            <ac:spMk id="19" creationId="{C2AF3851-130D-4D6D-9A05-FBA8EC96D001}"/>
          </ac:spMkLst>
        </pc:spChg>
        <pc:spChg chg="add del">
          <ac:chgData name="Kshitij Srivastava" userId="9ca786a045148134" providerId="Windows Live" clId="Web-{20F5DB75-59AB-451C-8A1E-35E0CCEA8933}" dt="2021-05-29T05:35:00.601" v="830"/>
          <ac:spMkLst>
            <pc:docMk/>
            <pc:sldMk cId="737570192" sldId="466"/>
            <ac:spMk id="21" creationId="{96709BDD-661A-4EE5-BDB3-1972DDD64545}"/>
          </ac:spMkLst>
        </pc:spChg>
        <pc:spChg chg="add del">
          <ac:chgData name="Kshitij Srivastava" userId="9ca786a045148134" providerId="Windows Live" clId="Web-{20F5DB75-59AB-451C-8A1E-35E0CCEA8933}" dt="2021-05-29T05:34:56.929" v="829"/>
          <ac:spMkLst>
            <pc:docMk/>
            <pc:sldMk cId="737570192" sldId="466"/>
            <ac:spMk id="23" creationId="{28330EB6-FB56-480C-9AF5-B784BB89C72C}"/>
          </ac:spMkLst>
        </pc:spChg>
        <pc:spChg chg="add del">
          <ac:chgData name="Kshitij Srivastava" userId="9ca786a045148134" providerId="Windows Live" clId="Web-{20F5DB75-59AB-451C-8A1E-35E0CCEA8933}" dt="2021-05-29T05:34:56.929" v="828"/>
          <ac:spMkLst>
            <pc:docMk/>
            <pc:sldMk cId="737570192" sldId="466"/>
            <ac:spMk id="25" creationId="{81CFEB4D-B7F1-4E98-9252-AF23E3F70C2D}"/>
          </ac:spMkLst>
        </pc:spChg>
        <pc:spChg chg="add del">
          <ac:chgData name="Kshitij Srivastava" userId="9ca786a045148134" providerId="Windows Live" clId="Web-{20F5DB75-59AB-451C-8A1E-35E0CCEA8933}" dt="2021-05-29T05:34:56.929" v="827"/>
          <ac:spMkLst>
            <pc:docMk/>
            <pc:sldMk cId="737570192" sldId="466"/>
            <ac:spMk id="27" creationId="{E645879D-36E8-4B7C-916A-C551D91279CC}"/>
          </ac:spMkLst>
        </pc:spChg>
        <pc:spChg chg="add del">
          <ac:chgData name="Kshitij Srivastava" userId="9ca786a045148134" providerId="Windows Live" clId="Web-{20F5DB75-59AB-451C-8A1E-35E0CCEA8933}" dt="2021-05-29T05:34:56.929" v="826"/>
          <ac:spMkLst>
            <pc:docMk/>
            <pc:sldMk cId="737570192" sldId="466"/>
            <ac:spMk id="29" creationId="{933B8B49-0EFE-4482-A414-0E6B2A8B34AA}"/>
          </ac:spMkLst>
        </pc:spChg>
        <pc:spChg chg="mod">
          <ac:chgData name="Kshitij Srivastava" userId="9ca786a045148134" providerId="Windows Live" clId="Web-{20F5DB75-59AB-451C-8A1E-35E0CCEA8933}" dt="2021-05-29T05:52:15.393" v="960" actId="14100"/>
          <ac:spMkLst>
            <pc:docMk/>
            <pc:sldMk cId="737570192" sldId="466"/>
            <ac:spMk id="36" creationId="{0610D80D-5654-4D13-9BCB-CCD1496DDC51}"/>
          </ac:spMkLst>
        </pc:spChg>
        <pc:spChg chg="mod">
          <ac:chgData name="Kshitij Srivastava" userId="9ca786a045148134" providerId="Windows Live" clId="Web-{20F5DB75-59AB-451C-8A1E-35E0CCEA8933}" dt="2021-05-29T05:52:19.361" v="961" actId="14100"/>
          <ac:spMkLst>
            <pc:docMk/>
            <pc:sldMk cId="737570192" sldId="466"/>
            <ac:spMk id="38" creationId="{E725A34E-631E-4635-8050-B0F745F09A6B}"/>
          </ac:spMkLst>
        </pc:spChg>
        <pc:spChg chg="mod">
          <ac:chgData name="Kshitij Srivastava" userId="9ca786a045148134" providerId="Windows Live" clId="Web-{20F5DB75-59AB-451C-8A1E-35E0CCEA8933}" dt="2021-05-29T05:52:03.642" v="956" actId="14100"/>
          <ac:spMkLst>
            <pc:docMk/>
            <pc:sldMk cId="737570192" sldId="466"/>
            <ac:spMk id="40" creationId="{AC2AA828-B14C-4FD7-8EA5-D097C4E28682}"/>
          </ac:spMkLst>
        </pc:spChg>
        <pc:spChg chg="add del">
          <ac:chgData name="Kshitij Srivastava" userId="9ca786a045148134" providerId="Windows Live" clId="Web-{20F5DB75-59AB-451C-8A1E-35E0CCEA8933}" dt="2021-05-29T05:34:56.929" v="825"/>
          <ac:spMkLst>
            <pc:docMk/>
            <pc:sldMk cId="737570192" sldId="466"/>
            <ac:spMk id="62" creationId="{CDFE08DA-9129-4754-BF18-A0E366D82280}"/>
          </ac:spMkLst>
        </pc:spChg>
        <pc:spChg chg="add del">
          <ac:chgData name="Kshitij Srivastava" userId="9ca786a045148134" providerId="Windows Live" clId="Web-{20F5DB75-59AB-451C-8A1E-35E0CCEA8933}" dt="2021-05-29T05:34:56.929" v="824"/>
          <ac:spMkLst>
            <pc:docMk/>
            <pc:sldMk cId="737570192" sldId="466"/>
            <ac:spMk id="64" creationId="{0B4F37D6-E42B-4B7F-B0F7-47DD529FEC34}"/>
          </ac:spMkLst>
        </pc:spChg>
        <pc:spChg chg="add del">
          <ac:chgData name="Kshitij Srivastava" userId="9ca786a045148134" providerId="Windows Live" clId="Web-{20F5DB75-59AB-451C-8A1E-35E0CCEA8933}" dt="2021-05-29T05:34:56.929" v="823"/>
          <ac:spMkLst>
            <pc:docMk/>
            <pc:sldMk cId="737570192" sldId="466"/>
            <ac:spMk id="66" creationId="{1F78FDFF-F2F5-44AE-AEE1-03FD6430FFD4}"/>
          </ac:spMkLst>
        </pc:spChg>
        <pc:spChg chg="add del">
          <ac:chgData name="Kshitij Srivastava" userId="9ca786a045148134" providerId="Windows Live" clId="Web-{20F5DB75-59AB-451C-8A1E-35E0CCEA8933}" dt="2021-05-29T05:34:56.929" v="822"/>
          <ac:spMkLst>
            <pc:docMk/>
            <pc:sldMk cId="737570192" sldId="466"/>
            <ac:spMk id="68" creationId="{CD56335F-9727-4516-B32B-E872A50D57EA}"/>
          </ac:spMkLst>
        </pc:spChg>
        <pc:spChg chg="add del">
          <ac:chgData name="Kshitij Srivastava" userId="9ca786a045148134" providerId="Windows Live" clId="Web-{20F5DB75-59AB-451C-8A1E-35E0CCEA8933}" dt="2021-05-29T05:34:56.913" v="821"/>
          <ac:spMkLst>
            <pc:docMk/>
            <pc:sldMk cId="737570192" sldId="466"/>
            <ac:spMk id="70" creationId="{D79F1E5D-B3D6-4E84-B666-1C86F20ABAFF}"/>
          </ac:spMkLst>
        </pc:spChg>
        <pc:spChg chg="add del">
          <ac:chgData name="Kshitij Srivastava" userId="9ca786a045148134" providerId="Windows Live" clId="Web-{20F5DB75-59AB-451C-8A1E-35E0CCEA8933}" dt="2021-05-29T05:34:56.913" v="820"/>
          <ac:spMkLst>
            <pc:docMk/>
            <pc:sldMk cId="737570192" sldId="466"/>
            <ac:spMk id="72" creationId="{249FCFAE-1792-43E9-9877-CCDAD28B755F}"/>
          </ac:spMkLst>
        </pc:spChg>
        <pc:spChg chg="add">
          <ac:chgData name="Kshitij Srivastava" userId="9ca786a045148134" providerId="Windows Live" clId="Web-{20F5DB75-59AB-451C-8A1E-35E0CCEA8933}" dt="2021-05-29T05:35:22.507" v="841"/>
          <ac:spMkLst>
            <pc:docMk/>
            <pc:sldMk cId="737570192" sldId="466"/>
            <ac:spMk id="74" creationId="{059D3660-2B21-444C-87D5-C3231AECDB06}"/>
          </ac:spMkLst>
        </pc:spChg>
        <pc:spChg chg="add">
          <ac:chgData name="Kshitij Srivastava" userId="9ca786a045148134" providerId="Windows Live" clId="Web-{20F5DB75-59AB-451C-8A1E-35E0CCEA8933}" dt="2021-05-29T05:35:22.523" v="842"/>
          <ac:spMkLst>
            <pc:docMk/>
            <pc:sldMk cId="737570192" sldId="466"/>
            <ac:spMk id="76" creationId="{46B22284-68F5-435C-8C71-1BB452067C28}"/>
          </ac:spMkLst>
        </pc:spChg>
        <pc:spChg chg="add">
          <ac:chgData name="Kshitij Srivastava" userId="9ca786a045148134" providerId="Windows Live" clId="Web-{20F5DB75-59AB-451C-8A1E-35E0CCEA8933}" dt="2021-05-29T05:35:22.523" v="843"/>
          <ac:spMkLst>
            <pc:docMk/>
            <pc:sldMk cId="737570192" sldId="466"/>
            <ac:spMk id="78" creationId="{BC183D74-21A6-422F-BE13-4510DB2A55D3}"/>
          </ac:spMkLst>
        </pc:spChg>
        <pc:spChg chg="add">
          <ac:chgData name="Kshitij Srivastava" userId="9ca786a045148134" providerId="Windows Live" clId="Web-{20F5DB75-59AB-451C-8A1E-35E0CCEA8933}" dt="2021-05-29T05:35:22.539" v="844"/>
          <ac:spMkLst>
            <pc:docMk/>
            <pc:sldMk cId="737570192" sldId="466"/>
            <ac:spMk id="80" creationId="{788F3BFD-73A1-48B0-9E8C-1811675BAAFC}"/>
          </ac:spMkLst>
        </pc:spChg>
        <pc:spChg chg="add">
          <ac:chgData name="Kshitij Srivastava" userId="9ca786a045148134" providerId="Windows Live" clId="Web-{20F5DB75-59AB-451C-8A1E-35E0CCEA8933}" dt="2021-05-29T05:35:22.554" v="845"/>
          <ac:spMkLst>
            <pc:docMk/>
            <pc:sldMk cId="737570192" sldId="466"/>
            <ac:spMk id="82" creationId="{EE2C2E74-40CD-40AD-927D-896C34347AB0}"/>
          </ac:spMkLst>
        </pc:spChg>
        <pc:spChg chg="add">
          <ac:chgData name="Kshitij Srivastava" userId="9ca786a045148134" providerId="Windows Live" clId="Web-{20F5DB75-59AB-451C-8A1E-35E0CCEA8933}" dt="2021-05-29T05:35:22.554" v="846"/>
          <ac:spMkLst>
            <pc:docMk/>
            <pc:sldMk cId="737570192" sldId="466"/>
            <ac:spMk id="84" creationId="{CDF368D2-4696-41E4-B096-B87A7E5910B3}"/>
          </ac:spMkLst>
        </pc:spChg>
        <pc:spChg chg="add">
          <ac:chgData name="Kshitij Srivastava" userId="9ca786a045148134" providerId="Windows Live" clId="Web-{20F5DB75-59AB-451C-8A1E-35E0CCEA8933}" dt="2021-05-29T05:35:22.570" v="847"/>
          <ac:spMkLst>
            <pc:docMk/>
            <pc:sldMk cId="737570192" sldId="466"/>
            <ac:spMk id="86" creationId="{BD815109-AD47-4CE1-A5B0-C7B4E531383A}"/>
          </ac:spMkLst>
        </pc:spChg>
        <pc:spChg chg="add">
          <ac:chgData name="Kshitij Srivastava" userId="9ca786a045148134" providerId="Windows Live" clId="Web-{20F5DB75-59AB-451C-8A1E-35E0CCEA8933}" dt="2021-05-29T05:35:22.585" v="848"/>
          <ac:spMkLst>
            <pc:docMk/>
            <pc:sldMk cId="737570192" sldId="466"/>
            <ac:spMk id="88" creationId="{5216AD11-DB34-4C47-8A94-DB8AEEBC3A6B}"/>
          </ac:spMkLst>
        </pc:spChg>
        <pc:spChg chg="add">
          <ac:chgData name="Kshitij Srivastava" userId="9ca786a045148134" providerId="Windows Live" clId="Web-{20F5DB75-59AB-451C-8A1E-35E0CCEA8933}" dt="2021-05-29T05:35:22.585" v="849"/>
          <ac:spMkLst>
            <pc:docMk/>
            <pc:sldMk cId="737570192" sldId="466"/>
            <ac:spMk id="90" creationId="{1C98D7F5-1221-443A-ABFB-54776FBC16E7}"/>
          </ac:spMkLst>
        </pc:spChg>
        <pc:spChg chg="add">
          <ac:chgData name="Kshitij Srivastava" userId="9ca786a045148134" providerId="Windows Live" clId="Web-{20F5DB75-59AB-451C-8A1E-35E0CCEA8933}" dt="2021-05-29T05:35:22.601" v="850"/>
          <ac:spMkLst>
            <pc:docMk/>
            <pc:sldMk cId="737570192" sldId="466"/>
            <ac:spMk id="92" creationId="{AB434504-2FF2-4740-B440-6BB576B8F5AF}"/>
          </ac:spMkLst>
        </pc:spChg>
        <pc:spChg chg="add">
          <ac:chgData name="Kshitij Srivastava" userId="9ca786a045148134" providerId="Windows Live" clId="Web-{20F5DB75-59AB-451C-8A1E-35E0CCEA8933}" dt="2021-05-29T05:36:03.117" v="851"/>
          <ac:spMkLst>
            <pc:docMk/>
            <pc:sldMk cId="737570192" sldId="466"/>
            <ac:spMk id="94" creationId="{2CBC58F3-BEF2-46CB-BB54-3008CEBF8A12}"/>
          </ac:spMkLst>
        </pc:spChg>
        <pc:spChg chg="add">
          <ac:chgData name="Kshitij Srivastava" userId="9ca786a045148134" providerId="Windows Live" clId="Web-{20F5DB75-59AB-451C-8A1E-35E0CCEA8933}" dt="2021-05-29T05:36:03.133" v="852"/>
          <ac:spMkLst>
            <pc:docMk/>
            <pc:sldMk cId="737570192" sldId="466"/>
            <ac:spMk id="96" creationId="{54299AB6-07E8-4C35-9929-78931DDC71E6}"/>
          </ac:spMkLst>
        </pc:spChg>
        <pc:spChg chg="add">
          <ac:chgData name="Kshitij Srivastava" userId="9ca786a045148134" providerId="Windows Live" clId="Web-{20F5DB75-59AB-451C-8A1E-35E0CCEA8933}" dt="2021-05-29T05:36:03.133" v="853"/>
          <ac:spMkLst>
            <pc:docMk/>
            <pc:sldMk cId="737570192" sldId="466"/>
            <ac:spMk id="98" creationId="{A97BE452-B619-4D59-8F24-0462115540FF}"/>
          </ac:spMkLst>
        </pc:spChg>
        <pc:spChg chg="add">
          <ac:chgData name="Kshitij Srivastava" userId="9ca786a045148134" providerId="Windows Live" clId="Web-{20F5DB75-59AB-451C-8A1E-35E0CCEA8933}" dt="2021-05-29T05:36:03.148" v="854"/>
          <ac:spMkLst>
            <pc:docMk/>
            <pc:sldMk cId="737570192" sldId="466"/>
            <ac:spMk id="100" creationId="{6EF5671C-7484-4262-8B10-C9939CA23E10}"/>
          </ac:spMkLst>
        </pc:spChg>
        <pc:spChg chg="add">
          <ac:chgData name="Kshitij Srivastava" userId="9ca786a045148134" providerId="Windows Live" clId="Web-{20F5DB75-59AB-451C-8A1E-35E0CCEA8933}" dt="2021-05-29T05:36:03.164" v="855"/>
          <ac:spMkLst>
            <pc:docMk/>
            <pc:sldMk cId="737570192" sldId="466"/>
            <ac:spMk id="102" creationId="{5A993954-915C-41E0-ADD0-0500573EBA8B}"/>
          </ac:spMkLst>
        </pc:spChg>
        <pc:spChg chg="add">
          <ac:chgData name="Kshitij Srivastava" userId="9ca786a045148134" providerId="Windows Live" clId="Web-{20F5DB75-59AB-451C-8A1E-35E0CCEA8933}" dt="2021-05-29T05:36:03.180" v="856"/>
          <ac:spMkLst>
            <pc:docMk/>
            <pc:sldMk cId="737570192" sldId="466"/>
            <ac:spMk id="104" creationId="{CF5FD0C9-869A-4362-AFD2-235CC5F0E888}"/>
          </ac:spMkLst>
        </pc:spChg>
        <pc:spChg chg="add">
          <ac:chgData name="Kshitij Srivastava" userId="9ca786a045148134" providerId="Windows Live" clId="Web-{20F5DB75-59AB-451C-8A1E-35E0CCEA8933}" dt="2021-05-29T05:36:03.195" v="857"/>
          <ac:spMkLst>
            <pc:docMk/>
            <pc:sldMk cId="737570192" sldId="466"/>
            <ac:spMk id="106" creationId="{0C4FBE91-6742-4B55-B7BE-22475DC5A33C}"/>
          </ac:spMkLst>
        </pc:spChg>
        <pc:spChg chg="add">
          <ac:chgData name="Kshitij Srivastava" userId="9ca786a045148134" providerId="Windows Live" clId="Web-{20F5DB75-59AB-451C-8A1E-35E0CCEA8933}" dt="2021-05-29T05:36:03.211" v="858"/>
          <ac:spMkLst>
            <pc:docMk/>
            <pc:sldMk cId="737570192" sldId="466"/>
            <ac:spMk id="108" creationId="{FC6A6BB4-473C-4DA6-8F66-7A5798215F89}"/>
          </ac:spMkLst>
        </pc:spChg>
        <pc:spChg chg="add">
          <ac:chgData name="Kshitij Srivastava" userId="9ca786a045148134" providerId="Windows Live" clId="Web-{20F5DB75-59AB-451C-8A1E-35E0CCEA8933}" dt="2021-05-29T05:36:03.227" v="859"/>
          <ac:spMkLst>
            <pc:docMk/>
            <pc:sldMk cId="737570192" sldId="466"/>
            <ac:spMk id="110" creationId="{CC10CE23-BA86-41BE-8E97-4077CD67C9CF}"/>
          </ac:spMkLst>
        </pc:spChg>
        <pc:spChg chg="add">
          <ac:chgData name="Kshitij Srivastava" userId="9ca786a045148134" providerId="Windows Live" clId="Web-{20F5DB75-59AB-451C-8A1E-35E0CCEA8933}" dt="2021-05-29T05:36:03.242" v="860"/>
          <ac:spMkLst>
            <pc:docMk/>
            <pc:sldMk cId="737570192" sldId="466"/>
            <ac:spMk id="112" creationId="{18EA471A-FCE4-44C9-87EC-588A71DDBCFA}"/>
          </ac:spMkLst>
        </pc:spChg>
        <pc:spChg chg="add mod">
          <ac:chgData name="Kshitij Srivastava" userId="9ca786a045148134" providerId="Windows Live" clId="Web-{20F5DB75-59AB-451C-8A1E-35E0CCEA8933}" dt="2021-05-29T05:36:19.461" v="862" actId="1076"/>
          <ac:spMkLst>
            <pc:docMk/>
            <pc:sldMk cId="737570192" sldId="466"/>
            <ac:spMk id="114" creationId="{924DE93F-D831-4214-86C0-CB5F8B5B2128}"/>
          </ac:spMkLst>
        </pc:spChg>
        <pc:spChg chg="add del mod">
          <ac:chgData name="Kshitij Srivastava" userId="9ca786a045148134" providerId="Windows Live" clId="Web-{20F5DB75-59AB-451C-8A1E-35E0CCEA8933}" dt="2021-05-29T05:38:36.431" v="884" actId="1076"/>
          <ac:spMkLst>
            <pc:docMk/>
            <pc:sldMk cId="737570192" sldId="466"/>
            <ac:spMk id="115" creationId="{A87523C9-721F-452D-B1A5-DB5103E5969B}"/>
          </ac:spMkLst>
        </pc:spChg>
        <pc:picChg chg="mod">
          <ac:chgData name="Kshitij Srivastava" userId="9ca786a045148134" providerId="Windows Live" clId="Web-{20F5DB75-59AB-451C-8A1E-35E0CCEA8933}" dt="2021-05-29T05:52:26.768" v="963" actId="1076"/>
          <ac:picMkLst>
            <pc:docMk/>
            <pc:sldMk cId="737570192" sldId="466"/>
            <ac:picMk id="22" creationId="{5230E3C9-F618-4DDF-8E83-D3083B937DA7}"/>
          </ac:picMkLst>
        </pc:picChg>
        <pc:picChg chg="mod">
          <ac:chgData name="Kshitij Srivastava" userId="9ca786a045148134" providerId="Windows Live" clId="Web-{20F5DB75-59AB-451C-8A1E-35E0CCEA8933}" dt="2021-05-29T05:52:30.111" v="964" actId="1076"/>
          <ac:picMkLst>
            <pc:docMk/>
            <pc:sldMk cId="737570192" sldId="466"/>
            <ac:picMk id="24" creationId="{3AF76195-C99D-4723-931E-2E46F0D793A4}"/>
          </ac:picMkLst>
        </pc:picChg>
      </pc:sldChg>
      <pc:sldChg chg="modSp add del replId">
        <pc:chgData name="Kshitij Srivastava" userId="9ca786a045148134" providerId="Windows Live" clId="Web-{20F5DB75-59AB-451C-8A1E-35E0CCEA8933}" dt="2021-05-29T05:33:32.991" v="797"/>
        <pc:sldMkLst>
          <pc:docMk/>
          <pc:sldMk cId="3510103758" sldId="466"/>
        </pc:sldMkLst>
        <pc:spChg chg="mod">
          <ac:chgData name="Kshitij Srivastava" userId="9ca786a045148134" providerId="Windows Live" clId="Web-{20F5DB75-59AB-451C-8A1E-35E0CCEA8933}" dt="2021-05-29T05:32:49.162" v="796" actId="1076"/>
          <ac:spMkLst>
            <pc:docMk/>
            <pc:sldMk cId="3510103758" sldId="466"/>
            <ac:spMk id="50" creationId="{B3E042FB-7682-4719-89C1-7DF8F4E015D5}"/>
          </ac:spMkLst>
        </pc:spChg>
      </pc:sldChg>
      <pc:sldChg chg="addSp delSp modSp add replId">
        <pc:chgData name="Kshitij Srivastava" userId="9ca786a045148134" providerId="Windows Live" clId="Web-{20F5DB75-59AB-451C-8A1E-35E0CCEA8933}" dt="2021-05-29T05:51:51.610" v="955"/>
        <pc:sldMkLst>
          <pc:docMk/>
          <pc:sldMk cId="1820944259" sldId="467"/>
        </pc:sldMkLst>
        <pc:spChg chg="mod">
          <ac:chgData name="Kshitij Srivastava" userId="9ca786a045148134" providerId="Windows Live" clId="Web-{20F5DB75-59AB-451C-8A1E-35E0CCEA8933}" dt="2021-05-29T05:39:42.166" v="887"/>
          <ac:spMkLst>
            <pc:docMk/>
            <pc:sldMk cId="1820944259" sldId="467"/>
            <ac:spMk id="36" creationId="{0610D80D-5654-4D13-9BCB-CCD1496DDC51}"/>
          </ac:spMkLst>
        </pc:spChg>
        <pc:spChg chg="mod">
          <ac:chgData name="Kshitij Srivastava" userId="9ca786a045148134" providerId="Windows Live" clId="Web-{20F5DB75-59AB-451C-8A1E-35E0CCEA8933}" dt="2021-05-29T05:39:42.182" v="888"/>
          <ac:spMkLst>
            <pc:docMk/>
            <pc:sldMk cId="1820944259" sldId="467"/>
            <ac:spMk id="40" creationId="{AC2AA828-B14C-4FD7-8EA5-D097C4E28682}"/>
          </ac:spMkLst>
        </pc:spChg>
        <pc:spChg chg="mod">
          <ac:chgData name="Kshitij Srivastava" userId="9ca786a045148134" providerId="Windows Live" clId="Web-{20F5DB75-59AB-451C-8A1E-35E0CCEA8933}" dt="2021-05-29T05:39:42.197" v="889"/>
          <ac:spMkLst>
            <pc:docMk/>
            <pc:sldMk cId="1820944259" sldId="467"/>
            <ac:spMk id="46" creationId="{C900EAD9-DF90-4213-8FAA-9DC18436692C}"/>
          </ac:spMkLst>
        </pc:spChg>
        <pc:spChg chg="del">
          <ac:chgData name="Kshitij Srivastava" userId="9ca786a045148134" providerId="Windows Live" clId="Web-{20F5DB75-59AB-451C-8A1E-35E0CCEA8933}" dt="2021-05-29T05:39:14.963" v="886"/>
          <ac:spMkLst>
            <pc:docMk/>
            <pc:sldMk cId="1820944259" sldId="467"/>
            <ac:spMk id="114" creationId="{924DE93F-D831-4214-86C0-CB5F8B5B2128}"/>
          </ac:spMkLst>
        </pc:spChg>
        <pc:picChg chg="add del mod">
          <ac:chgData name="Kshitij Srivastava" userId="9ca786a045148134" providerId="Windows Live" clId="Web-{20F5DB75-59AB-451C-8A1E-35E0CCEA8933}" dt="2021-05-29T05:51:51.610" v="955"/>
          <ac:picMkLst>
            <pc:docMk/>
            <pc:sldMk cId="1820944259" sldId="467"/>
            <ac:picMk id="2" creationId="{109CC104-D5E3-43AF-A1E4-305B1E607098}"/>
          </ac:picMkLst>
        </pc:picChg>
        <pc:picChg chg="add del mod">
          <ac:chgData name="Kshitij Srivastava" userId="9ca786a045148134" providerId="Windows Live" clId="Web-{20F5DB75-59AB-451C-8A1E-35E0CCEA8933}" dt="2021-05-29T05:51:51.610" v="954"/>
          <ac:picMkLst>
            <pc:docMk/>
            <pc:sldMk cId="1820944259" sldId="467"/>
            <ac:picMk id="3" creationId="{7F0524FF-9B62-430A-B1CE-E9793374E45E}"/>
          </ac:picMkLst>
        </pc:picChg>
        <pc:picChg chg="add del">
          <ac:chgData name="Kshitij Srivastava" userId="9ca786a045148134" providerId="Windows Live" clId="Web-{20F5DB75-59AB-451C-8A1E-35E0CCEA8933}" dt="2021-05-29T05:51:42.563" v="950"/>
          <ac:picMkLst>
            <pc:docMk/>
            <pc:sldMk cId="1820944259" sldId="467"/>
            <ac:picMk id="22" creationId="{5230E3C9-F618-4DDF-8E83-D3083B937DA7}"/>
          </ac:picMkLst>
        </pc:picChg>
        <pc:picChg chg="add del">
          <ac:chgData name="Kshitij Srivastava" userId="9ca786a045148134" providerId="Windows Live" clId="Web-{20F5DB75-59AB-451C-8A1E-35E0CCEA8933}" dt="2021-05-29T05:51:45.970" v="951"/>
          <ac:picMkLst>
            <pc:docMk/>
            <pc:sldMk cId="1820944259" sldId="467"/>
            <ac:picMk id="24" creationId="{3AF76195-C99D-4723-931E-2E46F0D793A4}"/>
          </ac:picMkLst>
        </pc:picChg>
      </pc:sldChg>
      <pc:sldChg chg="addSp modSp add replId">
        <pc:chgData name="Kshitij Srivastava" userId="9ca786a045148134" providerId="Windows Live" clId="Web-{20F5DB75-59AB-451C-8A1E-35E0CCEA8933}" dt="2021-05-29T05:40:16.026" v="896" actId="1076"/>
        <pc:sldMkLst>
          <pc:docMk/>
          <pc:sldMk cId="533025329" sldId="468"/>
        </pc:sldMkLst>
        <pc:spChg chg="add mod">
          <ac:chgData name="Kshitij Srivastava" userId="9ca786a045148134" providerId="Windows Live" clId="Web-{20F5DB75-59AB-451C-8A1E-35E0CCEA8933}" dt="2021-05-29T05:40:05.041" v="894" actId="1076"/>
          <ac:spMkLst>
            <pc:docMk/>
            <pc:sldMk cId="533025329" sldId="468"/>
            <ac:spMk id="53" creationId="{A8D2A230-C7FA-4359-BA30-7E01D234D8DD}"/>
          </ac:spMkLst>
        </pc:spChg>
        <pc:spChg chg="add mod">
          <ac:chgData name="Kshitij Srivastava" userId="9ca786a045148134" providerId="Windows Live" clId="Web-{20F5DB75-59AB-451C-8A1E-35E0CCEA8933}" dt="2021-05-29T05:40:00.619" v="893" actId="1076"/>
          <ac:spMkLst>
            <pc:docMk/>
            <pc:sldMk cId="533025329" sldId="468"/>
            <ac:spMk id="55" creationId="{78B86A64-F41F-4E84-AFB7-DF14D31DC316}"/>
          </ac:spMkLst>
        </pc:spChg>
        <pc:spChg chg="add mod">
          <ac:chgData name="Kshitij Srivastava" userId="9ca786a045148134" providerId="Windows Live" clId="Web-{20F5DB75-59AB-451C-8A1E-35E0CCEA8933}" dt="2021-05-29T05:40:16.026" v="896" actId="1076"/>
          <ac:spMkLst>
            <pc:docMk/>
            <pc:sldMk cId="533025329" sldId="468"/>
            <ac:spMk id="57" creationId="{E1D2C3FB-5853-4173-8AD8-24A853228CE3}"/>
          </ac:spMkLst>
        </pc:spChg>
      </pc:sldChg>
      <pc:sldChg chg="modSp add replId">
        <pc:chgData name="Kshitij Srivastava" userId="9ca786a045148134" providerId="Windows Live" clId="Web-{20F5DB75-59AB-451C-8A1E-35E0CCEA8933}" dt="2021-05-29T05:41:12.870" v="902"/>
        <pc:sldMkLst>
          <pc:docMk/>
          <pc:sldMk cId="2982891789" sldId="469"/>
        </pc:sldMkLst>
        <pc:spChg chg="mod">
          <ac:chgData name="Kshitij Srivastava" userId="9ca786a045148134" providerId="Windows Live" clId="Web-{20F5DB75-59AB-451C-8A1E-35E0CCEA8933}" dt="2021-05-29T05:41:12.808" v="898"/>
          <ac:spMkLst>
            <pc:docMk/>
            <pc:sldMk cId="2982891789" sldId="469"/>
            <ac:spMk id="34" creationId="{43962A58-E51C-4101-B50F-6EF1F0D34C7F}"/>
          </ac:spMkLst>
        </pc:spChg>
        <pc:spChg chg="mod">
          <ac:chgData name="Kshitij Srivastava" userId="9ca786a045148134" providerId="Windows Live" clId="Web-{20F5DB75-59AB-451C-8A1E-35E0CCEA8933}" dt="2021-05-29T05:41:12.823" v="899"/>
          <ac:spMkLst>
            <pc:docMk/>
            <pc:sldMk cId="2982891789" sldId="469"/>
            <ac:spMk id="38" creationId="{E725A34E-631E-4635-8050-B0F745F09A6B}"/>
          </ac:spMkLst>
        </pc:spChg>
        <pc:spChg chg="mod">
          <ac:chgData name="Kshitij Srivastava" userId="9ca786a045148134" providerId="Windows Live" clId="Web-{20F5DB75-59AB-451C-8A1E-35E0CCEA8933}" dt="2021-05-29T05:41:12.839" v="900"/>
          <ac:spMkLst>
            <pc:docMk/>
            <pc:sldMk cId="2982891789" sldId="469"/>
            <ac:spMk id="44" creationId="{0F82C8CC-F1D1-4869-BF8B-A7A319586FB3}"/>
          </ac:spMkLst>
        </pc:spChg>
        <pc:spChg chg="mod">
          <ac:chgData name="Kshitij Srivastava" userId="9ca786a045148134" providerId="Windows Live" clId="Web-{20F5DB75-59AB-451C-8A1E-35E0CCEA8933}" dt="2021-05-29T05:41:12.854" v="901"/>
          <ac:spMkLst>
            <pc:docMk/>
            <pc:sldMk cId="2982891789" sldId="469"/>
            <ac:spMk id="54" creationId="{E9D4EEC6-59AB-4997-8794-320EC26FE540}"/>
          </ac:spMkLst>
        </pc:spChg>
        <pc:spChg chg="mod">
          <ac:chgData name="Kshitij Srivastava" userId="9ca786a045148134" providerId="Windows Live" clId="Web-{20F5DB75-59AB-451C-8A1E-35E0CCEA8933}" dt="2021-05-29T05:41:12.870" v="902"/>
          <ac:spMkLst>
            <pc:docMk/>
            <pc:sldMk cId="2982891789" sldId="469"/>
            <ac:spMk id="60" creationId="{B127320D-78EF-44F0-98CE-FD63E7D5C2CF}"/>
          </ac:spMkLst>
        </pc:spChg>
      </pc:sldChg>
      <pc:sldChg chg="addSp modSp add replId">
        <pc:chgData name="Kshitij Srivastava" userId="9ca786a045148134" providerId="Windows Live" clId="Web-{20F5DB75-59AB-451C-8A1E-35E0CCEA8933}" dt="2021-05-29T05:42:52.074" v="911" actId="1076"/>
        <pc:sldMkLst>
          <pc:docMk/>
          <pc:sldMk cId="341290315" sldId="470"/>
        </pc:sldMkLst>
        <pc:spChg chg="add mod">
          <ac:chgData name="Kshitij Srivastava" userId="9ca786a045148134" providerId="Windows Live" clId="Web-{20F5DB75-59AB-451C-8A1E-35E0CCEA8933}" dt="2021-05-29T05:42:22.808" v="906" actId="1076"/>
          <ac:spMkLst>
            <pc:docMk/>
            <pc:sldMk cId="341290315" sldId="470"/>
            <ac:spMk id="59" creationId="{A189A2BC-EB62-499D-B83D-3BC7748E9970}"/>
          </ac:spMkLst>
        </pc:spChg>
        <pc:spChg chg="add mod">
          <ac:chgData name="Kshitij Srivastava" userId="9ca786a045148134" providerId="Windows Live" clId="Web-{20F5DB75-59AB-451C-8A1E-35E0CCEA8933}" dt="2021-05-29T05:42:32.418" v="909" actId="1076"/>
          <ac:spMkLst>
            <pc:docMk/>
            <pc:sldMk cId="341290315" sldId="470"/>
            <ac:spMk id="61" creationId="{111FECEA-2DB8-45A5-A725-69F6C32326BD}"/>
          </ac:spMkLst>
        </pc:spChg>
        <pc:spChg chg="add mod">
          <ac:chgData name="Kshitij Srivastava" userId="9ca786a045148134" providerId="Windows Live" clId="Web-{20F5DB75-59AB-451C-8A1E-35E0CCEA8933}" dt="2021-05-29T05:42:52.074" v="911" actId="1076"/>
          <ac:spMkLst>
            <pc:docMk/>
            <pc:sldMk cId="341290315" sldId="470"/>
            <ac:spMk id="62" creationId="{69B02041-8532-48CE-A1B0-C65194C89464}"/>
          </ac:spMkLst>
        </pc:spChg>
      </pc:sldChg>
      <pc:sldChg chg="modSp add replId">
        <pc:chgData name="Kshitij Srivastava" userId="9ca786a045148134" providerId="Windows Live" clId="Web-{20F5DB75-59AB-451C-8A1E-35E0CCEA8933}" dt="2021-05-29T05:43:32.762" v="918"/>
        <pc:sldMkLst>
          <pc:docMk/>
          <pc:sldMk cId="1240326110" sldId="471"/>
        </pc:sldMkLst>
        <pc:spChg chg="mod">
          <ac:chgData name="Kshitij Srivastava" userId="9ca786a045148134" providerId="Windows Live" clId="Web-{20F5DB75-59AB-451C-8A1E-35E0CCEA8933}" dt="2021-05-29T05:43:32.684" v="913"/>
          <ac:spMkLst>
            <pc:docMk/>
            <pc:sldMk cId="1240326110" sldId="471"/>
            <ac:spMk id="26" creationId="{34DD2AB9-837F-40F9-B0BF-3A6776945503}"/>
          </ac:spMkLst>
        </pc:spChg>
        <pc:spChg chg="mod">
          <ac:chgData name="Kshitij Srivastava" userId="9ca786a045148134" providerId="Windows Live" clId="Web-{20F5DB75-59AB-451C-8A1E-35E0CCEA8933}" dt="2021-05-29T05:43:32.699" v="914"/>
          <ac:spMkLst>
            <pc:docMk/>
            <pc:sldMk cId="1240326110" sldId="471"/>
            <ac:spMk id="32" creationId="{81728BF4-3FEE-403B-998E-7A047D6E893A}"/>
          </ac:spMkLst>
        </pc:spChg>
        <pc:spChg chg="mod">
          <ac:chgData name="Kshitij Srivastava" userId="9ca786a045148134" providerId="Windows Live" clId="Web-{20F5DB75-59AB-451C-8A1E-35E0CCEA8933}" dt="2021-05-29T05:43:32.715" v="915"/>
          <ac:spMkLst>
            <pc:docMk/>
            <pc:sldMk cId="1240326110" sldId="471"/>
            <ac:spMk id="42" creationId="{757EE617-5E75-4E14-8986-159DE8655DFE}"/>
          </ac:spMkLst>
        </pc:spChg>
        <pc:spChg chg="mod">
          <ac:chgData name="Kshitij Srivastava" userId="9ca786a045148134" providerId="Windows Live" clId="Web-{20F5DB75-59AB-451C-8A1E-35E0CCEA8933}" dt="2021-05-29T05:43:32.731" v="916"/>
          <ac:spMkLst>
            <pc:docMk/>
            <pc:sldMk cId="1240326110" sldId="471"/>
            <ac:spMk id="48" creationId="{E57DFFFC-ED0D-4892-8A6B-2AD89D5925DC}"/>
          </ac:spMkLst>
        </pc:spChg>
        <pc:spChg chg="mod">
          <ac:chgData name="Kshitij Srivastava" userId="9ca786a045148134" providerId="Windows Live" clId="Web-{20F5DB75-59AB-451C-8A1E-35E0CCEA8933}" dt="2021-05-29T05:43:32.746" v="917"/>
          <ac:spMkLst>
            <pc:docMk/>
            <pc:sldMk cId="1240326110" sldId="471"/>
            <ac:spMk id="50" creationId="{101D831C-8EEB-4767-A3CC-F416B558DF19}"/>
          </ac:spMkLst>
        </pc:spChg>
        <pc:spChg chg="mod">
          <ac:chgData name="Kshitij Srivastava" userId="9ca786a045148134" providerId="Windows Live" clId="Web-{20F5DB75-59AB-451C-8A1E-35E0CCEA8933}" dt="2021-05-29T05:43:32.762" v="918"/>
          <ac:spMkLst>
            <pc:docMk/>
            <pc:sldMk cId="1240326110" sldId="471"/>
            <ac:spMk id="52" creationId="{1B250C4D-5EC0-4773-81F9-59D2BE00B91E}"/>
          </ac:spMkLst>
        </pc:spChg>
      </pc:sldChg>
      <pc:sldChg chg="addSp modSp add replId">
        <pc:chgData name="Kshitij Srivastava" userId="9ca786a045148134" providerId="Windows Live" clId="Web-{20F5DB75-59AB-451C-8A1E-35E0CCEA8933}" dt="2021-05-29T05:44:31.091" v="925" actId="1076"/>
        <pc:sldMkLst>
          <pc:docMk/>
          <pc:sldMk cId="2380955919" sldId="472"/>
        </pc:sldMkLst>
        <pc:spChg chg="add mod">
          <ac:chgData name="Kshitij Srivastava" userId="9ca786a045148134" providerId="Windows Live" clId="Web-{20F5DB75-59AB-451C-8A1E-35E0CCEA8933}" dt="2021-05-29T05:44:16.184" v="921" actId="1076"/>
          <ac:spMkLst>
            <pc:docMk/>
            <pc:sldMk cId="2380955919" sldId="472"/>
            <ac:spMk id="2" creationId="{EABEE771-5B64-4AA2-82BA-688648BA3CAD}"/>
          </ac:spMkLst>
        </pc:spChg>
        <pc:spChg chg="add mod">
          <ac:chgData name="Kshitij Srivastava" userId="9ca786a045148134" providerId="Windows Live" clId="Web-{20F5DB75-59AB-451C-8A1E-35E0CCEA8933}" dt="2021-05-29T05:44:23.309" v="923" actId="1076"/>
          <ac:spMkLst>
            <pc:docMk/>
            <pc:sldMk cId="2380955919" sldId="472"/>
            <ac:spMk id="64" creationId="{07ADA168-1F64-4693-A4B2-CA83245BA9C7}"/>
          </ac:spMkLst>
        </pc:spChg>
        <pc:spChg chg="add mod">
          <ac:chgData name="Kshitij Srivastava" userId="9ca786a045148134" providerId="Windows Live" clId="Web-{20F5DB75-59AB-451C-8A1E-35E0CCEA8933}" dt="2021-05-29T05:44:31.091" v="925" actId="1076"/>
          <ac:spMkLst>
            <pc:docMk/>
            <pc:sldMk cId="2380955919" sldId="472"/>
            <ac:spMk id="65" creationId="{235B6108-6492-47D6-9D71-3289E06388FB}"/>
          </ac:spMkLst>
        </pc:spChg>
      </pc:sldChg>
      <pc:sldChg chg="modSp add replId">
        <pc:chgData name="Kshitij Srivastava" userId="9ca786a045148134" providerId="Windows Live" clId="Web-{20F5DB75-59AB-451C-8A1E-35E0CCEA8933}" dt="2021-05-29T05:52:42.455" v="968"/>
        <pc:sldMkLst>
          <pc:docMk/>
          <pc:sldMk cId="2091657607" sldId="473"/>
        </pc:sldMkLst>
        <pc:spChg chg="mod">
          <ac:chgData name="Kshitij Srivastava" userId="9ca786a045148134" providerId="Windows Live" clId="Web-{20F5DB75-59AB-451C-8A1E-35E0CCEA8933}" dt="2021-05-29T05:52:42.455" v="967"/>
          <ac:spMkLst>
            <pc:docMk/>
            <pc:sldMk cId="2091657607" sldId="473"/>
            <ac:spMk id="28" creationId="{EDCEF871-4616-43FC-B57B-CA62A959FFDF}"/>
          </ac:spMkLst>
        </pc:spChg>
        <pc:spChg chg="mod">
          <ac:chgData name="Kshitij Srivastava" userId="9ca786a045148134" providerId="Windows Live" clId="Web-{20F5DB75-59AB-451C-8A1E-35E0CCEA8933}" dt="2021-05-29T05:52:42.455" v="968"/>
          <ac:spMkLst>
            <pc:docMk/>
            <pc:sldMk cId="2091657607" sldId="473"/>
            <ac:spMk id="30" creationId="{BB8ACD6C-6987-4B46-8D16-88FEE3624966}"/>
          </ac:spMkLst>
        </pc:spChg>
      </pc:sldChg>
      <pc:sldChg chg="addSp delSp add ord replId">
        <pc:chgData name="Kshitij Srivastava" userId="9ca786a045148134" providerId="Windows Live" clId="Web-{20F5DB75-59AB-451C-8A1E-35E0CCEA8933}" dt="2021-05-29T06:26:58.750" v="1499"/>
        <pc:sldMkLst>
          <pc:docMk/>
          <pc:sldMk cId="1517089323" sldId="474"/>
        </pc:sldMkLst>
        <pc:spChg chg="add">
          <ac:chgData name="Kshitij Srivastava" userId="9ca786a045148134" providerId="Windows Live" clId="Web-{20F5DB75-59AB-451C-8A1E-35E0CCEA8933}" dt="2021-05-29T05:54:33.113" v="971"/>
          <ac:spMkLst>
            <pc:docMk/>
            <pc:sldMk cId="1517089323" sldId="474"/>
            <ac:spMk id="2" creationId="{F23286FA-7440-4F01-AA0C-4CE5812911B3}"/>
          </ac:spMkLst>
        </pc:spChg>
        <pc:spChg chg="add">
          <ac:chgData name="Kshitij Srivastava" userId="9ca786a045148134" providerId="Windows Live" clId="Web-{20F5DB75-59AB-451C-8A1E-35E0CCEA8933}" dt="2021-05-29T05:54:33.128" v="972"/>
          <ac:spMkLst>
            <pc:docMk/>
            <pc:sldMk cId="1517089323" sldId="474"/>
            <ac:spMk id="3" creationId="{DE0A144A-F57C-464D-B12A-006231780CB4}"/>
          </ac:spMkLst>
        </pc:spChg>
        <pc:spChg chg="add">
          <ac:chgData name="Kshitij Srivastava" userId="9ca786a045148134" providerId="Windows Live" clId="Web-{20F5DB75-59AB-451C-8A1E-35E0CCEA8933}" dt="2021-05-29T05:54:33.128" v="973"/>
          <ac:spMkLst>
            <pc:docMk/>
            <pc:sldMk cId="1517089323" sldId="474"/>
            <ac:spMk id="5" creationId="{37845B7E-0B73-4B32-9913-58576482B205}"/>
          </ac:spMkLst>
        </pc:spChg>
        <pc:spChg chg="add">
          <ac:chgData name="Kshitij Srivastava" userId="9ca786a045148134" providerId="Windows Live" clId="Web-{20F5DB75-59AB-451C-8A1E-35E0CCEA8933}" dt="2021-05-29T05:54:33.144" v="974"/>
          <ac:spMkLst>
            <pc:docMk/>
            <pc:sldMk cId="1517089323" sldId="474"/>
            <ac:spMk id="7" creationId="{623FDE41-8874-406F-9F41-876598A31FEE}"/>
          </ac:spMkLst>
        </pc:spChg>
        <pc:spChg chg="add">
          <ac:chgData name="Kshitij Srivastava" userId="9ca786a045148134" providerId="Windows Live" clId="Web-{20F5DB75-59AB-451C-8A1E-35E0CCEA8933}" dt="2021-05-29T05:54:33.160" v="975"/>
          <ac:spMkLst>
            <pc:docMk/>
            <pc:sldMk cId="1517089323" sldId="474"/>
            <ac:spMk id="9" creationId="{0E64CE01-C8A0-4208-92F8-1CDA31E439CC}"/>
          </ac:spMkLst>
        </pc:spChg>
        <pc:spChg chg="add">
          <ac:chgData name="Kshitij Srivastava" userId="9ca786a045148134" providerId="Windows Live" clId="Web-{20F5DB75-59AB-451C-8A1E-35E0CCEA8933}" dt="2021-05-29T05:54:33.160" v="976"/>
          <ac:spMkLst>
            <pc:docMk/>
            <pc:sldMk cId="1517089323" sldId="474"/>
            <ac:spMk id="11" creationId="{ACCB0546-008B-4449-BDD0-7B42983566C1}"/>
          </ac:spMkLst>
        </pc:spChg>
        <pc:spChg chg="add">
          <ac:chgData name="Kshitij Srivastava" userId="9ca786a045148134" providerId="Windows Live" clId="Web-{20F5DB75-59AB-451C-8A1E-35E0CCEA8933}" dt="2021-05-29T05:54:33.175" v="977"/>
          <ac:spMkLst>
            <pc:docMk/>
            <pc:sldMk cId="1517089323" sldId="474"/>
            <ac:spMk id="13" creationId="{DB150CB0-3682-4355-AB96-E9D714C1DD8D}"/>
          </ac:spMkLst>
        </pc:spChg>
        <pc:spChg chg="add">
          <ac:chgData name="Kshitij Srivastava" userId="9ca786a045148134" providerId="Windows Live" clId="Web-{20F5DB75-59AB-451C-8A1E-35E0CCEA8933}" dt="2021-05-29T05:54:33.191" v="978"/>
          <ac:spMkLst>
            <pc:docMk/>
            <pc:sldMk cId="1517089323" sldId="474"/>
            <ac:spMk id="15" creationId="{2B958A4D-576C-4267-A42A-D1F50AE94B67}"/>
          </ac:spMkLst>
        </pc:spChg>
        <pc:spChg chg="add">
          <ac:chgData name="Kshitij Srivastava" userId="9ca786a045148134" providerId="Windows Live" clId="Web-{20F5DB75-59AB-451C-8A1E-35E0CCEA8933}" dt="2021-05-29T05:54:33.191" v="979"/>
          <ac:spMkLst>
            <pc:docMk/>
            <pc:sldMk cId="1517089323" sldId="474"/>
            <ac:spMk id="17" creationId="{48E4EAC7-C6A6-40D3-B439-008B31C3BBDB}"/>
          </ac:spMkLst>
        </pc:spChg>
        <pc:spChg chg="add">
          <ac:chgData name="Kshitij Srivastava" userId="9ca786a045148134" providerId="Windows Live" clId="Web-{20F5DB75-59AB-451C-8A1E-35E0CCEA8933}" dt="2021-05-29T05:54:33.206" v="980"/>
          <ac:spMkLst>
            <pc:docMk/>
            <pc:sldMk cId="1517089323" sldId="474"/>
            <ac:spMk id="19" creationId="{C8D64739-3A41-40B1-AE97-66274CBDC4A6}"/>
          </ac:spMkLst>
        </pc:spChg>
        <pc:spChg chg="add">
          <ac:chgData name="Kshitij Srivastava" userId="9ca786a045148134" providerId="Windows Live" clId="Web-{20F5DB75-59AB-451C-8A1E-35E0CCEA8933}" dt="2021-05-29T05:54:33.222" v="981"/>
          <ac:spMkLst>
            <pc:docMk/>
            <pc:sldMk cId="1517089323" sldId="474"/>
            <ac:spMk id="21" creationId="{25FFE33A-CF7B-4D83-843D-E49BD5D58EE1}"/>
          </ac:spMkLst>
        </pc:spChg>
        <pc:spChg chg="add">
          <ac:chgData name="Kshitij Srivastava" userId="9ca786a045148134" providerId="Windows Live" clId="Web-{20F5DB75-59AB-451C-8A1E-35E0CCEA8933}" dt="2021-05-29T05:54:33.222" v="982"/>
          <ac:spMkLst>
            <pc:docMk/>
            <pc:sldMk cId="1517089323" sldId="474"/>
            <ac:spMk id="23" creationId="{A719F536-F9B1-4FDE-B34A-8A677279F6D2}"/>
          </ac:spMkLst>
        </pc:spChg>
        <pc:spChg chg="add">
          <ac:chgData name="Kshitij Srivastava" userId="9ca786a045148134" providerId="Windows Live" clId="Web-{20F5DB75-59AB-451C-8A1E-35E0CCEA8933}" dt="2021-05-29T05:54:33.238" v="983"/>
          <ac:spMkLst>
            <pc:docMk/>
            <pc:sldMk cId="1517089323" sldId="474"/>
            <ac:spMk id="25" creationId="{20ED93A3-916F-4F89-B9BE-5F4D052F521E}"/>
          </ac:spMkLst>
        </pc:spChg>
        <pc:spChg chg="add">
          <ac:chgData name="Kshitij Srivastava" userId="9ca786a045148134" providerId="Windows Live" clId="Web-{20F5DB75-59AB-451C-8A1E-35E0CCEA8933}" dt="2021-05-29T05:54:33.253" v="984"/>
          <ac:spMkLst>
            <pc:docMk/>
            <pc:sldMk cId="1517089323" sldId="474"/>
            <ac:spMk id="27" creationId="{1C3B36FC-9EB1-40C7-9C75-977A5E5EA2A9}"/>
          </ac:spMkLst>
        </pc:spChg>
        <pc:spChg chg="add">
          <ac:chgData name="Kshitij Srivastava" userId="9ca786a045148134" providerId="Windows Live" clId="Web-{20F5DB75-59AB-451C-8A1E-35E0CCEA8933}" dt="2021-05-29T05:54:33.269" v="985"/>
          <ac:spMkLst>
            <pc:docMk/>
            <pc:sldMk cId="1517089323" sldId="474"/>
            <ac:spMk id="29" creationId="{4DDCBDA7-9928-4891-BB23-6C5B44517F62}"/>
          </ac:spMkLst>
        </pc:spChg>
        <pc:spChg chg="add del">
          <ac:chgData name="Kshitij Srivastava" userId="9ca786a045148134" providerId="Windows Live" clId="Web-{20F5DB75-59AB-451C-8A1E-35E0CCEA8933}" dt="2021-05-29T06:26:58.750" v="1499"/>
          <ac:spMkLst>
            <pc:docMk/>
            <pc:sldMk cId="1517089323" sldId="474"/>
            <ac:spMk id="31" creationId="{FBEB9320-CC42-463B-81ED-B345C98B4C6B}"/>
          </ac:spMkLst>
        </pc:spChg>
        <pc:spChg chg="add del">
          <ac:chgData name="Kshitij Srivastava" userId="9ca786a045148134" providerId="Windows Live" clId="Web-{20F5DB75-59AB-451C-8A1E-35E0CCEA8933}" dt="2021-05-29T06:26:58.750" v="1498"/>
          <ac:spMkLst>
            <pc:docMk/>
            <pc:sldMk cId="1517089323" sldId="474"/>
            <ac:spMk id="33" creationId="{3DA797B3-9CDE-4208-8061-FC99DD287413}"/>
          </ac:spMkLst>
        </pc:spChg>
        <pc:spChg chg="add">
          <ac:chgData name="Kshitij Srivastava" userId="9ca786a045148134" providerId="Windows Live" clId="Web-{20F5DB75-59AB-451C-8A1E-35E0CCEA8933}" dt="2021-05-29T05:54:33.284" v="986"/>
          <ac:spMkLst>
            <pc:docMk/>
            <pc:sldMk cId="1517089323" sldId="474"/>
            <ac:spMk id="62" creationId="{462BB4B6-774B-4D75-8F55-819C0FD3233E}"/>
          </ac:spMkLst>
        </pc:spChg>
        <pc:spChg chg="add">
          <ac:chgData name="Kshitij Srivastava" userId="9ca786a045148134" providerId="Windows Live" clId="Web-{20F5DB75-59AB-451C-8A1E-35E0CCEA8933}" dt="2021-05-29T05:54:33.300" v="987"/>
          <ac:spMkLst>
            <pc:docMk/>
            <pc:sldMk cId="1517089323" sldId="474"/>
            <ac:spMk id="64" creationId="{83414732-CD98-4B85-A83F-A19DC1704F44}"/>
          </ac:spMkLst>
        </pc:spChg>
        <pc:spChg chg="add">
          <ac:chgData name="Kshitij Srivastava" userId="9ca786a045148134" providerId="Windows Live" clId="Web-{20F5DB75-59AB-451C-8A1E-35E0CCEA8933}" dt="2021-05-29T05:54:33.316" v="988"/>
          <ac:spMkLst>
            <pc:docMk/>
            <pc:sldMk cId="1517089323" sldId="474"/>
            <ac:spMk id="66" creationId="{F68F9ADA-7FC8-41B2-B8C2-BA8AD937DF0A}"/>
          </ac:spMkLst>
        </pc:spChg>
        <pc:spChg chg="add">
          <ac:chgData name="Kshitij Srivastava" userId="9ca786a045148134" providerId="Windows Live" clId="Web-{20F5DB75-59AB-451C-8A1E-35E0CCEA8933}" dt="2021-05-29T05:54:33.331" v="989"/>
          <ac:spMkLst>
            <pc:docMk/>
            <pc:sldMk cId="1517089323" sldId="474"/>
            <ac:spMk id="68" creationId="{7F990D42-1F1B-4A53-BD57-5D86A1664793}"/>
          </ac:spMkLst>
        </pc:spChg>
        <pc:spChg chg="add">
          <ac:chgData name="Kshitij Srivastava" userId="9ca786a045148134" providerId="Windows Live" clId="Web-{20F5DB75-59AB-451C-8A1E-35E0CCEA8933}" dt="2021-05-29T05:54:33.347" v="990"/>
          <ac:spMkLst>
            <pc:docMk/>
            <pc:sldMk cId="1517089323" sldId="474"/>
            <ac:spMk id="70" creationId="{951C853A-B17D-44F5-96C0-64357F1BADB5}"/>
          </ac:spMkLst>
        </pc:spChg>
        <pc:spChg chg="add">
          <ac:chgData name="Kshitij Srivastava" userId="9ca786a045148134" providerId="Windows Live" clId="Web-{20F5DB75-59AB-451C-8A1E-35E0CCEA8933}" dt="2021-05-29T05:54:33.363" v="991"/>
          <ac:spMkLst>
            <pc:docMk/>
            <pc:sldMk cId="1517089323" sldId="474"/>
            <ac:spMk id="72" creationId="{5CB0F1DB-BCA1-412B-82A9-E8F4F25A39A4}"/>
          </ac:spMkLst>
        </pc:spChg>
        <pc:spChg chg="add">
          <ac:chgData name="Kshitij Srivastava" userId="9ca786a045148134" providerId="Windows Live" clId="Web-{20F5DB75-59AB-451C-8A1E-35E0CCEA8933}" dt="2021-05-29T05:54:33.378" v="992"/>
          <ac:spMkLst>
            <pc:docMk/>
            <pc:sldMk cId="1517089323" sldId="474"/>
            <ac:spMk id="74" creationId="{672944A7-BA31-4263-8FF1-E7C07C8E1DDD}"/>
          </ac:spMkLst>
        </pc:spChg>
        <pc:spChg chg="add">
          <ac:chgData name="Kshitij Srivastava" userId="9ca786a045148134" providerId="Windows Live" clId="Web-{20F5DB75-59AB-451C-8A1E-35E0CCEA8933}" dt="2021-05-29T05:54:33.394" v="993"/>
          <ac:spMkLst>
            <pc:docMk/>
            <pc:sldMk cId="1517089323" sldId="474"/>
            <ac:spMk id="76" creationId="{37B7307A-D4E6-4184-ACED-8E284B036A1D}"/>
          </ac:spMkLst>
        </pc:spChg>
        <pc:spChg chg="add">
          <ac:chgData name="Kshitij Srivastava" userId="9ca786a045148134" providerId="Windows Live" clId="Web-{20F5DB75-59AB-451C-8A1E-35E0CCEA8933}" dt="2021-05-29T05:54:33.409" v="994"/>
          <ac:spMkLst>
            <pc:docMk/>
            <pc:sldMk cId="1517089323" sldId="474"/>
            <ac:spMk id="78" creationId="{BE19923C-3298-4AF6-B1AB-91E28FC9FBB6}"/>
          </ac:spMkLst>
        </pc:spChg>
        <pc:spChg chg="add">
          <ac:chgData name="Kshitij Srivastava" userId="9ca786a045148134" providerId="Windows Live" clId="Web-{20F5DB75-59AB-451C-8A1E-35E0CCEA8933}" dt="2021-05-29T05:54:33.441" v="995"/>
          <ac:spMkLst>
            <pc:docMk/>
            <pc:sldMk cId="1517089323" sldId="474"/>
            <ac:spMk id="80" creationId="{5FE2F8DE-643A-4F59-919C-F0AC7566D72C}"/>
          </ac:spMkLst>
        </pc:spChg>
        <pc:spChg chg="add">
          <ac:chgData name="Kshitij Srivastava" userId="9ca786a045148134" providerId="Windows Live" clId="Web-{20F5DB75-59AB-451C-8A1E-35E0CCEA8933}" dt="2021-05-29T05:54:33.456" v="996"/>
          <ac:spMkLst>
            <pc:docMk/>
            <pc:sldMk cId="1517089323" sldId="474"/>
            <ac:spMk id="82" creationId="{82DE23D8-B3B5-4346-81C7-AB7B5D6CD7CB}"/>
          </ac:spMkLst>
        </pc:spChg>
        <pc:spChg chg="add">
          <ac:chgData name="Kshitij Srivastava" userId="9ca786a045148134" providerId="Windows Live" clId="Web-{20F5DB75-59AB-451C-8A1E-35E0CCEA8933}" dt="2021-05-29T05:54:33.472" v="997"/>
          <ac:spMkLst>
            <pc:docMk/>
            <pc:sldMk cId="1517089323" sldId="474"/>
            <ac:spMk id="84" creationId="{A4BC51AE-A95A-411C-AACA-68A8688473D0}"/>
          </ac:spMkLst>
        </pc:spChg>
        <pc:spChg chg="add">
          <ac:chgData name="Kshitij Srivastava" userId="9ca786a045148134" providerId="Windows Live" clId="Web-{20F5DB75-59AB-451C-8A1E-35E0CCEA8933}" dt="2021-05-29T05:54:33.503" v="998"/>
          <ac:spMkLst>
            <pc:docMk/>
            <pc:sldMk cId="1517089323" sldId="474"/>
            <ac:spMk id="86" creationId="{F7759EDF-98BE-43B1-A8B0-05CDDCE8AD0B}"/>
          </ac:spMkLst>
        </pc:spChg>
        <pc:spChg chg="add">
          <ac:chgData name="Kshitij Srivastava" userId="9ca786a045148134" providerId="Windows Live" clId="Web-{20F5DB75-59AB-451C-8A1E-35E0CCEA8933}" dt="2021-05-29T05:54:33.519" v="999"/>
          <ac:spMkLst>
            <pc:docMk/>
            <pc:sldMk cId="1517089323" sldId="474"/>
            <ac:spMk id="88" creationId="{06C2C981-0338-4830-B765-ED575501CEFB}"/>
          </ac:spMkLst>
        </pc:spChg>
        <pc:spChg chg="add">
          <ac:chgData name="Kshitij Srivastava" userId="9ca786a045148134" providerId="Windows Live" clId="Web-{20F5DB75-59AB-451C-8A1E-35E0CCEA8933}" dt="2021-05-29T05:54:33.550" v="1000"/>
          <ac:spMkLst>
            <pc:docMk/>
            <pc:sldMk cId="1517089323" sldId="474"/>
            <ac:spMk id="90" creationId="{47264F2E-F77A-488E-BDE9-9C26EA6EDF32}"/>
          </ac:spMkLst>
        </pc:spChg>
        <pc:spChg chg="add">
          <ac:chgData name="Kshitij Srivastava" userId="9ca786a045148134" providerId="Windows Live" clId="Web-{20F5DB75-59AB-451C-8A1E-35E0CCEA8933}" dt="2021-05-29T05:54:33.566" v="1001"/>
          <ac:spMkLst>
            <pc:docMk/>
            <pc:sldMk cId="1517089323" sldId="474"/>
            <ac:spMk id="92" creationId="{5B18C227-17FA-4FFD-8F63-7043B4EEEB54}"/>
          </ac:spMkLst>
        </pc:spChg>
        <pc:spChg chg="add">
          <ac:chgData name="Kshitij Srivastava" userId="9ca786a045148134" providerId="Windows Live" clId="Web-{20F5DB75-59AB-451C-8A1E-35E0CCEA8933}" dt="2021-05-29T05:54:33.597" v="1002"/>
          <ac:spMkLst>
            <pc:docMk/>
            <pc:sldMk cId="1517089323" sldId="474"/>
            <ac:spMk id="94" creationId="{F7311D13-7FFF-44C9-9C13-2EAD4A21BD43}"/>
          </ac:spMkLst>
        </pc:spChg>
      </pc:sldChg>
      <pc:sldChg chg="addSp delSp modSp new">
        <pc:chgData name="Kshitij Srivastava" userId="9ca786a045148134" providerId="Windows Live" clId="Web-{20F5DB75-59AB-451C-8A1E-35E0CCEA8933}" dt="2021-05-29T07:04:59.422" v="1863"/>
        <pc:sldMkLst>
          <pc:docMk/>
          <pc:sldMk cId="3450421996" sldId="475"/>
        </pc:sldMkLst>
        <pc:spChg chg="add del mod">
          <ac:chgData name="Kshitij Srivastava" userId="9ca786a045148134" providerId="Windows Live" clId="Web-{20F5DB75-59AB-451C-8A1E-35E0CCEA8933}" dt="2021-05-29T07:04:59.422" v="1863"/>
          <ac:spMkLst>
            <pc:docMk/>
            <pc:sldMk cId="3450421996" sldId="475"/>
            <ac:spMk id="3" creationId="{3AC066CE-4E0B-452B-A0E1-DD792FFAA5E4}"/>
          </ac:spMkLst>
        </pc:spChg>
        <pc:spChg chg="add del mod">
          <ac:chgData name="Kshitij Srivastava" userId="9ca786a045148134" providerId="Windows Live" clId="Web-{20F5DB75-59AB-451C-8A1E-35E0CCEA8933}" dt="2021-05-29T07:04:59.422" v="1861"/>
          <ac:spMkLst>
            <pc:docMk/>
            <pc:sldMk cId="3450421996" sldId="475"/>
            <ac:spMk id="5" creationId="{693DDCB7-FA5E-412E-BD36-03E3E32B5E08}"/>
          </ac:spMkLst>
        </pc:spChg>
        <pc:spChg chg="add del mod">
          <ac:chgData name="Kshitij Srivastava" userId="9ca786a045148134" providerId="Windows Live" clId="Web-{20F5DB75-59AB-451C-8A1E-35E0CCEA8933}" dt="2021-05-29T07:04:59.422" v="1859"/>
          <ac:spMkLst>
            <pc:docMk/>
            <pc:sldMk cId="3450421996" sldId="475"/>
            <ac:spMk id="7" creationId="{D7D0F10D-6B91-4B0A-B7FE-60054D469673}"/>
          </ac:spMkLst>
        </pc:spChg>
        <pc:spChg chg="add del mod">
          <ac:chgData name="Kshitij Srivastava" userId="9ca786a045148134" providerId="Windows Live" clId="Web-{20F5DB75-59AB-451C-8A1E-35E0CCEA8933}" dt="2021-05-29T07:04:59.422" v="1857"/>
          <ac:spMkLst>
            <pc:docMk/>
            <pc:sldMk cId="3450421996" sldId="475"/>
            <ac:spMk id="9" creationId="{4C23C694-F294-4E84-8F48-B7540CE373CC}"/>
          </ac:spMkLst>
        </pc:spChg>
        <pc:cxnChg chg="add del mod">
          <ac:chgData name="Kshitij Srivastava" userId="9ca786a045148134" providerId="Windows Live" clId="Web-{20F5DB75-59AB-451C-8A1E-35E0CCEA8933}" dt="2021-05-29T07:04:59.422" v="1862"/>
          <ac:cxnSpMkLst>
            <pc:docMk/>
            <pc:sldMk cId="3450421996" sldId="475"/>
            <ac:cxnSpMk id="4" creationId="{CCC906C8-25C8-4527-98DC-7A21194C84C8}"/>
          </ac:cxnSpMkLst>
        </pc:cxnChg>
        <pc:cxnChg chg="add del mod">
          <ac:chgData name="Kshitij Srivastava" userId="9ca786a045148134" providerId="Windows Live" clId="Web-{20F5DB75-59AB-451C-8A1E-35E0CCEA8933}" dt="2021-05-29T07:04:59.422" v="1860"/>
          <ac:cxnSpMkLst>
            <pc:docMk/>
            <pc:sldMk cId="3450421996" sldId="475"/>
            <ac:cxnSpMk id="6" creationId="{15CC6B89-5351-46ED-86EB-B722BD85E5E9}"/>
          </ac:cxnSpMkLst>
        </pc:cxnChg>
        <pc:cxnChg chg="add del mod">
          <ac:chgData name="Kshitij Srivastava" userId="9ca786a045148134" providerId="Windows Live" clId="Web-{20F5DB75-59AB-451C-8A1E-35E0CCEA8933}" dt="2021-05-29T07:04:59.422" v="1858"/>
          <ac:cxnSpMkLst>
            <pc:docMk/>
            <pc:sldMk cId="3450421996" sldId="475"/>
            <ac:cxnSpMk id="8" creationId="{AE3B9AE0-5934-4354-8532-FB6440436C3C}"/>
          </ac:cxnSpMkLst>
        </pc:cxnChg>
        <pc:cxnChg chg="add del mod">
          <ac:chgData name="Kshitij Srivastava" userId="9ca786a045148134" providerId="Windows Live" clId="Web-{20F5DB75-59AB-451C-8A1E-35E0CCEA8933}" dt="2021-05-29T06:03:55.915" v="1191"/>
          <ac:cxnSpMkLst>
            <pc:docMk/>
            <pc:sldMk cId="3450421996" sldId="475"/>
            <ac:cxnSpMk id="10" creationId="{8F439C73-1975-48EC-B1E2-DB175573BB59}"/>
          </ac:cxnSpMkLst>
        </pc:cxnChg>
      </pc:sldChg>
      <pc:sldChg chg="addSp delSp modSp add mod replId modClrScheme chgLayout">
        <pc:chgData name="Kshitij Srivastava" userId="9ca786a045148134" providerId="Windows Live" clId="Web-{20F5DB75-59AB-451C-8A1E-35E0CCEA8933}" dt="2021-05-29T06:28:22.999" v="1563"/>
        <pc:sldMkLst>
          <pc:docMk/>
          <pc:sldMk cId="3791829910" sldId="476"/>
        </pc:sldMkLst>
        <pc:spChg chg="mod">
          <ac:chgData name="Kshitij Srivastava" userId="9ca786a045148134" providerId="Windows Live" clId="Web-{20F5DB75-59AB-451C-8A1E-35E0CCEA8933}" dt="2021-05-29T06:05:41.478" v="1295" actId="1076"/>
          <ac:spMkLst>
            <pc:docMk/>
            <pc:sldMk cId="3791829910" sldId="476"/>
            <ac:spMk id="2" creationId="{F23286FA-7440-4F01-AA0C-4CE5812911B3}"/>
          </ac:spMkLst>
        </pc:spChg>
        <pc:spChg chg="mod">
          <ac:chgData name="Kshitij Srivastava" userId="9ca786a045148134" providerId="Windows Live" clId="Web-{20F5DB75-59AB-451C-8A1E-35E0CCEA8933}" dt="2021-05-29T06:05:41.509" v="1296" actId="1076"/>
          <ac:spMkLst>
            <pc:docMk/>
            <pc:sldMk cId="3791829910" sldId="476"/>
            <ac:spMk id="3" creationId="{DE0A144A-F57C-464D-B12A-006231780CB4}"/>
          </ac:spMkLst>
        </pc:spChg>
        <pc:spChg chg="del mod ord">
          <ac:chgData name="Kshitij Srivastava" userId="9ca786a045148134" providerId="Windows Live" clId="Web-{20F5DB75-59AB-451C-8A1E-35E0CCEA8933}" dt="2021-05-29T06:05:20.728" v="1209"/>
          <ac:spMkLst>
            <pc:docMk/>
            <pc:sldMk cId="3791829910" sldId="476"/>
            <ac:spMk id="4" creationId="{D3BE7562-C0FC-4D5C-8D41-4BCA06EB6CDB}"/>
          </ac:spMkLst>
        </pc:spChg>
        <pc:spChg chg="mod">
          <ac:chgData name="Kshitij Srivastava" userId="9ca786a045148134" providerId="Windows Live" clId="Web-{20F5DB75-59AB-451C-8A1E-35E0CCEA8933}" dt="2021-05-29T06:05:42.322" v="1323" actId="1076"/>
          <ac:spMkLst>
            <pc:docMk/>
            <pc:sldMk cId="3791829910" sldId="476"/>
            <ac:spMk id="5" creationId="{37845B7E-0B73-4B32-9913-58576482B205}"/>
          </ac:spMkLst>
        </pc:spChg>
        <pc:spChg chg="mod">
          <ac:chgData name="Kshitij Srivastava" userId="9ca786a045148134" providerId="Windows Live" clId="Web-{20F5DB75-59AB-451C-8A1E-35E0CCEA8933}" dt="2021-05-29T06:05:42.353" v="1324" actId="1076"/>
          <ac:spMkLst>
            <pc:docMk/>
            <pc:sldMk cId="3791829910" sldId="476"/>
            <ac:spMk id="7" creationId="{623FDE41-8874-406F-9F41-876598A31FEE}"/>
          </ac:spMkLst>
        </pc:spChg>
        <pc:spChg chg="mod">
          <ac:chgData name="Kshitij Srivastava" userId="9ca786a045148134" providerId="Windows Live" clId="Web-{20F5DB75-59AB-451C-8A1E-35E0CCEA8933}" dt="2021-05-29T06:05:42.384" v="1325" actId="1076"/>
          <ac:spMkLst>
            <pc:docMk/>
            <pc:sldMk cId="3791829910" sldId="476"/>
            <ac:spMk id="9" creationId="{0E64CE01-C8A0-4208-92F8-1CDA31E439CC}"/>
          </ac:spMkLst>
        </pc:spChg>
        <pc:spChg chg="mod">
          <ac:chgData name="Kshitij Srivastava" userId="9ca786a045148134" providerId="Windows Live" clId="Web-{20F5DB75-59AB-451C-8A1E-35E0CCEA8933}" dt="2021-05-29T06:05:42.447" v="1326" actId="1076"/>
          <ac:spMkLst>
            <pc:docMk/>
            <pc:sldMk cId="3791829910" sldId="476"/>
            <ac:spMk id="11" creationId="{ACCB0546-008B-4449-BDD0-7B42983566C1}"/>
          </ac:spMkLst>
        </pc:spChg>
        <pc:spChg chg="mod">
          <ac:chgData name="Kshitij Srivastava" userId="9ca786a045148134" providerId="Windows Live" clId="Web-{20F5DB75-59AB-451C-8A1E-35E0CCEA8933}" dt="2021-05-29T06:05:42.494" v="1327" actId="1076"/>
          <ac:spMkLst>
            <pc:docMk/>
            <pc:sldMk cId="3791829910" sldId="476"/>
            <ac:spMk id="13" creationId="{DB150CB0-3682-4355-AB96-E9D714C1DD8D}"/>
          </ac:spMkLst>
        </pc:spChg>
        <pc:spChg chg="mod">
          <ac:chgData name="Kshitij Srivastava" userId="9ca786a045148134" providerId="Windows Live" clId="Web-{20F5DB75-59AB-451C-8A1E-35E0CCEA8933}" dt="2021-05-29T06:05:42.525" v="1328" actId="1076"/>
          <ac:spMkLst>
            <pc:docMk/>
            <pc:sldMk cId="3791829910" sldId="476"/>
            <ac:spMk id="15" creationId="{2B958A4D-576C-4267-A42A-D1F50AE94B67}"/>
          </ac:spMkLst>
        </pc:spChg>
        <pc:spChg chg="mod">
          <ac:chgData name="Kshitij Srivastava" userId="9ca786a045148134" providerId="Windows Live" clId="Web-{20F5DB75-59AB-451C-8A1E-35E0CCEA8933}" dt="2021-05-29T06:05:42.556" v="1329" actId="1076"/>
          <ac:spMkLst>
            <pc:docMk/>
            <pc:sldMk cId="3791829910" sldId="476"/>
            <ac:spMk id="17" creationId="{48E4EAC7-C6A6-40D3-B439-008B31C3BBDB}"/>
          </ac:spMkLst>
        </pc:spChg>
        <pc:spChg chg="mod">
          <ac:chgData name="Kshitij Srivastava" userId="9ca786a045148134" providerId="Windows Live" clId="Web-{20F5DB75-59AB-451C-8A1E-35E0CCEA8933}" dt="2021-05-29T06:05:42.588" v="1330" actId="1076"/>
          <ac:spMkLst>
            <pc:docMk/>
            <pc:sldMk cId="3791829910" sldId="476"/>
            <ac:spMk id="19" creationId="{C8D64739-3A41-40B1-AE97-66274CBDC4A6}"/>
          </ac:spMkLst>
        </pc:spChg>
        <pc:spChg chg="mod">
          <ac:chgData name="Kshitij Srivastava" userId="9ca786a045148134" providerId="Windows Live" clId="Web-{20F5DB75-59AB-451C-8A1E-35E0CCEA8933}" dt="2021-05-29T06:05:42.619" v="1331" actId="1076"/>
          <ac:spMkLst>
            <pc:docMk/>
            <pc:sldMk cId="3791829910" sldId="476"/>
            <ac:spMk id="21" creationId="{25FFE33A-CF7B-4D83-843D-E49BD5D58EE1}"/>
          </ac:spMkLst>
        </pc:spChg>
        <pc:spChg chg="mod">
          <ac:chgData name="Kshitij Srivastava" userId="9ca786a045148134" providerId="Windows Live" clId="Web-{20F5DB75-59AB-451C-8A1E-35E0CCEA8933}" dt="2021-05-29T06:05:42.634" v="1332" actId="1076"/>
          <ac:spMkLst>
            <pc:docMk/>
            <pc:sldMk cId="3791829910" sldId="476"/>
            <ac:spMk id="23" creationId="{A719F536-F9B1-4FDE-B34A-8A677279F6D2}"/>
          </ac:spMkLst>
        </pc:spChg>
        <pc:spChg chg="mod">
          <ac:chgData name="Kshitij Srivastava" userId="9ca786a045148134" providerId="Windows Live" clId="Web-{20F5DB75-59AB-451C-8A1E-35E0CCEA8933}" dt="2021-05-29T06:05:42.666" v="1333" actId="1076"/>
          <ac:spMkLst>
            <pc:docMk/>
            <pc:sldMk cId="3791829910" sldId="476"/>
            <ac:spMk id="25" creationId="{20ED93A3-916F-4F89-B9BE-5F4D052F521E}"/>
          </ac:spMkLst>
        </pc:spChg>
        <pc:spChg chg="mod">
          <ac:chgData name="Kshitij Srivastava" userId="9ca786a045148134" providerId="Windows Live" clId="Web-{20F5DB75-59AB-451C-8A1E-35E0CCEA8933}" dt="2021-05-29T06:05:41.822" v="1307" actId="1076"/>
          <ac:spMkLst>
            <pc:docMk/>
            <pc:sldMk cId="3791829910" sldId="476"/>
            <ac:spMk id="26" creationId="{34DD2AB9-837F-40F9-B0BF-3A6776945503}"/>
          </ac:spMkLst>
        </pc:spChg>
        <pc:spChg chg="mod">
          <ac:chgData name="Kshitij Srivastava" userId="9ca786a045148134" providerId="Windows Live" clId="Web-{20F5DB75-59AB-451C-8A1E-35E0CCEA8933}" dt="2021-05-29T06:05:42.697" v="1334" actId="1076"/>
          <ac:spMkLst>
            <pc:docMk/>
            <pc:sldMk cId="3791829910" sldId="476"/>
            <ac:spMk id="27" creationId="{1C3B36FC-9EB1-40C7-9C75-977A5E5EA2A9}"/>
          </ac:spMkLst>
        </pc:spChg>
        <pc:spChg chg="mod">
          <ac:chgData name="Kshitij Srivastava" userId="9ca786a045148134" providerId="Windows Live" clId="Web-{20F5DB75-59AB-451C-8A1E-35E0CCEA8933}" dt="2021-05-29T06:05:41.853" v="1308" actId="1076"/>
          <ac:spMkLst>
            <pc:docMk/>
            <pc:sldMk cId="3791829910" sldId="476"/>
            <ac:spMk id="28" creationId="{EDCEF871-4616-43FC-B57B-CA62A959FFDF}"/>
          </ac:spMkLst>
        </pc:spChg>
        <pc:spChg chg="mod">
          <ac:chgData name="Kshitij Srivastava" userId="9ca786a045148134" providerId="Windows Live" clId="Web-{20F5DB75-59AB-451C-8A1E-35E0CCEA8933}" dt="2021-05-29T06:05:42.728" v="1335" actId="1076"/>
          <ac:spMkLst>
            <pc:docMk/>
            <pc:sldMk cId="3791829910" sldId="476"/>
            <ac:spMk id="29" creationId="{4DDCBDA7-9928-4891-BB23-6C5B44517F62}"/>
          </ac:spMkLst>
        </pc:spChg>
        <pc:spChg chg="mod">
          <ac:chgData name="Kshitij Srivastava" userId="9ca786a045148134" providerId="Windows Live" clId="Web-{20F5DB75-59AB-451C-8A1E-35E0CCEA8933}" dt="2021-05-29T06:05:41.884" v="1309" actId="1076"/>
          <ac:spMkLst>
            <pc:docMk/>
            <pc:sldMk cId="3791829910" sldId="476"/>
            <ac:spMk id="30" creationId="{BB8ACD6C-6987-4B46-8D16-88FEE3624966}"/>
          </ac:spMkLst>
        </pc:spChg>
        <pc:spChg chg="add mod">
          <ac:chgData name="Kshitij Srivastava" userId="9ca786a045148134" providerId="Windows Live" clId="Web-{20F5DB75-59AB-451C-8A1E-35E0CCEA8933}" dt="2021-05-29T06:05:43.291" v="1353" actId="1076"/>
          <ac:spMkLst>
            <pc:docMk/>
            <pc:sldMk cId="3791829910" sldId="476"/>
            <ac:spMk id="31" creationId="{80093D28-EF5F-44C3-BECD-0C40B597C270}"/>
          </ac:spMkLst>
        </pc:spChg>
        <pc:spChg chg="mod">
          <ac:chgData name="Kshitij Srivastava" userId="9ca786a045148134" providerId="Windows Live" clId="Web-{20F5DB75-59AB-451C-8A1E-35E0CCEA8933}" dt="2021-05-29T06:05:41.916" v="1310" actId="1076"/>
          <ac:spMkLst>
            <pc:docMk/>
            <pc:sldMk cId="3791829910" sldId="476"/>
            <ac:spMk id="32" creationId="{81728BF4-3FEE-403B-998E-7A047D6E893A}"/>
          </ac:spMkLst>
        </pc:spChg>
        <pc:spChg chg="add mod">
          <ac:chgData name="Kshitij Srivastava" userId="9ca786a045148134" providerId="Windows Live" clId="Web-{20F5DB75-59AB-451C-8A1E-35E0CCEA8933}" dt="2021-05-29T06:05:43.322" v="1354" actId="1076"/>
          <ac:spMkLst>
            <pc:docMk/>
            <pc:sldMk cId="3791829910" sldId="476"/>
            <ac:spMk id="33" creationId="{91BE8C6D-12DA-4C85-A99B-41B842D2E9AF}"/>
          </ac:spMkLst>
        </pc:spChg>
        <pc:spChg chg="mod">
          <ac:chgData name="Kshitij Srivastava" userId="9ca786a045148134" providerId="Windows Live" clId="Web-{20F5DB75-59AB-451C-8A1E-35E0CCEA8933}" dt="2021-05-29T06:05:41.947" v="1311" actId="1076"/>
          <ac:spMkLst>
            <pc:docMk/>
            <pc:sldMk cId="3791829910" sldId="476"/>
            <ac:spMk id="34" creationId="{43962A58-E51C-4101-B50F-6EF1F0D34C7F}"/>
          </ac:spMkLst>
        </pc:spChg>
        <pc:spChg chg="add del mod">
          <ac:chgData name="Kshitij Srivastava" userId="9ca786a045148134" providerId="Windows Live" clId="Web-{20F5DB75-59AB-451C-8A1E-35E0CCEA8933}" dt="2021-05-29T05:59:07.287" v="1087"/>
          <ac:spMkLst>
            <pc:docMk/>
            <pc:sldMk cId="3791829910" sldId="476"/>
            <ac:spMk id="35" creationId="{BE0A1586-1B06-461E-8352-0D59A2A0ED27}"/>
          </ac:spMkLst>
        </pc:spChg>
        <pc:spChg chg="mod">
          <ac:chgData name="Kshitij Srivastava" userId="9ca786a045148134" providerId="Windows Live" clId="Web-{20F5DB75-59AB-451C-8A1E-35E0CCEA8933}" dt="2021-05-29T06:05:41.978" v="1312" actId="1076"/>
          <ac:spMkLst>
            <pc:docMk/>
            <pc:sldMk cId="3791829910" sldId="476"/>
            <ac:spMk id="36" creationId="{0610D80D-5654-4D13-9BCB-CCD1496DDC51}"/>
          </ac:spMkLst>
        </pc:spChg>
        <pc:spChg chg="add del mod">
          <ac:chgData name="Kshitij Srivastava" userId="9ca786a045148134" providerId="Windows Live" clId="Web-{20F5DB75-59AB-451C-8A1E-35E0CCEA8933}" dt="2021-05-29T05:59:07.287" v="1086"/>
          <ac:spMkLst>
            <pc:docMk/>
            <pc:sldMk cId="3791829910" sldId="476"/>
            <ac:spMk id="37" creationId="{A81FA0BF-BAFC-40B9-8D9B-7CBDA4860216}"/>
          </ac:spMkLst>
        </pc:spChg>
        <pc:spChg chg="mod">
          <ac:chgData name="Kshitij Srivastava" userId="9ca786a045148134" providerId="Windows Live" clId="Web-{20F5DB75-59AB-451C-8A1E-35E0CCEA8933}" dt="2021-05-29T06:05:41.994" v="1313" actId="1076"/>
          <ac:spMkLst>
            <pc:docMk/>
            <pc:sldMk cId="3791829910" sldId="476"/>
            <ac:spMk id="38" creationId="{E725A34E-631E-4635-8050-B0F745F09A6B}"/>
          </ac:spMkLst>
        </pc:spChg>
        <pc:spChg chg="add del mod">
          <ac:chgData name="Kshitij Srivastava" userId="9ca786a045148134" providerId="Windows Live" clId="Web-{20F5DB75-59AB-451C-8A1E-35E0CCEA8933}" dt="2021-05-29T05:59:07.287" v="1085"/>
          <ac:spMkLst>
            <pc:docMk/>
            <pc:sldMk cId="3791829910" sldId="476"/>
            <ac:spMk id="39" creationId="{22B4A354-113B-441F-95D8-2F68545CBFFC}"/>
          </ac:spMkLst>
        </pc:spChg>
        <pc:spChg chg="mod">
          <ac:chgData name="Kshitij Srivastava" userId="9ca786a045148134" providerId="Windows Live" clId="Web-{20F5DB75-59AB-451C-8A1E-35E0CCEA8933}" dt="2021-05-29T06:05:42.025" v="1314" actId="1076"/>
          <ac:spMkLst>
            <pc:docMk/>
            <pc:sldMk cId="3791829910" sldId="476"/>
            <ac:spMk id="40" creationId="{AC2AA828-B14C-4FD7-8EA5-D097C4E28682}"/>
          </ac:spMkLst>
        </pc:spChg>
        <pc:spChg chg="add del mod">
          <ac:chgData name="Kshitij Srivastava" userId="9ca786a045148134" providerId="Windows Live" clId="Web-{20F5DB75-59AB-451C-8A1E-35E0CCEA8933}" dt="2021-05-29T05:59:07.287" v="1084"/>
          <ac:spMkLst>
            <pc:docMk/>
            <pc:sldMk cId="3791829910" sldId="476"/>
            <ac:spMk id="41" creationId="{605B4230-1674-48C1-A10F-98E684993C6C}"/>
          </ac:spMkLst>
        </pc:spChg>
        <pc:spChg chg="mod">
          <ac:chgData name="Kshitij Srivastava" userId="9ca786a045148134" providerId="Windows Live" clId="Web-{20F5DB75-59AB-451C-8A1E-35E0CCEA8933}" dt="2021-05-29T06:05:42.072" v="1315" actId="1076"/>
          <ac:spMkLst>
            <pc:docMk/>
            <pc:sldMk cId="3791829910" sldId="476"/>
            <ac:spMk id="42" creationId="{757EE617-5E75-4E14-8986-159DE8655DFE}"/>
          </ac:spMkLst>
        </pc:spChg>
        <pc:spChg chg="add del mod">
          <ac:chgData name="Kshitij Srivastava" userId="9ca786a045148134" providerId="Windows Live" clId="Web-{20F5DB75-59AB-451C-8A1E-35E0CCEA8933}" dt="2021-05-29T05:59:07.287" v="1083"/>
          <ac:spMkLst>
            <pc:docMk/>
            <pc:sldMk cId="3791829910" sldId="476"/>
            <ac:spMk id="43" creationId="{15E8632F-7744-47BE-8123-4C9EF0F79489}"/>
          </ac:spMkLst>
        </pc:spChg>
        <pc:spChg chg="mod">
          <ac:chgData name="Kshitij Srivastava" userId="9ca786a045148134" providerId="Windows Live" clId="Web-{20F5DB75-59AB-451C-8A1E-35E0CCEA8933}" dt="2021-05-29T06:05:42.088" v="1316" actId="1076"/>
          <ac:spMkLst>
            <pc:docMk/>
            <pc:sldMk cId="3791829910" sldId="476"/>
            <ac:spMk id="44" creationId="{0F82C8CC-F1D1-4869-BF8B-A7A319586FB3}"/>
          </ac:spMkLst>
        </pc:spChg>
        <pc:spChg chg="add del mod">
          <ac:chgData name="Kshitij Srivastava" userId="9ca786a045148134" providerId="Windows Live" clId="Web-{20F5DB75-59AB-451C-8A1E-35E0CCEA8933}" dt="2021-05-29T05:59:07.287" v="1082"/>
          <ac:spMkLst>
            <pc:docMk/>
            <pc:sldMk cId="3791829910" sldId="476"/>
            <ac:spMk id="45" creationId="{94B6BCFA-9074-45B5-BDD5-5E298E7B6BD7}"/>
          </ac:spMkLst>
        </pc:spChg>
        <pc:spChg chg="mod">
          <ac:chgData name="Kshitij Srivastava" userId="9ca786a045148134" providerId="Windows Live" clId="Web-{20F5DB75-59AB-451C-8A1E-35E0CCEA8933}" dt="2021-05-29T06:05:42.150" v="1317" actId="1076"/>
          <ac:spMkLst>
            <pc:docMk/>
            <pc:sldMk cId="3791829910" sldId="476"/>
            <ac:spMk id="46" creationId="{C900EAD9-DF90-4213-8FAA-9DC18436692C}"/>
          </ac:spMkLst>
        </pc:spChg>
        <pc:spChg chg="add del mod">
          <ac:chgData name="Kshitij Srivastava" userId="9ca786a045148134" providerId="Windows Live" clId="Web-{20F5DB75-59AB-451C-8A1E-35E0CCEA8933}" dt="2021-05-29T05:59:07.287" v="1081"/>
          <ac:spMkLst>
            <pc:docMk/>
            <pc:sldMk cId="3791829910" sldId="476"/>
            <ac:spMk id="47" creationId="{5348808A-91E4-4829-9E29-06A9A285B5B5}"/>
          </ac:spMkLst>
        </pc:spChg>
        <pc:spChg chg="mod">
          <ac:chgData name="Kshitij Srivastava" userId="9ca786a045148134" providerId="Windows Live" clId="Web-{20F5DB75-59AB-451C-8A1E-35E0CCEA8933}" dt="2021-05-29T06:05:42.166" v="1318" actId="1076"/>
          <ac:spMkLst>
            <pc:docMk/>
            <pc:sldMk cId="3791829910" sldId="476"/>
            <ac:spMk id="48" creationId="{E57DFFFC-ED0D-4892-8A6B-2AD89D5925DC}"/>
          </ac:spMkLst>
        </pc:spChg>
        <pc:spChg chg="add del mod">
          <ac:chgData name="Kshitij Srivastava" userId="9ca786a045148134" providerId="Windows Live" clId="Web-{20F5DB75-59AB-451C-8A1E-35E0CCEA8933}" dt="2021-05-29T05:59:07.287" v="1080"/>
          <ac:spMkLst>
            <pc:docMk/>
            <pc:sldMk cId="3791829910" sldId="476"/>
            <ac:spMk id="49" creationId="{9C68AC34-3B3D-43D3-BB7C-F40E9FE4CC92}"/>
          </ac:spMkLst>
        </pc:spChg>
        <pc:spChg chg="mod">
          <ac:chgData name="Kshitij Srivastava" userId="9ca786a045148134" providerId="Windows Live" clId="Web-{20F5DB75-59AB-451C-8A1E-35E0CCEA8933}" dt="2021-05-29T06:05:42.197" v="1319" actId="1076"/>
          <ac:spMkLst>
            <pc:docMk/>
            <pc:sldMk cId="3791829910" sldId="476"/>
            <ac:spMk id="50" creationId="{101D831C-8EEB-4767-A3CC-F416B558DF19}"/>
          </ac:spMkLst>
        </pc:spChg>
        <pc:spChg chg="add del mod">
          <ac:chgData name="Kshitij Srivastava" userId="9ca786a045148134" providerId="Windows Live" clId="Web-{20F5DB75-59AB-451C-8A1E-35E0CCEA8933}" dt="2021-05-29T05:59:07.287" v="1079"/>
          <ac:spMkLst>
            <pc:docMk/>
            <pc:sldMk cId="3791829910" sldId="476"/>
            <ac:spMk id="51" creationId="{842F269B-D4AF-4FA0-9767-C66C32E15B09}"/>
          </ac:spMkLst>
        </pc:spChg>
        <pc:spChg chg="mod">
          <ac:chgData name="Kshitij Srivastava" userId="9ca786a045148134" providerId="Windows Live" clId="Web-{20F5DB75-59AB-451C-8A1E-35E0CCEA8933}" dt="2021-05-29T06:05:42.228" v="1320" actId="1076"/>
          <ac:spMkLst>
            <pc:docMk/>
            <pc:sldMk cId="3791829910" sldId="476"/>
            <ac:spMk id="52" creationId="{1B250C4D-5EC0-4773-81F9-59D2BE00B91E}"/>
          </ac:spMkLst>
        </pc:spChg>
        <pc:spChg chg="add del mod">
          <ac:chgData name="Kshitij Srivastava" userId="9ca786a045148134" providerId="Windows Live" clId="Web-{20F5DB75-59AB-451C-8A1E-35E0CCEA8933}" dt="2021-05-29T05:59:07.271" v="1078"/>
          <ac:spMkLst>
            <pc:docMk/>
            <pc:sldMk cId="3791829910" sldId="476"/>
            <ac:spMk id="53" creationId="{91078152-5AF0-4C4D-8445-CD04B2D00B76}"/>
          </ac:spMkLst>
        </pc:spChg>
        <pc:spChg chg="mod">
          <ac:chgData name="Kshitij Srivastava" userId="9ca786a045148134" providerId="Windows Live" clId="Web-{20F5DB75-59AB-451C-8A1E-35E0CCEA8933}" dt="2021-05-29T06:05:42.259" v="1321" actId="1076"/>
          <ac:spMkLst>
            <pc:docMk/>
            <pc:sldMk cId="3791829910" sldId="476"/>
            <ac:spMk id="54" creationId="{E9D4EEC6-59AB-4997-8794-320EC26FE540}"/>
          </ac:spMkLst>
        </pc:spChg>
        <pc:spChg chg="add del mod">
          <ac:chgData name="Kshitij Srivastava" userId="9ca786a045148134" providerId="Windows Live" clId="Web-{20F5DB75-59AB-451C-8A1E-35E0CCEA8933}" dt="2021-05-29T05:59:07.271" v="1077"/>
          <ac:spMkLst>
            <pc:docMk/>
            <pc:sldMk cId="3791829910" sldId="476"/>
            <ac:spMk id="55" creationId="{602369F1-2CA8-4149-BAC9-D50D3BFABF04}"/>
          </ac:spMkLst>
        </pc:spChg>
        <pc:spChg chg="mod">
          <ac:chgData name="Kshitij Srivastava" userId="9ca786a045148134" providerId="Windows Live" clId="Web-{20F5DB75-59AB-451C-8A1E-35E0CCEA8933}" dt="2021-05-29T06:05:41.416" v="1293" actId="1076"/>
          <ac:spMkLst>
            <pc:docMk/>
            <pc:sldMk cId="3791829910" sldId="476"/>
            <ac:spMk id="56" creationId="{96EF8A40-679D-4953-887A-8D8DF0870A23}"/>
          </ac:spMkLst>
        </pc:spChg>
        <pc:spChg chg="add del mod">
          <ac:chgData name="Kshitij Srivastava" userId="9ca786a045148134" providerId="Windows Live" clId="Web-{20F5DB75-59AB-451C-8A1E-35E0CCEA8933}" dt="2021-05-29T05:59:07.271" v="1076"/>
          <ac:spMkLst>
            <pc:docMk/>
            <pc:sldMk cId="3791829910" sldId="476"/>
            <ac:spMk id="57" creationId="{AABFFA8F-8623-4AC3-BE73-22286C0DFBB0}"/>
          </ac:spMkLst>
        </pc:spChg>
        <pc:spChg chg="mod">
          <ac:chgData name="Kshitij Srivastava" userId="9ca786a045148134" providerId="Windows Live" clId="Web-{20F5DB75-59AB-451C-8A1E-35E0CCEA8933}" dt="2021-05-29T06:05:41.447" v="1294" actId="1076"/>
          <ac:spMkLst>
            <pc:docMk/>
            <pc:sldMk cId="3791829910" sldId="476"/>
            <ac:spMk id="58" creationId="{9F50CE29-0B4C-4D9B-8909-072499BF80D3}"/>
          </ac:spMkLst>
        </pc:spChg>
        <pc:spChg chg="add del mod">
          <ac:chgData name="Kshitij Srivastava" userId="9ca786a045148134" providerId="Windows Live" clId="Web-{20F5DB75-59AB-451C-8A1E-35E0CCEA8933}" dt="2021-05-29T05:59:07.271" v="1075"/>
          <ac:spMkLst>
            <pc:docMk/>
            <pc:sldMk cId="3791829910" sldId="476"/>
            <ac:spMk id="59" creationId="{1C9F9CA3-0ED6-4958-817D-277C5298DAA8}"/>
          </ac:spMkLst>
        </pc:spChg>
        <pc:spChg chg="mod">
          <ac:chgData name="Kshitij Srivastava" userId="9ca786a045148134" providerId="Windows Live" clId="Web-{20F5DB75-59AB-451C-8A1E-35E0CCEA8933}" dt="2021-05-29T06:05:42.291" v="1322" actId="1076"/>
          <ac:spMkLst>
            <pc:docMk/>
            <pc:sldMk cId="3791829910" sldId="476"/>
            <ac:spMk id="60" creationId="{B127320D-78EF-44F0-98CE-FD63E7D5C2CF}"/>
          </ac:spMkLst>
        </pc:spChg>
        <pc:spChg chg="add del mod">
          <ac:chgData name="Kshitij Srivastava" userId="9ca786a045148134" providerId="Windows Live" clId="Web-{20F5DB75-59AB-451C-8A1E-35E0CCEA8933}" dt="2021-05-29T05:59:07.271" v="1074"/>
          <ac:spMkLst>
            <pc:docMk/>
            <pc:sldMk cId="3791829910" sldId="476"/>
            <ac:spMk id="61" creationId="{01DFC9AD-D390-4ED3-AE99-BA75398C9FA1}"/>
          </ac:spMkLst>
        </pc:spChg>
        <pc:spChg chg="mod">
          <ac:chgData name="Kshitij Srivastava" userId="9ca786a045148134" providerId="Windows Live" clId="Web-{20F5DB75-59AB-451C-8A1E-35E0CCEA8933}" dt="2021-05-29T06:05:42.759" v="1336" actId="1076"/>
          <ac:spMkLst>
            <pc:docMk/>
            <pc:sldMk cId="3791829910" sldId="476"/>
            <ac:spMk id="62" creationId="{462BB4B6-774B-4D75-8F55-819C0FD3233E}"/>
          </ac:spMkLst>
        </pc:spChg>
        <pc:spChg chg="mod">
          <ac:chgData name="Kshitij Srivastava" userId="9ca786a045148134" providerId="Windows Live" clId="Web-{20F5DB75-59AB-451C-8A1E-35E0CCEA8933}" dt="2021-05-29T06:05:42.791" v="1337" actId="1076"/>
          <ac:spMkLst>
            <pc:docMk/>
            <pc:sldMk cId="3791829910" sldId="476"/>
            <ac:spMk id="64" creationId="{83414732-CD98-4B85-A83F-A19DC1704F44}"/>
          </ac:spMkLst>
        </pc:spChg>
        <pc:spChg chg="mod">
          <ac:chgData name="Kshitij Srivastava" userId="9ca786a045148134" providerId="Windows Live" clId="Web-{20F5DB75-59AB-451C-8A1E-35E0CCEA8933}" dt="2021-05-29T06:05:42.822" v="1338" actId="1076"/>
          <ac:spMkLst>
            <pc:docMk/>
            <pc:sldMk cId="3791829910" sldId="476"/>
            <ac:spMk id="66" creationId="{F68F9ADA-7FC8-41B2-B8C2-BA8AD937DF0A}"/>
          </ac:spMkLst>
        </pc:spChg>
        <pc:spChg chg="mod">
          <ac:chgData name="Kshitij Srivastava" userId="9ca786a045148134" providerId="Windows Live" clId="Web-{20F5DB75-59AB-451C-8A1E-35E0CCEA8933}" dt="2021-05-29T06:05:42.853" v="1339" actId="1076"/>
          <ac:spMkLst>
            <pc:docMk/>
            <pc:sldMk cId="3791829910" sldId="476"/>
            <ac:spMk id="68" creationId="{7F990D42-1F1B-4A53-BD57-5D86A1664793}"/>
          </ac:spMkLst>
        </pc:spChg>
        <pc:spChg chg="mod">
          <ac:chgData name="Kshitij Srivastava" userId="9ca786a045148134" providerId="Windows Live" clId="Web-{20F5DB75-59AB-451C-8A1E-35E0CCEA8933}" dt="2021-05-29T06:05:42.884" v="1340" actId="1076"/>
          <ac:spMkLst>
            <pc:docMk/>
            <pc:sldMk cId="3791829910" sldId="476"/>
            <ac:spMk id="70" creationId="{951C853A-B17D-44F5-96C0-64357F1BADB5}"/>
          </ac:spMkLst>
        </pc:spChg>
        <pc:spChg chg="mod">
          <ac:chgData name="Kshitij Srivastava" userId="9ca786a045148134" providerId="Windows Live" clId="Web-{20F5DB75-59AB-451C-8A1E-35E0CCEA8933}" dt="2021-05-29T06:05:42.916" v="1341" actId="1076"/>
          <ac:spMkLst>
            <pc:docMk/>
            <pc:sldMk cId="3791829910" sldId="476"/>
            <ac:spMk id="72" creationId="{5CB0F1DB-BCA1-412B-82A9-E8F4F25A39A4}"/>
          </ac:spMkLst>
        </pc:spChg>
        <pc:spChg chg="mod">
          <ac:chgData name="Kshitij Srivastava" userId="9ca786a045148134" providerId="Windows Live" clId="Web-{20F5DB75-59AB-451C-8A1E-35E0CCEA8933}" dt="2021-05-29T06:05:42.947" v="1342" actId="1076"/>
          <ac:spMkLst>
            <pc:docMk/>
            <pc:sldMk cId="3791829910" sldId="476"/>
            <ac:spMk id="74" creationId="{672944A7-BA31-4263-8FF1-E7C07C8E1DDD}"/>
          </ac:spMkLst>
        </pc:spChg>
        <pc:spChg chg="mod">
          <ac:chgData name="Kshitij Srivastava" userId="9ca786a045148134" providerId="Windows Live" clId="Web-{20F5DB75-59AB-451C-8A1E-35E0CCEA8933}" dt="2021-05-29T06:05:42.978" v="1343" actId="1076"/>
          <ac:spMkLst>
            <pc:docMk/>
            <pc:sldMk cId="3791829910" sldId="476"/>
            <ac:spMk id="76" creationId="{37B7307A-D4E6-4184-ACED-8E284B036A1D}"/>
          </ac:spMkLst>
        </pc:spChg>
        <pc:spChg chg="mod">
          <ac:chgData name="Kshitij Srivastava" userId="9ca786a045148134" providerId="Windows Live" clId="Web-{20F5DB75-59AB-451C-8A1E-35E0CCEA8933}" dt="2021-05-29T06:05:43.009" v="1344" actId="1076"/>
          <ac:spMkLst>
            <pc:docMk/>
            <pc:sldMk cId="3791829910" sldId="476"/>
            <ac:spMk id="78" creationId="{BE19923C-3298-4AF6-B1AB-91E28FC9FBB6}"/>
          </ac:spMkLst>
        </pc:spChg>
        <pc:spChg chg="mod">
          <ac:chgData name="Kshitij Srivastava" userId="9ca786a045148134" providerId="Windows Live" clId="Web-{20F5DB75-59AB-451C-8A1E-35E0CCEA8933}" dt="2021-05-29T06:05:43.041" v="1345" actId="1076"/>
          <ac:spMkLst>
            <pc:docMk/>
            <pc:sldMk cId="3791829910" sldId="476"/>
            <ac:spMk id="80" creationId="{5FE2F8DE-643A-4F59-919C-F0AC7566D72C}"/>
          </ac:spMkLst>
        </pc:spChg>
        <pc:spChg chg="mod">
          <ac:chgData name="Kshitij Srivastava" userId="9ca786a045148134" providerId="Windows Live" clId="Web-{20F5DB75-59AB-451C-8A1E-35E0CCEA8933}" dt="2021-05-29T06:05:43.072" v="1346" actId="1076"/>
          <ac:spMkLst>
            <pc:docMk/>
            <pc:sldMk cId="3791829910" sldId="476"/>
            <ac:spMk id="82" creationId="{82DE23D8-B3B5-4346-81C7-AB7B5D6CD7CB}"/>
          </ac:spMkLst>
        </pc:spChg>
        <pc:spChg chg="mod">
          <ac:chgData name="Kshitij Srivastava" userId="9ca786a045148134" providerId="Windows Live" clId="Web-{20F5DB75-59AB-451C-8A1E-35E0CCEA8933}" dt="2021-05-29T06:05:43.103" v="1347" actId="1076"/>
          <ac:spMkLst>
            <pc:docMk/>
            <pc:sldMk cId="3791829910" sldId="476"/>
            <ac:spMk id="84" creationId="{A4BC51AE-A95A-411C-AACA-68A8688473D0}"/>
          </ac:spMkLst>
        </pc:spChg>
        <pc:spChg chg="mod">
          <ac:chgData name="Kshitij Srivastava" userId="9ca786a045148134" providerId="Windows Live" clId="Web-{20F5DB75-59AB-451C-8A1E-35E0CCEA8933}" dt="2021-05-29T06:05:43.134" v="1348" actId="1076"/>
          <ac:spMkLst>
            <pc:docMk/>
            <pc:sldMk cId="3791829910" sldId="476"/>
            <ac:spMk id="86" creationId="{F7759EDF-98BE-43B1-A8B0-05CDDCE8AD0B}"/>
          </ac:spMkLst>
        </pc:spChg>
        <pc:spChg chg="mod">
          <ac:chgData name="Kshitij Srivastava" userId="9ca786a045148134" providerId="Windows Live" clId="Web-{20F5DB75-59AB-451C-8A1E-35E0CCEA8933}" dt="2021-05-29T06:05:43.166" v="1349" actId="1076"/>
          <ac:spMkLst>
            <pc:docMk/>
            <pc:sldMk cId="3791829910" sldId="476"/>
            <ac:spMk id="88" creationId="{06C2C981-0338-4830-B765-ED575501CEFB}"/>
          </ac:spMkLst>
        </pc:spChg>
        <pc:spChg chg="mod">
          <ac:chgData name="Kshitij Srivastava" userId="9ca786a045148134" providerId="Windows Live" clId="Web-{20F5DB75-59AB-451C-8A1E-35E0CCEA8933}" dt="2021-05-29T06:05:43.197" v="1350" actId="1076"/>
          <ac:spMkLst>
            <pc:docMk/>
            <pc:sldMk cId="3791829910" sldId="476"/>
            <ac:spMk id="90" creationId="{47264F2E-F77A-488E-BDE9-9C26EA6EDF32}"/>
          </ac:spMkLst>
        </pc:spChg>
        <pc:spChg chg="mod">
          <ac:chgData name="Kshitij Srivastava" userId="9ca786a045148134" providerId="Windows Live" clId="Web-{20F5DB75-59AB-451C-8A1E-35E0CCEA8933}" dt="2021-05-29T06:05:43.228" v="1351" actId="1076"/>
          <ac:spMkLst>
            <pc:docMk/>
            <pc:sldMk cId="3791829910" sldId="476"/>
            <ac:spMk id="92" creationId="{5B18C227-17FA-4FFD-8F63-7043B4EEEB54}"/>
          </ac:spMkLst>
        </pc:spChg>
        <pc:spChg chg="mod">
          <ac:chgData name="Kshitij Srivastava" userId="9ca786a045148134" providerId="Windows Live" clId="Web-{20F5DB75-59AB-451C-8A1E-35E0CCEA8933}" dt="2021-05-29T06:05:43.260" v="1352" actId="1076"/>
          <ac:spMkLst>
            <pc:docMk/>
            <pc:sldMk cId="3791829910" sldId="476"/>
            <ac:spMk id="94" creationId="{F7311D13-7FFF-44C9-9C13-2EAD4A21BD43}"/>
          </ac:spMkLst>
        </pc:spChg>
        <pc:spChg chg="add del mod">
          <ac:chgData name="Kshitij Srivastava" userId="9ca786a045148134" providerId="Windows Live" clId="Web-{20F5DB75-59AB-451C-8A1E-35E0CCEA8933}" dt="2021-05-29T05:59:07.271" v="1073"/>
          <ac:spMkLst>
            <pc:docMk/>
            <pc:sldMk cId="3791829910" sldId="476"/>
            <ac:spMk id="96" creationId="{93F7E2E8-17DE-4627-805E-432B9DFCA4CF}"/>
          </ac:spMkLst>
        </pc:spChg>
        <pc:spChg chg="add del mod">
          <ac:chgData name="Kshitij Srivastava" userId="9ca786a045148134" providerId="Windows Live" clId="Web-{20F5DB75-59AB-451C-8A1E-35E0CCEA8933}" dt="2021-05-29T05:59:07.271" v="1072"/>
          <ac:spMkLst>
            <pc:docMk/>
            <pc:sldMk cId="3791829910" sldId="476"/>
            <ac:spMk id="98" creationId="{BC514D7B-B6DD-4208-9FCE-77CDBBFC35C0}"/>
          </ac:spMkLst>
        </pc:spChg>
        <pc:spChg chg="add del mod">
          <ac:chgData name="Kshitij Srivastava" userId="9ca786a045148134" providerId="Windows Live" clId="Web-{20F5DB75-59AB-451C-8A1E-35E0CCEA8933}" dt="2021-05-29T05:59:07.271" v="1071"/>
          <ac:spMkLst>
            <pc:docMk/>
            <pc:sldMk cId="3791829910" sldId="476"/>
            <ac:spMk id="100" creationId="{62189D64-6659-4803-9579-C7AC372F68DC}"/>
          </ac:spMkLst>
        </pc:spChg>
        <pc:spChg chg="add del mod">
          <ac:chgData name="Kshitij Srivastava" userId="9ca786a045148134" providerId="Windows Live" clId="Web-{20F5DB75-59AB-451C-8A1E-35E0CCEA8933}" dt="2021-05-29T05:59:07.271" v="1070"/>
          <ac:spMkLst>
            <pc:docMk/>
            <pc:sldMk cId="3791829910" sldId="476"/>
            <ac:spMk id="102" creationId="{67F80A12-BC0D-4DEE-A641-A0D5D9D8F092}"/>
          </ac:spMkLst>
        </pc:spChg>
        <pc:spChg chg="add mod">
          <ac:chgData name="Kshitij Srivastava" userId="9ca786a045148134" providerId="Windows Live" clId="Web-{20F5DB75-59AB-451C-8A1E-35E0CCEA8933}" dt="2021-05-29T06:05:43.338" v="1355" actId="1076"/>
          <ac:spMkLst>
            <pc:docMk/>
            <pc:sldMk cId="3791829910" sldId="476"/>
            <ac:spMk id="103" creationId="{0B776B06-1B75-4651-AFF4-279AD559D0C1}"/>
          </ac:spMkLst>
        </pc:spChg>
        <pc:spChg chg="add mod">
          <ac:chgData name="Kshitij Srivastava" userId="9ca786a045148134" providerId="Windows Live" clId="Web-{20F5DB75-59AB-451C-8A1E-35E0CCEA8933}" dt="2021-05-29T06:05:43.369" v="1356" actId="1076"/>
          <ac:spMkLst>
            <pc:docMk/>
            <pc:sldMk cId="3791829910" sldId="476"/>
            <ac:spMk id="104" creationId="{B46308A7-5272-422C-AADF-8BDF50AB4496}"/>
          </ac:spMkLst>
        </pc:spChg>
        <pc:spChg chg="add mod">
          <ac:chgData name="Kshitij Srivastava" userId="9ca786a045148134" providerId="Windows Live" clId="Web-{20F5DB75-59AB-451C-8A1E-35E0CCEA8933}" dt="2021-05-29T06:05:43.400" v="1357" actId="1076"/>
          <ac:spMkLst>
            <pc:docMk/>
            <pc:sldMk cId="3791829910" sldId="476"/>
            <ac:spMk id="105" creationId="{1B06104D-0A8D-451A-B49B-A70DCDDF6B5D}"/>
          </ac:spMkLst>
        </pc:spChg>
        <pc:spChg chg="add mod">
          <ac:chgData name="Kshitij Srivastava" userId="9ca786a045148134" providerId="Windows Live" clId="Web-{20F5DB75-59AB-451C-8A1E-35E0CCEA8933}" dt="2021-05-29T06:05:43.431" v="1358" actId="1076"/>
          <ac:spMkLst>
            <pc:docMk/>
            <pc:sldMk cId="3791829910" sldId="476"/>
            <ac:spMk id="106" creationId="{4AAC6C5B-21D3-4E4B-B3E3-D24C262306C4}"/>
          </ac:spMkLst>
        </pc:spChg>
        <pc:spChg chg="add mod">
          <ac:chgData name="Kshitij Srivastava" userId="9ca786a045148134" providerId="Windows Live" clId="Web-{20F5DB75-59AB-451C-8A1E-35E0CCEA8933}" dt="2021-05-29T06:05:43.463" v="1359" actId="1076"/>
          <ac:spMkLst>
            <pc:docMk/>
            <pc:sldMk cId="3791829910" sldId="476"/>
            <ac:spMk id="107" creationId="{14B8D656-0382-477D-9286-28AFE5FBF908}"/>
          </ac:spMkLst>
        </pc:spChg>
        <pc:spChg chg="add mod">
          <ac:chgData name="Kshitij Srivastava" userId="9ca786a045148134" providerId="Windows Live" clId="Web-{20F5DB75-59AB-451C-8A1E-35E0CCEA8933}" dt="2021-05-29T06:05:43.494" v="1360" actId="1076"/>
          <ac:spMkLst>
            <pc:docMk/>
            <pc:sldMk cId="3791829910" sldId="476"/>
            <ac:spMk id="108" creationId="{3A49280F-F73E-4274-9B0A-A9D066726693}"/>
          </ac:spMkLst>
        </pc:spChg>
        <pc:spChg chg="add mod">
          <ac:chgData name="Kshitij Srivastava" userId="9ca786a045148134" providerId="Windows Live" clId="Web-{20F5DB75-59AB-451C-8A1E-35E0CCEA8933}" dt="2021-05-29T06:05:43.525" v="1361" actId="1076"/>
          <ac:spMkLst>
            <pc:docMk/>
            <pc:sldMk cId="3791829910" sldId="476"/>
            <ac:spMk id="109" creationId="{FE192172-6E52-4DE3-A280-C707BC27AA5C}"/>
          </ac:spMkLst>
        </pc:spChg>
        <pc:spChg chg="add mod">
          <ac:chgData name="Kshitij Srivastava" userId="9ca786a045148134" providerId="Windows Live" clId="Web-{20F5DB75-59AB-451C-8A1E-35E0CCEA8933}" dt="2021-05-29T06:05:43.556" v="1362" actId="1076"/>
          <ac:spMkLst>
            <pc:docMk/>
            <pc:sldMk cId="3791829910" sldId="476"/>
            <ac:spMk id="110" creationId="{AAD5F6D4-C2C6-41A0-8083-E5A55C35CA6C}"/>
          </ac:spMkLst>
        </pc:spChg>
        <pc:spChg chg="add mod">
          <ac:chgData name="Kshitij Srivastava" userId="9ca786a045148134" providerId="Windows Live" clId="Web-{20F5DB75-59AB-451C-8A1E-35E0CCEA8933}" dt="2021-05-29T06:05:43.588" v="1363" actId="1076"/>
          <ac:spMkLst>
            <pc:docMk/>
            <pc:sldMk cId="3791829910" sldId="476"/>
            <ac:spMk id="111" creationId="{D89AC074-16A3-47EF-8237-7A3756AF9610}"/>
          </ac:spMkLst>
        </pc:spChg>
        <pc:spChg chg="add mod">
          <ac:chgData name="Kshitij Srivastava" userId="9ca786a045148134" providerId="Windows Live" clId="Web-{20F5DB75-59AB-451C-8A1E-35E0CCEA8933}" dt="2021-05-29T06:05:43.619" v="1364" actId="1076"/>
          <ac:spMkLst>
            <pc:docMk/>
            <pc:sldMk cId="3791829910" sldId="476"/>
            <ac:spMk id="112" creationId="{9FBB2949-3024-4D59-A2FA-DCA16235A3B7}"/>
          </ac:spMkLst>
        </pc:spChg>
        <pc:spChg chg="add mod">
          <ac:chgData name="Kshitij Srivastava" userId="9ca786a045148134" providerId="Windows Live" clId="Web-{20F5DB75-59AB-451C-8A1E-35E0CCEA8933}" dt="2021-05-29T06:05:43.650" v="1365" actId="1076"/>
          <ac:spMkLst>
            <pc:docMk/>
            <pc:sldMk cId="3791829910" sldId="476"/>
            <ac:spMk id="113" creationId="{3F53E5C7-A974-4321-AC84-C761C9F59844}"/>
          </ac:spMkLst>
        </pc:spChg>
        <pc:spChg chg="add mod">
          <ac:chgData name="Kshitij Srivastava" userId="9ca786a045148134" providerId="Windows Live" clId="Web-{20F5DB75-59AB-451C-8A1E-35E0CCEA8933}" dt="2021-05-29T06:05:43.681" v="1366" actId="1076"/>
          <ac:spMkLst>
            <pc:docMk/>
            <pc:sldMk cId="3791829910" sldId="476"/>
            <ac:spMk id="114" creationId="{F043DAAD-AA14-4D36-A934-5D2568FFE8B0}"/>
          </ac:spMkLst>
        </pc:spChg>
        <pc:spChg chg="add mod">
          <ac:chgData name="Kshitij Srivastava" userId="9ca786a045148134" providerId="Windows Live" clId="Web-{20F5DB75-59AB-451C-8A1E-35E0CCEA8933}" dt="2021-05-29T06:05:43.713" v="1367" actId="1076"/>
          <ac:spMkLst>
            <pc:docMk/>
            <pc:sldMk cId="3791829910" sldId="476"/>
            <ac:spMk id="115" creationId="{CB9C2CDC-936E-4AED-88E8-7A3FABCB5AC6}"/>
          </ac:spMkLst>
        </pc:spChg>
        <pc:spChg chg="add mod">
          <ac:chgData name="Kshitij Srivastava" userId="9ca786a045148134" providerId="Windows Live" clId="Web-{20F5DB75-59AB-451C-8A1E-35E0CCEA8933}" dt="2021-05-29T06:05:43.744" v="1368" actId="1076"/>
          <ac:spMkLst>
            <pc:docMk/>
            <pc:sldMk cId="3791829910" sldId="476"/>
            <ac:spMk id="116" creationId="{382EA1DF-5B89-4FD7-A212-ACD5433933D6}"/>
          </ac:spMkLst>
        </pc:spChg>
        <pc:spChg chg="add mod">
          <ac:chgData name="Kshitij Srivastava" userId="9ca786a045148134" providerId="Windows Live" clId="Web-{20F5DB75-59AB-451C-8A1E-35E0CCEA8933}" dt="2021-05-29T06:05:43.775" v="1369" actId="1076"/>
          <ac:spMkLst>
            <pc:docMk/>
            <pc:sldMk cId="3791829910" sldId="476"/>
            <ac:spMk id="117" creationId="{7673EFB5-4E0E-4C39-84CB-E367CED108D4}"/>
          </ac:spMkLst>
        </pc:spChg>
        <pc:spChg chg="add mod">
          <ac:chgData name="Kshitij Srivastava" userId="9ca786a045148134" providerId="Windows Live" clId="Web-{20F5DB75-59AB-451C-8A1E-35E0CCEA8933}" dt="2021-05-29T06:05:43.791" v="1370" actId="1076"/>
          <ac:spMkLst>
            <pc:docMk/>
            <pc:sldMk cId="3791829910" sldId="476"/>
            <ac:spMk id="118" creationId="{2D23437F-9E6E-4C5D-8C47-BF41FEEDFCAE}"/>
          </ac:spMkLst>
        </pc:spChg>
        <pc:spChg chg="add mod">
          <ac:chgData name="Kshitij Srivastava" userId="9ca786a045148134" providerId="Windows Live" clId="Web-{20F5DB75-59AB-451C-8A1E-35E0CCEA8933}" dt="2021-05-29T06:05:43.822" v="1371" actId="1076"/>
          <ac:spMkLst>
            <pc:docMk/>
            <pc:sldMk cId="3791829910" sldId="476"/>
            <ac:spMk id="119" creationId="{5EFCAD30-A13A-4B50-B053-9D0489DC5EB6}"/>
          </ac:spMkLst>
        </pc:spChg>
        <pc:spChg chg="add mod">
          <ac:chgData name="Kshitij Srivastava" userId="9ca786a045148134" providerId="Windows Live" clId="Web-{20F5DB75-59AB-451C-8A1E-35E0CCEA8933}" dt="2021-05-29T06:05:43.853" v="1372" actId="1076"/>
          <ac:spMkLst>
            <pc:docMk/>
            <pc:sldMk cId="3791829910" sldId="476"/>
            <ac:spMk id="120" creationId="{5202E5C9-6413-4D5D-B35F-4AD171B3A5C6}"/>
          </ac:spMkLst>
        </pc:spChg>
        <pc:spChg chg="add del mod">
          <ac:chgData name="Kshitij Srivastava" userId="9ca786a045148134" providerId="Windows Live" clId="Web-{20F5DB75-59AB-451C-8A1E-35E0CCEA8933}" dt="2021-05-29T06:02:37.992" v="1165"/>
          <ac:spMkLst>
            <pc:docMk/>
            <pc:sldMk cId="3791829910" sldId="476"/>
            <ac:spMk id="122" creationId="{AA28A827-DBCC-427E-84AB-9518DBB9DBBA}"/>
          </ac:spMkLst>
        </pc:spChg>
        <pc:spChg chg="add del mod">
          <ac:chgData name="Kshitij Srivastava" userId="9ca786a045148134" providerId="Windows Live" clId="Web-{20F5DB75-59AB-451C-8A1E-35E0CCEA8933}" dt="2021-05-29T06:02:37.992" v="1163"/>
          <ac:spMkLst>
            <pc:docMk/>
            <pc:sldMk cId="3791829910" sldId="476"/>
            <ac:spMk id="126" creationId="{F87451A4-062A-49DA-B070-562560DBD9C9}"/>
          </ac:spMkLst>
        </pc:spChg>
        <pc:spChg chg="add del mod">
          <ac:chgData name="Kshitij Srivastava" userId="9ca786a045148134" providerId="Windows Live" clId="Web-{20F5DB75-59AB-451C-8A1E-35E0CCEA8933}" dt="2021-05-29T06:02:37.992" v="1161"/>
          <ac:spMkLst>
            <pc:docMk/>
            <pc:sldMk cId="3791829910" sldId="476"/>
            <ac:spMk id="130" creationId="{2230FB42-60F5-4C28-81EE-944422DFF31B}"/>
          </ac:spMkLst>
        </pc:spChg>
        <pc:spChg chg="add del mod">
          <ac:chgData name="Kshitij Srivastava" userId="9ca786a045148134" providerId="Windows Live" clId="Web-{20F5DB75-59AB-451C-8A1E-35E0CCEA8933}" dt="2021-05-29T06:02:37.992" v="1159"/>
          <ac:spMkLst>
            <pc:docMk/>
            <pc:sldMk cId="3791829910" sldId="476"/>
            <ac:spMk id="134" creationId="{1729425F-135E-4C33-9430-5C931BE061CF}"/>
          </ac:spMkLst>
        </pc:spChg>
        <pc:spChg chg="add del mod">
          <ac:chgData name="Kshitij Srivastava" userId="9ca786a045148134" providerId="Windows Live" clId="Web-{20F5DB75-59AB-451C-8A1E-35E0CCEA8933}" dt="2021-05-29T06:28:22.999" v="1562"/>
          <ac:spMkLst>
            <pc:docMk/>
            <pc:sldMk cId="3791829910" sldId="476"/>
            <ac:spMk id="136" creationId="{8A0CE77C-7793-49C0-BE3A-8F9F6A2C45AC}"/>
          </ac:spMkLst>
        </pc:spChg>
        <pc:spChg chg="add del mod">
          <ac:chgData name="Kshitij Srivastava" userId="9ca786a045148134" providerId="Windows Live" clId="Web-{20F5DB75-59AB-451C-8A1E-35E0CCEA8933}" dt="2021-05-29T06:28:22.999" v="1560"/>
          <ac:spMkLst>
            <pc:docMk/>
            <pc:sldMk cId="3791829910" sldId="476"/>
            <ac:spMk id="140" creationId="{7C6F2D0C-CF58-46E5-A1D8-245453A709CE}"/>
          </ac:spMkLst>
        </pc:spChg>
        <pc:spChg chg="add del mod">
          <ac:chgData name="Kshitij Srivastava" userId="9ca786a045148134" providerId="Windows Live" clId="Web-{20F5DB75-59AB-451C-8A1E-35E0CCEA8933}" dt="2021-05-29T06:28:22.999" v="1558"/>
          <ac:spMkLst>
            <pc:docMk/>
            <pc:sldMk cId="3791829910" sldId="476"/>
            <ac:spMk id="144" creationId="{D50DCEB3-348C-4994-A8F8-63540246893B}"/>
          </ac:spMkLst>
        </pc:spChg>
        <pc:spChg chg="add del mod">
          <ac:chgData name="Kshitij Srivastava" userId="9ca786a045148134" providerId="Windows Live" clId="Web-{20F5DB75-59AB-451C-8A1E-35E0CCEA8933}" dt="2021-05-29T06:28:22.984" v="1556"/>
          <ac:spMkLst>
            <pc:docMk/>
            <pc:sldMk cId="3791829910" sldId="476"/>
            <ac:spMk id="148" creationId="{7243FE4F-A936-4BA4-9AA5-6C89D8E48DAD}"/>
          </ac:spMkLst>
        </pc:spChg>
        <pc:spChg chg="add del mod">
          <ac:chgData name="Kshitij Srivastava" userId="9ca786a045148134" providerId="Windows Live" clId="Web-{20F5DB75-59AB-451C-8A1E-35E0CCEA8933}" dt="2021-05-29T06:28:22.984" v="1555"/>
          <ac:spMkLst>
            <pc:docMk/>
            <pc:sldMk cId="3791829910" sldId="476"/>
            <ac:spMk id="150" creationId="{A28A9C62-8B38-4443-8C0C-A597AD561600}"/>
          </ac:spMkLst>
        </pc:spChg>
        <pc:spChg chg="add del mod">
          <ac:chgData name="Kshitij Srivastava" userId="9ca786a045148134" providerId="Windows Live" clId="Web-{20F5DB75-59AB-451C-8A1E-35E0CCEA8933}" dt="2021-05-29T06:28:22.984" v="1553"/>
          <ac:spMkLst>
            <pc:docMk/>
            <pc:sldMk cId="3791829910" sldId="476"/>
            <ac:spMk id="154" creationId="{88F00583-570C-438D-BF48-E3858172D1E5}"/>
          </ac:spMkLst>
        </pc:spChg>
        <pc:spChg chg="add del mod">
          <ac:chgData name="Kshitij Srivastava" userId="9ca786a045148134" providerId="Windows Live" clId="Web-{20F5DB75-59AB-451C-8A1E-35E0CCEA8933}" dt="2021-05-29T06:28:22.984" v="1551"/>
          <ac:spMkLst>
            <pc:docMk/>
            <pc:sldMk cId="3791829910" sldId="476"/>
            <ac:spMk id="158" creationId="{ED589CBF-CDE7-4F8A-B02A-961CEE047278}"/>
          </ac:spMkLst>
        </pc:spChg>
        <pc:spChg chg="add del mod">
          <ac:chgData name="Kshitij Srivastava" userId="9ca786a045148134" providerId="Windows Live" clId="Web-{20F5DB75-59AB-451C-8A1E-35E0CCEA8933}" dt="2021-05-29T06:28:22.984" v="1549"/>
          <ac:spMkLst>
            <pc:docMk/>
            <pc:sldMk cId="3791829910" sldId="476"/>
            <ac:spMk id="162" creationId="{A6FB6D49-4E2A-4FF5-813D-C42625E1E307}"/>
          </ac:spMkLst>
        </pc:spChg>
        <pc:spChg chg="add del mod">
          <ac:chgData name="Kshitij Srivastava" userId="9ca786a045148134" providerId="Windows Live" clId="Web-{20F5DB75-59AB-451C-8A1E-35E0CCEA8933}" dt="2021-05-29T06:28:22.984" v="1548"/>
          <ac:spMkLst>
            <pc:docMk/>
            <pc:sldMk cId="3791829910" sldId="476"/>
            <ac:spMk id="164" creationId="{26364A28-DB6E-4370-8CE4-E66054E4070E}"/>
          </ac:spMkLst>
        </pc:spChg>
        <pc:spChg chg="add del mod">
          <ac:chgData name="Kshitij Srivastava" userId="9ca786a045148134" providerId="Windows Live" clId="Web-{20F5DB75-59AB-451C-8A1E-35E0CCEA8933}" dt="2021-05-29T06:28:22.984" v="1546"/>
          <ac:spMkLst>
            <pc:docMk/>
            <pc:sldMk cId="3791829910" sldId="476"/>
            <ac:spMk id="168" creationId="{33073470-4905-4833-9B85-FB1D8076713D}"/>
          </ac:spMkLst>
        </pc:spChg>
        <pc:spChg chg="add del mod">
          <ac:chgData name="Kshitij Srivastava" userId="9ca786a045148134" providerId="Windows Live" clId="Web-{20F5DB75-59AB-451C-8A1E-35E0CCEA8933}" dt="2021-05-29T06:28:22.984" v="1544"/>
          <ac:spMkLst>
            <pc:docMk/>
            <pc:sldMk cId="3791829910" sldId="476"/>
            <ac:spMk id="172" creationId="{4219057D-B9C7-4D13-854E-07EA7372C5B2}"/>
          </ac:spMkLst>
        </pc:spChg>
        <pc:spChg chg="add del mod">
          <ac:chgData name="Kshitij Srivastava" userId="9ca786a045148134" providerId="Windows Live" clId="Web-{20F5DB75-59AB-451C-8A1E-35E0CCEA8933}" dt="2021-05-29T06:28:22.968" v="1542"/>
          <ac:spMkLst>
            <pc:docMk/>
            <pc:sldMk cId="3791829910" sldId="476"/>
            <ac:spMk id="176" creationId="{4C5B9A42-DAB8-4621-BC9D-9339523B13B3}"/>
          </ac:spMkLst>
        </pc:spChg>
        <pc:spChg chg="add del mod">
          <ac:chgData name="Kshitij Srivastava" userId="9ca786a045148134" providerId="Windows Live" clId="Web-{20F5DB75-59AB-451C-8A1E-35E0CCEA8933}" dt="2021-05-29T06:28:22.968" v="1541"/>
          <ac:spMkLst>
            <pc:docMk/>
            <pc:sldMk cId="3791829910" sldId="476"/>
            <ac:spMk id="178" creationId="{DA60D5C1-6CCE-4F65-AA30-02DE480FB30D}"/>
          </ac:spMkLst>
        </pc:spChg>
        <pc:spChg chg="add del mod">
          <ac:chgData name="Kshitij Srivastava" userId="9ca786a045148134" providerId="Windows Live" clId="Web-{20F5DB75-59AB-451C-8A1E-35E0CCEA8933}" dt="2021-05-29T06:28:22.968" v="1539"/>
          <ac:spMkLst>
            <pc:docMk/>
            <pc:sldMk cId="3791829910" sldId="476"/>
            <ac:spMk id="182" creationId="{56A6BF17-8311-451B-8964-6BB8E2E31AA9}"/>
          </ac:spMkLst>
        </pc:spChg>
        <pc:spChg chg="add del mod">
          <ac:chgData name="Kshitij Srivastava" userId="9ca786a045148134" providerId="Windows Live" clId="Web-{20F5DB75-59AB-451C-8A1E-35E0CCEA8933}" dt="2021-05-29T06:28:22.968" v="1537"/>
          <ac:spMkLst>
            <pc:docMk/>
            <pc:sldMk cId="3791829910" sldId="476"/>
            <ac:spMk id="186" creationId="{BF92BCE1-54BA-4336-BF22-A5A8F7E3494E}"/>
          </ac:spMkLst>
        </pc:spChg>
        <pc:spChg chg="add del mod">
          <ac:chgData name="Kshitij Srivastava" userId="9ca786a045148134" providerId="Windows Live" clId="Web-{20F5DB75-59AB-451C-8A1E-35E0CCEA8933}" dt="2021-05-29T06:28:22.968" v="1535"/>
          <ac:spMkLst>
            <pc:docMk/>
            <pc:sldMk cId="3791829910" sldId="476"/>
            <ac:spMk id="190" creationId="{EBC30570-32F0-466E-94F5-8133D710E11B}"/>
          </ac:spMkLst>
        </pc:spChg>
        <pc:spChg chg="add del mod">
          <ac:chgData name="Kshitij Srivastava" userId="9ca786a045148134" providerId="Windows Live" clId="Web-{20F5DB75-59AB-451C-8A1E-35E0CCEA8933}" dt="2021-05-29T06:28:22.968" v="1534"/>
          <ac:spMkLst>
            <pc:docMk/>
            <pc:sldMk cId="3791829910" sldId="476"/>
            <ac:spMk id="192" creationId="{FEDD64C8-5F43-4266-824F-C68A2087BE3E}"/>
          </ac:spMkLst>
        </pc:spChg>
        <pc:spChg chg="add del mod">
          <ac:chgData name="Kshitij Srivastava" userId="9ca786a045148134" providerId="Windows Live" clId="Web-{20F5DB75-59AB-451C-8A1E-35E0CCEA8933}" dt="2021-05-29T06:28:22.968" v="1532"/>
          <ac:spMkLst>
            <pc:docMk/>
            <pc:sldMk cId="3791829910" sldId="476"/>
            <ac:spMk id="196" creationId="{8AF6C113-14DC-4D0A-9B0A-3FE4DA0F0B04}"/>
          </ac:spMkLst>
        </pc:spChg>
        <pc:spChg chg="add del mod">
          <ac:chgData name="Kshitij Srivastava" userId="9ca786a045148134" providerId="Windows Live" clId="Web-{20F5DB75-59AB-451C-8A1E-35E0CCEA8933}" dt="2021-05-29T06:28:22.953" v="1530"/>
          <ac:spMkLst>
            <pc:docMk/>
            <pc:sldMk cId="3791829910" sldId="476"/>
            <ac:spMk id="200" creationId="{0C6A3551-514E-4F3C-B9B5-582F1636DAE9}"/>
          </ac:spMkLst>
        </pc:spChg>
        <pc:spChg chg="add del mod">
          <ac:chgData name="Kshitij Srivastava" userId="9ca786a045148134" providerId="Windows Live" clId="Web-{20F5DB75-59AB-451C-8A1E-35E0CCEA8933}" dt="2021-05-29T06:28:22.953" v="1528"/>
          <ac:spMkLst>
            <pc:docMk/>
            <pc:sldMk cId="3791829910" sldId="476"/>
            <ac:spMk id="204" creationId="{9B75F251-9966-4AEC-926D-11DC96ABF3AE}"/>
          </ac:spMkLst>
        </pc:spChg>
        <pc:spChg chg="add del mod">
          <ac:chgData name="Kshitij Srivastava" userId="9ca786a045148134" providerId="Windows Live" clId="Web-{20F5DB75-59AB-451C-8A1E-35E0CCEA8933}" dt="2021-05-29T06:28:22.953" v="1527"/>
          <ac:spMkLst>
            <pc:docMk/>
            <pc:sldMk cId="3791829910" sldId="476"/>
            <ac:spMk id="206" creationId="{5BAD9CDD-20B0-4D57-A8F9-DF9B9EEA12C2}"/>
          </ac:spMkLst>
        </pc:spChg>
        <pc:spChg chg="add del mod">
          <ac:chgData name="Kshitij Srivastava" userId="9ca786a045148134" providerId="Windows Live" clId="Web-{20F5DB75-59AB-451C-8A1E-35E0CCEA8933}" dt="2021-05-29T06:28:22.953" v="1525"/>
          <ac:spMkLst>
            <pc:docMk/>
            <pc:sldMk cId="3791829910" sldId="476"/>
            <ac:spMk id="210" creationId="{2E95FB2C-6F42-44E8-8042-5A2389D1400E}"/>
          </ac:spMkLst>
        </pc:spChg>
        <pc:spChg chg="add del mod">
          <ac:chgData name="Kshitij Srivastava" userId="9ca786a045148134" providerId="Windows Live" clId="Web-{20F5DB75-59AB-451C-8A1E-35E0CCEA8933}" dt="2021-05-29T06:28:22.953" v="1523"/>
          <ac:spMkLst>
            <pc:docMk/>
            <pc:sldMk cId="3791829910" sldId="476"/>
            <ac:spMk id="214" creationId="{E3B02498-3B27-4BF6-AA41-E48557345414}"/>
          </ac:spMkLst>
        </pc:spChg>
        <pc:spChg chg="add del mod">
          <ac:chgData name="Kshitij Srivastava" userId="9ca786a045148134" providerId="Windows Live" clId="Web-{20F5DB75-59AB-451C-8A1E-35E0CCEA8933}" dt="2021-05-29T06:28:22.953" v="1521"/>
          <ac:spMkLst>
            <pc:docMk/>
            <pc:sldMk cId="3791829910" sldId="476"/>
            <ac:spMk id="218" creationId="{C50D66F3-D3E5-4340-9F0B-EABD76F1A753}"/>
          </ac:spMkLst>
        </pc:spChg>
        <pc:spChg chg="add del mod">
          <ac:chgData name="Kshitij Srivastava" userId="9ca786a045148134" providerId="Windows Live" clId="Web-{20F5DB75-59AB-451C-8A1E-35E0CCEA8933}" dt="2021-05-29T06:28:22.953" v="1520"/>
          <ac:spMkLst>
            <pc:docMk/>
            <pc:sldMk cId="3791829910" sldId="476"/>
            <ac:spMk id="220" creationId="{4B8B5D7E-B8CA-4021-9987-59A56389DC40}"/>
          </ac:spMkLst>
        </pc:spChg>
        <pc:spChg chg="add del mod">
          <ac:chgData name="Kshitij Srivastava" userId="9ca786a045148134" providerId="Windows Live" clId="Web-{20F5DB75-59AB-451C-8A1E-35E0CCEA8933}" dt="2021-05-29T06:28:22.953" v="1518"/>
          <ac:spMkLst>
            <pc:docMk/>
            <pc:sldMk cId="3791829910" sldId="476"/>
            <ac:spMk id="224" creationId="{E2126430-EEEE-4819-A87A-3E7E3D4E12B5}"/>
          </ac:spMkLst>
        </pc:spChg>
        <pc:spChg chg="add del mod">
          <ac:chgData name="Kshitij Srivastava" userId="9ca786a045148134" providerId="Windows Live" clId="Web-{20F5DB75-59AB-451C-8A1E-35E0CCEA8933}" dt="2021-05-29T06:28:22.937" v="1516"/>
          <ac:spMkLst>
            <pc:docMk/>
            <pc:sldMk cId="3791829910" sldId="476"/>
            <ac:spMk id="228" creationId="{181FDB5A-F831-4859-AB83-7155DE75E391}"/>
          </ac:spMkLst>
        </pc:spChg>
        <pc:spChg chg="add del mod">
          <ac:chgData name="Kshitij Srivastava" userId="9ca786a045148134" providerId="Windows Live" clId="Web-{20F5DB75-59AB-451C-8A1E-35E0CCEA8933}" dt="2021-05-29T06:28:22.937" v="1514"/>
          <ac:spMkLst>
            <pc:docMk/>
            <pc:sldMk cId="3791829910" sldId="476"/>
            <ac:spMk id="232" creationId="{163F08FB-E19F-4100-B3A7-30DF44A47AB0}"/>
          </ac:spMkLst>
        </pc:spChg>
        <pc:spChg chg="add del mod">
          <ac:chgData name="Kshitij Srivastava" userId="9ca786a045148134" providerId="Windows Live" clId="Web-{20F5DB75-59AB-451C-8A1E-35E0CCEA8933}" dt="2021-05-29T06:28:22.937" v="1513"/>
          <ac:spMkLst>
            <pc:docMk/>
            <pc:sldMk cId="3791829910" sldId="476"/>
            <ac:spMk id="234" creationId="{D3DD9113-EE28-4541-9BFD-34B880C97B45}"/>
          </ac:spMkLst>
        </pc:spChg>
        <pc:spChg chg="add del mod">
          <ac:chgData name="Kshitij Srivastava" userId="9ca786a045148134" providerId="Windows Live" clId="Web-{20F5DB75-59AB-451C-8A1E-35E0CCEA8933}" dt="2021-05-29T06:28:22.937" v="1511"/>
          <ac:spMkLst>
            <pc:docMk/>
            <pc:sldMk cId="3791829910" sldId="476"/>
            <ac:spMk id="238" creationId="{24A5D098-420F-4C36-A682-67125D6F823A}"/>
          </ac:spMkLst>
        </pc:spChg>
        <pc:spChg chg="add del mod">
          <ac:chgData name="Kshitij Srivastava" userId="9ca786a045148134" providerId="Windows Live" clId="Web-{20F5DB75-59AB-451C-8A1E-35E0CCEA8933}" dt="2021-05-29T06:28:22.937" v="1509"/>
          <ac:spMkLst>
            <pc:docMk/>
            <pc:sldMk cId="3791829910" sldId="476"/>
            <ac:spMk id="242" creationId="{142A05D6-8D72-4C70-BDEF-D0588481038A}"/>
          </ac:spMkLst>
        </pc:spChg>
        <pc:spChg chg="add del mod">
          <ac:chgData name="Kshitij Srivastava" userId="9ca786a045148134" providerId="Windows Live" clId="Web-{20F5DB75-59AB-451C-8A1E-35E0CCEA8933}" dt="2021-05-29T06:28:22.937" v="1507"/>
          <ac:spMkLst>
            <pc:docMk/>
            <pc:sldMk cId="3791829910" sldId="476"/>
            <ac:spMk id="246" creationId="{B556B359-E04B-4458-9BE2-E3151500CB21}"/>
          </ac:spMkLst>
        </pc:spChg>
        <pc:spChg chg="add del mod">
          <ac:chgData name="Kshitij Srivastava" userId="9ca786a045148134" providerId="Windows Live" clId="Web-{20F5DB75-59AB-451C-8A1E-35E0CCEA8933}" dt="2021-05-29T06:28:22.937" v="1506"/>
          <ac:spMkLst>
            <pc:docMk/>
            <pc:sldMk cId="3791829910" sldId="476"/>
            <ac:spMk id="248" creationId="{D31D20FA-F56A-4EA1-8073-DE03B711D214}"/>
          </ac:spMkLst>
        </pc:spChg>
        <pc:spChg chg="add del mod">
          <ac:chgData name="Kshitij Srivastava" userId="9ca786a045148134" providerId="Windows Live" clId="Web-{20F5DB75-59AB-451C-8A1E-35E0CCEA8933}" dt="2021-05-29T06:28:22.921" v="1504"/>
          <ac:spMkLst>
            <pc:docMk/>
            <pc:sldMk cId="3791829910" sldId="476"/>
            <ac:spMk id="252" creationId="{AB12C9D5-7DD3-401E-BD33-E2DF941535DF}"/>
          </ac:spMkLst>
        </pc:spChg>
        <pc:spChg chg="add del mod">
          <ac:chgData name="Kshitij Srivastava" userId="9ca786a045148134" providerId="Windows Live" clId="Web-{20F5DB75-59AB-451C-8A1E-35E0CCEA8933}" dt="2021-05-29T06:28:22.921" v="1502"/>
          <ac:spMkLst>
            <pc:docMk/>
            <pc:sldMk cId="3791829910" sldId="476"/>
            <ac:spMk id="256" creationId="{F75DC59A-D107-4EAC-8B5D-53526D06A42B}"/>
          </ac:spMkLst>
        </pc:spChg>
        <pc:spChg chg="add del mod">
          <ac:chgData name="Kshitij Srivastava" userId="9ca786a045148134" providerId="Windows Live" clId="Web-{20F5DB75-59AB-451C-8A1E-35E0CCEA8933}" dt="2021-05-29T06:28:22.921" v="1500"/>
          <ac:spMkLst>
            <pc:docMk/>
            <pc:sldMk cId="3791829910" sldId="476"/>
            <ac:spMk id="260" creationId="{EB2EBB56-8531-4ECC-9E0D-EBBD1660AF75}"/>
          </ac:spMkLst>
        </pc:spChg>
        <pc:picChg chg="add del mod">
          <ac:chgData name="Kshitij Srivastava" userId="9ca786a045148134" providerId="Windows Live" clId="Web-{20F5DB75-59AB-451C-8A1E-35E0CCEA8933}" dt="2021-05-29T06:26:43.281" v="1495"/>
          <ac:picMkLst>
            <pc:docMk/>
            <pc:sldMk cId="3791829910" sldId="476"/>
            <ac:picMk id="4" creationId="{4E7BA65A-7329-437D-8645-8260A34DF9F3}"/>
          </ac:picMkLst>
        </pc:picChg>
        <pc:picChg chg="del mod">
          <ac:chgData name="Kshitij Srivastava" userId="9ca786a045148134" providerId="Windows Live" clId="Web-{20F5DB75-59AB-451C-8A1E-35E0CCEA8933}" dt="2021-05-29T06:28:22.999" v="1563"/>
          <ac:picMkLst>
            <pc:docMk/>
            <pc:sldMk cId="3791829910" sldId="476"/>
            <ac:picMk id="6" creationId="{CF9BDBC8-104E-4E19-8495-904B819F92CC}"/>
          </ac:picMkLst>
        </pc:picChg>
        <pc:picChg chg="mod">
          <ac:chgData name="Kshitij Srivastava" userId="9ca786a045148134" providerId="Windows Live" clId="Web-{20F5DB75-59AB-451C-8A1E-35E0CCEA8933}" dt="2021-05-29T06:05:41.572" v="1298" actId="1076"/>
          <ac:picMkLst>
            <pc:docMk/>
            <pc:sldMk cId="3791829910" sldId="476"/>
            <ac:picMk id="8" creationId="{0DC54BF7-13F0-4128-9421-460727463D61}"/>
          </ac:picMkLst>
        </pc:picChg>
        <pc:picChg chg="mod">
          <ac:chgData name="Kshitij Srivastava" userId="9ca786a045148134" providerId="Windows Live" clId="Web-{20F5DB75-59AB-451C-8A1E-35E0CCEA8933}" dt="2021-05-29T06:05:41.603" v="1299" actId="1076"/>
          <ac:picMkLst>
            <pc:docMk/>
            <pc:sldMk cId="3791829910" sldId="476"/>
            <ac:picMk id="10" creationId="{FB25EDA9-1D5D-4651-9181-D0A0B754AC21}"/>
          </ac:picMkLst>
        </pc:picChg>
        <pc:picChg chg="mod">
          <ac:chgData name="Kshitij Srivastava" userId="9ca786a045148134" providerId="Windows Live" clId="Web-{20F5DB75-59AB-451C-8A1E-35E0CCEA8933}" dt="2021-05-29T06:05:41.634" v="1300" actId="1076"/>
          <ac:picMkLst>
            <pc:docMk/>
            <pc:sldMk cId="3791829910" sldId="476"/>
            <ac:picMk id="12" creationId="{A405B982-859F-4D6B-91D2-DAD76842B2CB}"/>
          </ac:picMkLst>
        </pc:picChg>
        <pc:picChg chg="mod">
          <ac:chgData name="Kshitij Srivastava" userId="9ca786a045148134" providerId="Windows Live" clId="Web-{20F5DB75-59AB-451C-8A1E-35E0CCEA8933}" dt="2021-05-29T06:05:41.650" v="1301" actId="1076"/>
          <ac:picMkLst>
            <pc:docMk/>
            <pc:sldMk cId="3791829910" sldId="476"/>
            <ac:picMk id="14" creationId="{6BA53D54-AF20-42FE-9FDA-6E80C5AC9551}"/>
          </ac:picMkLst>
        </pc:picChg>
        <pc:picChg chg="mod">
          <ac:chgData name="Kshitij Srivastava" userId="9ca786a045148134" providerId="Windows Live" clId="Web-{20F5DB75-59AB-451C-8A1E-35E0CCEA8933}" dt="2021-05-29T06:05:41.681" v="1302" actId="1076"/>
          <ac:picMkLst>
            <pc:docMk/>
            <pc:sldMk cId="3791829910" sldId="476"/>
            <ac:picMk id="16" creationId="{0B6BD125-381F-470A-A5C5-7888DECD91EA}"/>
          </ac:picMkLst>
        </pc:picChg>
        <pc:picChg chg="mod">
          <ac:chgData name="Kshitij Srivastava" userId="9ca786a045148134" providerId="Windows Live" clId="Web-{20F5DB75-59AB-451C-8A1E-35E0CCEA8933}" dt="2021-05-29T06:05:41.713" v="1303" actId="1076"/>
          <ac:picMkLst>
            <pc:docMk/>
            <pc:sldMk cId="3791829910" sldId="476"/>
            <ac:picMk id="18" creationId="{C77D8F1F-1E94-4AF5-A8E0-E04EF0891A78}"/>
          </ac:picMkLst>
        </pc:picChg>
        <pc:picChg chg="mod">
          <ac:chgData name="Kshitij Srivastava" userId="9ca786a045148134" providerId="Windows Live" clId="Web-{20F5DB75-59AB-451C-8A1E-35E0CCEA8933}" dt="2021-05-29T06:05:41.744" v="1304" actId="1076"/>
          <ac:picMkLst>
            <pc:docMk/>
            <pc:sldMk cId="3791829910" sldId="476"/>
            <ac:picMk id="20" creationId="{175C40F0-CC35-4F63-845F-C9FB6C11E27C}"/>
          </ac:picMkLst>
        </pc:picChg>
        <pc:picChg chg="mod">
          <ac:chgData name="Kshitij Srivastava" userId="9ca786a045148134" providerId="Windows Live" clId="Web-{20F5DB75-59AB-451C-8A1E-35E0CCEA8933}" dt="2021-05-29T06:05:41.759" v="1305" actId="1076"/>
          <ac:picMkLst>
            <pc:docMk/>
            <pc:sldMk cId="3791829910" sldId="476"/>
            <ac:picMk id="22" creationId="{5230E3C9-F618-4DDF-8E83-D3083B937DA7}"/>
          </ac:picMkLst>
        </pc:picChg>
        <pc:picChg chg="mod">
          <ac:chgData name="Kshitij Srivastava" userId="9ca786a045148134" providerId="Windows Live" clId="Web-{20F5DB75-59AB-451C-8A1E-35E0CCEA8933}" dt="2021-05-29T06:05:41.806" v="1306" actId="1076"/>
          <ac:picMkLst>
            <pc:docMk/>
            <pc:sldMk cId="3791829910" sldId="476"/>
            <ac:picMk id="24" creationId="{3AF76195-C99D-4723-931E-2E46F0D793A4}"/>
          </ac:picMkLst>
        </pc:picChg>
        <pc:cxnChg chg="add del mod">
          <ac:chgData name="Kshitij Srivastava" userId="9ca786a045148134" providerId="Windows Live" clId="Web-{20F5DB75-59AB-451C-8A1E-35E0CCEA8933}" dt="2021-05-29T06:02:37.992" v="1164"/>
          <ac:cxnSpMkLst>
            <pc:docMk/>
            <pc:sldMk cId="3791829910" sldId="476"/>
            <ac:cxnSpMk id="124" creationId="{CFAF36BB-92A0-4DE0-9BC4-DE2AF3392B05}"/>
          </ac:cxnSpMkLst>
        </pc:cxnChg>
        <pc:cxnChg chg="add del mod">
          <ac:chgData name="Kshitij Srivastava" userId="9ca786a045148134" providerId="Windows Live" clId="Web-{20F5DB75-59AB-451C-8A1E-35E0CCEA8933}" dt="2021-05-29T06:02:37.992" v="1162"/>
          <ac:cxnSpMkLst>
            <pc:docMk/>
            <pc:sldMk cId="3791829910" sldId="476"/>
            <ac:cxnSpMk id="128" creationId="{526161C0-139C-4049-B6DD-687A68D33876}"/>
          </ac:cxnSpMkLst>
        </pc:cxnChg>
        <pc:cxnChg chg="add del mod">
          <ac:chgData name="Kshitij Srivastava" userId="9ca786a045148134" providerId="Windows Live" clId="Web-{20F5DB75-59AB-451C-8A1E-35E0CCEA8933}" dt="2021-05-29T06:02:37.992" v="1160"/>
          <ac:cxnSpMkLst>
            <pc:docMk/>
            <pc:sldMk cId="3791829910" sldId="476"/>
            <ac:cxnSpMk id="132" creationId="{B8F0006A-827B-49D1-AD42-58D704503F3F}"/>
          </ac:cxnSpMkLst>
        </pc:cxnChg>
        <pc:cxnChg chg="add del mod">
          <ac:chgData name="Kshitij Srivastava" userId="9ca786a045148134" providerId="Windows Live" clId="Web-{20F5DB75-59AB-451C-8A1E-35E0CCEA8933}" dt="2021-05-29T06:28:22.999" v="1561"/>
          <ac:cxnSpMkLst>
            <pc:docMk/>
            <pc:sldMk cId="3791829910" sldId="476"/>
            <ac:cxnSpMk id="138" creationId="{F8220095-1884-4028-8417-D6CDB7B65FCB}"/>
          </ac:cxnSpMkLst>
        </pc:cxnChg>
        <pc:cxnChg chg="add del mod">
          <ac:chgData name="Kshitij Srivastava" userId="9ca786a045148134" providerId="Windows Live" clId="Web-{20F5DB75-59AB-451C-8A1E-35E0CCEA8933}" dt="2021-05-29T06:28:22.999" v="1559"/>
          <ac:cxnSpMkLst>
            <pc:docMk/>
            <pc:sldMk cId="3791829910" sldId="476"/>
            <ac:cxnSpMk id="142" creationId="{536C3888-8D2A-4772-95DA-FF139F86D224}"/>
          </ac:cxnSpMkLst>
        </pc:cxnChg>
        <pc:cxnChg chg="add del mod">
          <ac:chgData name="Kshitij Srivastava" userId="9ca786a045148134" providerId="Windows Live" clId="Web-{20F5DB75-59AB-451C-8A1E-35E0CCEA8933}" dt="2021-05-29T06:28:22.999" v="1557"/>
          <ac:cxnSpMkLst>
            <pc:docMk/>
            <pc:sldMk cId="3791829910" sldId="476"/>
            <ac:cxnSpMk id="146" creationId="{6381B11E-4C01-4698-9034-4BAB35D23E92}"/>
          </ac:cxnSpMkLst>
        </pc:cxnChg>
        <pc:cxnChg chg="add del mod">
          <ac:chgData name="Kshitij Srivastava" userId="9ca786a045148134" providerId="Windows Live" clId="Web-{20F5DB75-59AB-451C-8A1E-35E0CCEA8933}" dt="2021-05-29T06:28:22.984" v="1554"/>
          <ac:cxnSpMkLst>
            <pc:docMk/>
            <pc:sldMk cId="3791829910" sldId="476"/>
            <ac:cxnSpMk id="152" creationId="{765173A8-2AAF-4201-BAB9-F2AEB6240686}"/>
          </ac:cxnSpMkLst>
        </pc:cxnChg>
        <pc:cxnChg chg="add del mod">
          <ac:chgData name="Kshitij Srivastava" userId="9ca786a045148134" providerId="Windows Live" clId="Web-{20F5DB75-59AB-451C-8A1E-35E0CCEA8933}" dt="2021-05-29T06:28:22.984" v="1552"/>
          <ac:cxnSpMkLst>
            <pc:docMk/>
            <pc:sldMk cId="3791829910" sldId="476"/>
            <ac:cxnSpMk id="156" creationId="{15892347-96FF-4189-8689-C5F906C5912A}"/>
          </ac:cxnSpMkLst>
        </pc:cxnChg>
        <pc:cxnChg chg="add del mod">
          <ac:chgData name="Kshitij Srivastava" userId="9ca786a045148134" providerId="Windows Live" clId="Web-{20F5DB75-59AB-451C-8A1E-35E0CCEA8933}" dt="2021-05-29T06:28:22.984" v="1550"/>
          <ac:cxnSpMkLst>
            <pc:docMk/>
            <pc:sldMk cId="3791829910" sldId="476"/>
            <ac:cxnSpMk id="160" creationId="{79059CF5-1613-48BA-B1F2-DFA760BAA468}"/>
          </ac:cxnSpMkLst>
        </pc:cxnChg>
        <pc:cxnChg chg="add del mod">
          <ac:chgData name="Kshitij Srivastava" userId="9ca786a045148134" providerId="Windows Live" clId="Web-{20F5DB75-59AB-451C-8A1E-35E0CCEA8933}" dt="2021-05-29T06:28:22.984" v="1547"/>
          <ac:cxnSpMkLst>
            <pc:docMk/>
            <pc:sldMk cId="3791829910" sldId="476"/>
            <ac:cxnSpMk id="166" creationId="{D9719987-0F60-45D7-89B0-C546AA4E41B1}"/>
          </ac:cxnSpMkLst>
        </pc:cxnChg>
        <pc:cxnChg chg="add del mod">
          <ac:chgData name="Kshitij Srivastava" userId="9ca786a045148134" providerId="Windows Live" clId="Web-{20F5DB75-59AB-451C-8A1E-35E0CCEA8933}" dt="2021-05-29T06:28:22.984" v="1545"/>
          <ac:cxnSpMkLst>
            <pc:docMk/>
            <pc:sldMk cId="3791829910" sldId="476"/>
            <ac:cxnSpMk id="170" creationId="{D05948DD-D700-4DA9-A922-E6B5D302D1F9}"/>
          </ac:cxnSpMkLst>
        </pc:cxnChg>
        <pc:cxnChg chg="add del mod">
          <ac:chgData name="Kshitij Srivastava" userId="9ca786a045148134" providerId="Windows Live" clId="Web-{20F5DB75-59AB-451C-8A1E-35E0CCEA8933}" dt="2021-05-29T06:28:22.968" v="1543"/>
          <ac:cxnSpMkLst>
            <pc:docMk/>
            <pc:sldMk cId="3791829910" sldId="476"/>
            <ac:cxnSpMk id="174" creationId="{EB9AF081-14AE-4643-9024-0804803BB92A}"/>
          </ac:cxnSpMkLst>
        </pc:cxnChg>
        <pc:cxnChg chg="add del mod">
          <ac:chgData name="Kshitij Srivastava" userId="9ca786a045148134" providerId="Windows Live" clId="Web-{20F5DB75-59AB-451C-8A1E-35E0CCEA8933}" dt="2021-05-29T06:28:22.968" v="1540"/>
          <ac:cxnSpMkLst>
            <pc:docMk/>
            <pc:sldMk cId="3791829910" sldId="476"/>
            <ac:cxnSpMk id="180" creationId="{C28E6BDC-E67B-433D-8D04-BE131D3B73D5}"/>
          </ac:cxnSpMkLst>
        </pc:cxnChg>
        <pc:cxnChg chg="add del mod">
          <ac:chgData name="Kshitij Srivastava" userId="9ca786a045148134" providerId="Windows Live" clId="Web-{20F5DB75-59AB-451C-8A1E-35E0CCEA8933}" dt="2021-05-29T06:28:22.968" v="1538"/>
          <ac:cxnSpMkLst>
            <pc:docMk/>
            <pc:sldMk cId="3791829910" sldId="476"/>
            <ac:cxnSpMk id="184" creationId="{921313D8-FC0C-4F92-AC04-8D0EB0B20310}"/>
          </ac:cxnSpMkLst>
        </pc:cxnChg>
        <pc:cxnChg chg="add del mod">
          <ac:chgData name="Kshitij Srivastava" userId="9ca786a045148134" providerId="Windows Live" clId="Web-{20F5DB75-59AB-451C-8A1E-35E0CCEA8933}" dt="2021-05-29T06:28:22.968" v="1536"/>
          <ac:cxnSpMkLst>
            <pc:docMk/>
            <pc:sldMk cId="3791829910" sldId="476"/>
            <ac:cxnSpMk id="188" creationId="{B35B678E-DA8B-41DC-A440-321FE25860EB}"/>
          </ac:cxnSpMkLst>
        </pc:cxnChg>
        <pc:cxnChg chg="add del mod">
          <ac:chgData name="Kshitij Srivastava" userId="9ca786a045148134" providerId="Windows Live" clId="Web-{20F5DB75-59AB-451C-8A1E-35E0CCEA8933}" dt="2021-05-29T06:28:22.968" v="1533"/>
          <ac:cxnSpMkLst>
            <pc:docMk/>
            <pc:sldMk cId="3791829910" sldId="476"/>
            <ac:cxnSpMk id="194" creationId="{0AE428F4-86A7-44F6-B05A-D544059C67A6}"/>
          </ac:cxnSpMkLst>
        </pc:cxnChg>
        <pc:cxnChg chg="add del mod">
          <ac:chgData name="Kshitij Srivastava" userId="9ca786a045148134" providerId="Windows Live" clId="Web-{20F5DB75-59AB-451C-8A1E-35E0CCEA8933}" dt="2021-05-29T06:28:22.968" v="1531"/>
          <ac:cxnSpMkLst>
            <pc:docMk/>
            <pc:sldMk cId="3791829910" sldId="476"/>
            <ac:cxnSpMk id="198" creationId="{5E7E009F-01C5-4D9F-A991-FBA4D3E4A9B2}"/>
          </ac:cxnSpMkLst>
        </pc:cxnChg>
        <pc:cxnChg chg="add del mod">
          <ac:chgData name="Kshitij Srivastava" userId="9ca786a045148134" providerId="Windows Live" clId="Web-{20F5DB75-59AB-451C-8A1E-35E0CCEA8933}" dt="2021-05-29T06:28:22.953" v="1529"/>
          <ac:cxnSpMkLst>
            <pc:docMk/>
            <pc:sldMk cId="3791829910" sldId="476"/>
            <ac:cxnSpMk id="202" creationId="{AAFF1DDD-DB54-4876-8501-9022D6A05255}"/>
          </ac:cxnSpMkLst>
        </pc:cxnChg>
        <pc:cxnChg chg="add del mod">
          <ac:chgData name="Kshitij Srivastava" userId="9ca786a045148134" providerId="Windows Live" clId="Web-{20F5DB75-59AB-451C-8A1E-35E0CCEA8933}" dt="2021-05-29T06:28:22.953" v="1526"/>
          <ac:cxnSpMkLst>
            <pc:docMk/>
            <pc:sldMk cId="3791829910" sldId="476"/>
            <ac:cxnSpMk id="208" creationId="{850663A2-C349-4C50-9373-59BBA7CA3056}"/>
          </ac:cxnSpMkLst>
        </pc:cxnChg>
        <pc:cxnChg chg="add del mod">
          <ac:chgData name="Kshitij Srivastava" userId="9ca786a045148134" providerId="Windows Live" clId="Web-{20F5DB75-59AB-451C-8A1E-35E0CCEA8933}" dt="2021-05-29T06:28:22.953" v="1524"/>
          <ac:cxnSpMkLst>
            <pc:docMk/>
            <pc:sldMk cId="3791829910" sldId="476"/>
            <ac:cxnSpMk id="212" creationId="{01435F61-2236-4CB4-87EB-0361EEC22A85}"/>
          </ac:cxnSpMkLst>
        </pc:cxnChg>
        <pc:cxnChg chg="add del mod">
          <ac:chgData name="Kshitij Srivastava" userId="9ca786a045148134" providerId="Windows Live" clId="Web-{20F5DB75-59AB-451C-8A1E-35E0CCEA8933}" dt="2021-05-29T06:28:22.953" v="1522"/>
          <ac:cxnSpMkLst>
            <pc:docMk/>
            <pc:sldMk cId="3791829910" sldId="476"/>
            <ac:cxnSpMk id="216" creationId="{7CAB0B6D-C72C-4B19-AD00-6DF01D2CE630}"/>
          </ac:cxnSpMkLst>
        </pc:cxnChg>
        <pc:cxnChg chg="add del mod">
          <ac:chgData name="Kshitij Srivastava" userId="9ca786a045148134" providerId="Windows Live" clId="Web-{20F5DB75-59AB-451C-8A1E-35E0CCEA8933}" dt="2021-05-29T06:28:22.953" v="1519"/>
          <ac:cxnSpMkLst>
            <pc:docMk/>
            <pc:sldMk cId="3791829910" sldId="476"/>
            <ac:cxnSpMk id="222" creationId="{E228EBD6-7AB2-4697-BB13-CC6DBF31E120}"/>
          </ac:cxnSpMkLst>
        </pc:cxnChg>
        <pc:cxnChg chg="add del mod">
          <ac:chgData name="Kshitij Srivastava" userId="9ca786a045148134" providerId="Windows Live" clId="Web-{20F5DB75-59AB-451C-8A1E-35E0CCEA8933}" dt="2021-05-29T06:28:22.937" v="1517"/>
          <ac:cxnSpMkLst>
            <pc:docMk/>
            <pc:sldMk cId="3791829910" sldId="476"/>
            <ac:cxnSpMk id="226" creationId="{CBFA93C8-439C-4703-8916-5F0EF7A2CCBC}"/>
          </ac:cxnSpMkLst>
        </pc:cxnChg>
        <pc:cxnChg chg="add del mod">
          <ac:chgData name="Kshitij Srivastava" userId="9ca786a045148134" providerId="Windows Live" clId="Web-{20F5DB75-59AB-451C-8A1E-35E0CCEA8933}" dt="2021-05-29T06:28:22.937" v="1515"/>
          <ac:cxnSpMkLst>
            <pc:docMk/>
            <pc:sldMk cId="3791829910" sldId="476"/>
            <ac:cxnSpMk id="230" creationId="{9DBC9792-25DC-45B4-94A5-6C65B8650076}"/>
          </ac:cxnSpMkLst>
        </pc:cxnChg>
        <pc:cxnChg chg="add del mod">
          <ac:chgData name="Kshitij Srivastava" userId="9ca786a045148134" providerId="Windows Live" clId="Web-{20F5DB75-59AB-451C-8A1E-35E0CCEA8933}" dt="2021-05-29T06:28:22.937" v="1512"/>
          <ac:cxnSpMkLst>
            <pc:docMk/>
            <pc:sldMk cId="3791829910" sldId="476"/>
            <ac:cxnSpMk id="236" creationId="{C33380B2-ECE2-48A4-B931-F464A1D30ECE}"/>
          </ac:cxnSpMkLst>
        </pc:cxnChg>
        <pc:cxnChg chg="add del mod">
          <ac:chgData name="Kshitij Srivastava" userId="9ca786a045148134" providerId="Windows Live" clId="Web-{20F5DB75-59AB-451C-8A1E-35E0CCEA8933}" dt="2021-05-29T06:28:22.937" v="1510"/>
          <ac:cxnSpMkLst>
            <pc:docMk/>
            <pc:sldMk cId="3791829910" sldId="476"/>
            <ac:cxnSpMk id="240" creationId="{39307B46-55B4-4625-B517-F82075D7BE9C}"/>
          </ac:cxnSpMkLst>
        </pc:cxnChg>
        <pc:cxnChg chg="add del mod">
          <ac:chgData name="Kshitij Srivastava" userId="9ca786a045148134" providerId="Windows Live" clId="Web-{20F5DB75-59AB-451C-8A1E-35E0CCEA8933}" dt="2021-05-29T06:28:22.937" v="1508"/>
          <ac:cxnSpMkLst>
            <pc:docMk/>
            <pc:sldMk cId="3791829910" sldId="476"/>
            <ac:cxnSpMk id="244" creationId="{3D1F7F4D-FAEA-4040-98F1-ECFD49C36167}"/>
          </ac:cxnSpMkLst>
        </pc:cxnChg>
        <pc:cxnChg chg="add del mod">
          <ac:chgData name="Kshitij Srivastava" userId="9ca786a045148134" providerId="Windows Live" clId="Web-{20F5DB75-59AB-451C-8A1E-35E0CCEA8933}" dt="2021-05-29T06:28:22.921" v="1505"/>
          <ac:cxnSpMkLst>
            <pc:docMk/>
            <pc:sldMk cId="3791829910" sldId="476"/>
            <ac:cxnSpMk id="250" creationId="{609433CF-A20C-418D-9E3E-804B0D81D20D}"/>
          </ac:cxnSpMkLst>
        </pc:cxnChg>
        <pc:cxnChg chg="add del mod">
          <ac:chgData name="Kshitij Srivastava" userId="9ca786a045148134" providerId="Windows Live" clId="Web-{20F5DB75-59AB-451C-8A1E-35E0CCEA8933}" dt="2021-05-29T06:28:22.921" v="1503"/>
          <ac:cxnSpMkLst>
            <pc:docMk/>
            <pc:sldMk cId="3791829910" sldId="476"/>
            <ac:cxnSpMk id="254" creationId="{D524F0C4-91C4-4816-A528-E6354DB4F87B}"/>
          </ac:cxnSpMkLst>
        </pc:cxnChg>
        <pc:cxnChg chg="add del mod">
          <ac:chgData name="Kshitij Srivastava" userId="9ca786a045148134" providerId="Windows Live" clId="Web-{20F5DB75-59AB-451C-8A1E-35E0CCEA8933}" dt="2021-05-29T06:28:22.921" v="1501"/>
          <ac:cxnSpMkLst>
            <pc:docMk/>
            <pc:sldMk cId="3791829910" sldId="476"/>
            <ac:cxnSpMk id="258" creationId="{3D7D0A1C-45AC-4523-A9EC-792850AF4FC7}"/>
          </ac:cxnSpMkLst>
        </pc:cxnChg>
      </pc:sldChg>
      <pc:sldChg chg="add del replId">
        <pc:chgData name="Kshitij Srivastava" userId="9ca786a045148134" providerId="Windows Live" clId="Web-{20F5DB75-59AB-451C-8A1E-35E0CCEA8933}" dt="2021-05-29T06:03:37.055" v="1178"/>
        <pc:sldMkLst>
          <pc:docMk/>
          <pc:sldMk cId="454376561" sldId="477"/>
        </pc:sldMkLst>
      </pc:sldChg>
      <pc:sldChg chg="addSp modSp add replId">
        <pc:chgData name="Kshitij Srivastava" userId="9ca786a045148134" providerId="Windows Live" clId="Web-{20F5DB75-59AB-451C-8A1E-35E0CCEA8933}" dt="2021-05-29T06:47:35.274" v="1710" actId="1076"/>
        <pc:sldMkLst>
          <pc:docMk/>
          <pc:sldMk cId="3233668405" sldId="477"/>
        </pc:sldMkLst>
        <pc:spChg chg="add">
          <ac:chgData name="Kshitij Srivastava" userId="9ca786a045148134" providerId="Windows Live" clId="Web-{20F5DB75-59AB-451C-8A1E-35E0CCEA8933}" dt="2021-05-29T06:28:33.124" v="1565"/>
          <ac:spMkLst>
            <pc:docMk/>
            <pc:sldMk cId="3233668405" sldId="477"/>
            <ac:spMk id="83" creationId="{AA9CCF87-D01B-49F0-870E-47188F4A2429}"/>
          </ac:spMkLst>
        </pc:spChg>
        <pc:spChg chg="add">
          <ac:chgData name="Kshitij Srivastava" userId="9ca786a045148134" providerId="Windows Live" clId="Web-{20F5DB75-59AB-451C-8A1E-35E0CCEA8933}" dt="2021-05-29T06:28:33.124" v="1565"/>
          <ac:spMkLst>
            <pc:docMk/>
            <pc:sldMk cId="3233668405" sldId="477"/>
            <ac:spMk id="87" creationId="{1653FD5C-D06E-4D70-BFAE-B1605D29A5E4}"/>
          </ac:spMkLst>
        </pc:spChg>
        <pc:spChg chg="add">
          <ac:chgData name="Kshitij Srivastava" userId="9ca786a045148134" providerId="Windows Live" clId="Web-{20F5DB75-59AB-451C-8A1E-35E0CCEA8933}" dt="2021-05-29T06:28:33.124" v="1565"/>
          <ac:spMkLst>
            <pc:docMk/>
            <pc:sldMk cId="3233668405" sldId="477"/>
            <ac:spMk id="91" creationId="{0B8A7AC0-1801-4F30-A32D-E11D20D28307}"/>
          </ac:spMkLst>
        </pc:spChg>
        <pc:spChg chg="add">
          <ac:chgData name="Kshitij Srivastava" userId="9ca786a045148134" providerId="Windows Live" clId="Web-{20F5DB75-59AB-451C-8A1E-35E0CCEA8933}" dt="2021-05-29T06:28:33.124" v="1565"/>
          <ac:spMkLst>
            <pc:docMk/>
            <pc:sldMk cId="3233668405" sldId="477"/>
            <ac:spMk id="95" creationId="{6A482670-B050-4964-BE97-4378B8C22013}"/>
          </ac:spMkLst>
        </pc:spChg>
        <pc:spChg chg="add">
          <ac:chgData name="Kshitij Srivastava" userId="9ca786a045148134" providerId="Windows Live" clId="Web-{20F5DB75-59AB-451C-8A1E-35E0CCEA8933}" dt="2021-05-29T06:28:33.124" v="1565"/>
          <ac:spMkLst>
            <pc:docMk/>
            <pc:sldMk cId="3233668405" sldId="477"/>
            <ac:spMk id="96" creationId="{D5129A5A-9471-4ECC-B8DC-F41B53FC3409}"/>
          </ac:spMkLst>
        </pc:spChg>
        <pc:spChg chg="add">
          <ac:chgData name="Kshitij Srivastava" userId="9ca786a045148134" providerId="Windows Live" clId="Web-{20F5DB75-59AB-451C-8A1E-35E0CCEA8933}" dt="2021-05-29T06:28:33.124" v="1565"/>
          <ac:spMkLst>
            <pc:docMk/>
            <pc:sldMk cId="3233668405" sldId="477"/>
            <ac:spMk id="98" creationId="{B02099B2-0AB5-4BAC-B0C7-DC193123ADD6}"/>
          </ac:spMkLst>
        </pc:spChg>
        <pc:spChg chg="add">
          <ac:chgData name="Kshitij Srivastava" userId="9ca786a045148134" providerId="Windows Live" clId="Web-{20F5DB75-59AB-451C-8A1E-35E0CCEA8933}" dt="2021-05-29T06:28:33.124" v="1565"/>
          <ac:spMkLst>
            <pc:docMk/>
            <pc:sldMk cId="3233668405" sldId="477"/>
            <ac:spMk id="100" creationId="{D06EB4E9-5905-4BAA-8E14-D0C6466558E5}"/>
          </ac:spMkLst>
        </pc:spChg>
        <pc:spChg chg="add">
          <ac:chgData name="Kshitij Srivastava" userId="9ca786a045148134" providerId="Windows Live" clId="Web-{20F5DB75-59AB-451C-8A1E-35E0CCEA8933}" dt="2021-05-29T06:28:33.124" v="1565"/>
          <ac:spMkLst>
            <pc:docMk/>
            <pc:sldMk cId="3233668405" sldId="477"/>
            <ac:spMk id="102" creationId="{3C6B1B94-3C71-4CD3-BD33-BFAFB35EB8AD}"/>
          </ac:spMkLst>
        </pc:spChg>
        <pc:spChg chg="add">
          <ac:chgData name="Kshitij Srivastava" userId="9ca786a045148134" providerId="Windows Live" clId="Web-{20F5DB75-59AB-451C-8A1E-35E0CCEA8933}" dt="2021-05-29T06:28:33.124" v="1565"/>
          <ac:spMkLst>
            <pc:docMk/>
            <pc:sldMk cId="3233668405" sldId="477"/>
            <ac:spMk id="121" creationId="{20592613-C28D-4066-ADDC-D982E7A8A133}"/>
          </ac:spMkLst>
        </pc:spChg>
        <pc:spChg chg="add">
          <ac:chgData name="Kshitij Srivastava" userId="9ca786a045148134" providerId="Windows Live" clId="Web-{20F5DB75-59AB-451C-8A1E-35E0CCEA8933}" dt="2021-05-29T06:28:33.124" v="1565"/>
          <ac:spMkLst>
            <pc:docMk/>
            <pc:sldMk cId="3233668405" sldId="477"/>
            <ac:spMk id="123" creationId="{0DA504A7-1BB2-41F1-AEEA-B98EA7909DD7}"/>
          </ac:spMkLst>
        </pc:spChg>
        <pc:spChg chg="add">
          <ac:chgData name="Kshitij Srivastava" userId="9ca786a045148134" providerId="Windows Live" clId="Web-{20F5DB75-59AB-451C-8A1E-35E0CCEA8933}" dt="2021-05-29T06:28:33.124" v="1565"/>
          <ac:spMkLst>
            <pc:docMk/>
            <pc:sldMk cId="3233668405" sldId="477"/>
            <ac:spMk id="125" creationId="{CDADCCBD-D1CC-46DC-BEDC-DF14CE56100F}"/>
          </ac:spMkLst>
        </pc:spChg>
        <pc:spChg chg="add">
          <ac:chgData name="Kshitij Srivastava" userId="9ca786a045148134" providerId="Windows Live" clId="Web-{20F5DB75-59AB-451C-8A1E-35E0CCEA8933}" dt="2021-05-29T06:28:33.124" v="1565"/>
          <ac:spMkLst>
            <pc:docMk/>
            <pc:sldMk cId="3233668405" sldId="477"/>
            <ac:spMk id="127" creationId="{F0B29D92-E7C8-4597-9401-359A87D8E07B}"/>
          </ac:spMkLst>
        </pc:spChg>
        <pc:spChg chg="add">
          <ac:chgData name="Kshitij Srivastava" userId="9ca786a045148134" providerId="Windows Live" clId="Web-{20F5DB75-59AB-451C-8A1E-35E0CCEA8933}" dt="2021-05-29T06:28:33.124" v="1565"/>
          <ac:spMkLst>
            <pc:docMk/>
            <pc:sldMk cId="3233668405" sldId="477"/>
            <ac:spMk id="128" creationId="{9146C4FC-CBB9-42AB-A66A-652F5D3EF6BA}"/>
          </ac:spMkLst>
        </pc:spChg>
        <pc:spChg chg="add">
          <ac:chgData name="Kshitij Srivastava" userId="9ca786a045148134" providerId="Windows Live" clId="Web-{20F5DB75-59AB-451C-8A1E-35E0CCEA8933}" dt="2021-05-29T06:28:33.124" v="1565"/>
          <ac:spMkLst>
            <pc:docMk/>
            <pc:sldMk cId="3233668405" sldId="477"/>
            <ac:spMk id="130" creationId="{E38F243A-0E21-4731-9788-6A63892B9D7E}"/>
          </ac:spMkLst>
        </pc:spChg>
        <pc:spChg chg="add">
          <ac:chgData name="Kshitij Srivastava" userId="9ca786a045148134" providerId="Windows Live" clId="Web-{20F5DB75-59AB-451C-8A1E-35E0CCEA8933}" dt="2021-05-29T06:28:33.124" v="1565"/>
          <ac:spMkLst>
            <pc:docMk/>
            <pc:sldMk cId="3233668405" sldId="477"/>
            <ac:spMk id="132" creationId="{6B0AD230-5CC2-4FCA-ADD2-84663D387D12}"/>
          </ac:spMkLst>
        </pc:spChg>
        <pc:spChg chg="add">
          <ac:chgData name="Kshitij Srivastava" userId="9ca786a045148134" providerId="Windows Live" clId="Web-{20F5DB75-59AB-451C-8A1E-35E0CCEA8933}" dt="2021-05-29T06:28:33.124" v="1565"/>
          <ac:spMkLst>
            <pc:docMk/>
            <pc:sldMk cId="3233668405" sldId="477"/>
            <ac:spMk id="134" creationId="{1FB318BF-0D12-45A2-B6F6-0A6F1BB8491B}"/>
          </ac:spMkLst>
        </pc:spChg>
        <pc:spChg chg="add">
          <ac:chgData name="Kshitij Srivastava" userId="9ca786a045148134" providerId="Windows Live" clId="Web-{20F5DB75-59AB-451C-8A1E-35E0CCEA8933}" dt="2021-05-29T06:28:33.124" v="1565"/>
          <ac:spMkLst>
            <pc:docMk/>
            <pc:sldMk cId="3233668405" sldId="477"/>
            <ac:spMk id="135" creationId="{3EDBE4FF-7691-4EF8-8326-7FA4AD7A9552}"/>
          </ac:spMkLst>
        </pc:spChg>
        <pc:spChg chg="add">
          <ac:chgData name="Kshitij Srivastava" userId="9ca786a045148134" providerId="Windows Live" clId="Web-{20F5DB75-59AB-451C-8A1E-35E0CCEA8933}" dt="2021-05-29T06:28:33.124" v="1565"/>
          <ac:spMkLst>
            <pc:docMk/>
            <pc:sldMk cId="3233668405" sldId="477"/>
            <ac:spMk id="137" creationId="{F8ECD4D0-699F-44FD-BBCC-696AFDEA3EAD}"/>
          </ac:spMkLst>
        </pc:spChg>
        <pc:spChg chg="add">
          <ac:chgData name="Kshitij Srivastava" userId="9ca786a045148134" providerId="Windows Live" clId="Web-{20F5DB75-59AB-451C-8A1E-35E0CCEA8933}" dt="2021-05-29T06:28:33.124" v="1565"/>
          <ac:spMkLst>
            <pc:docMk/>
            <pc:sldMk cId="3233668405" sldId="477"/>
            <ac:spMk id="139" creationId="{26BFD177-3672-4BF3-A166-DEC074E6CAF2}"/>
          </ac:spMkLst>
        </pc:spChg>
        <pc:spChg chg="add">
          <ac:chgData name="Kshitij Srivastava" userId="9ca786a045148134" providerId="Windows Live" clId="Web-{20F5DB75-59AB-451C-8A1E-35E0CCEA8933}" dt="2021-05-29T06:28:33.124" v="1565"/>
          <ac:spMkLst>
            <pc:docMk/>
            <pc:sldMk cId="3233668405" sldId="477"/>
            <ac:spMk id="141" creationId="{010A9335-A157-443D-AAF4-BE278CF1836F}"/>
          </ac:spMkLst>
        </pc:spChg>
        <pc:spChg chg="add">
          <ac:chgData name="Kshitij Srivastava" userId="9ca786a045148134" providerId="Windows Live" clId="Web-{20F5DB75-59AB-451C-8A1E-35E0CCEA8933}" dt="2021-05-29T06:28:33.124" v="1565"/>
          <ac:spMkLst>
            <pc:docMk/>
            <pc:sldMk cId="3233668405" sldId="477"/>
            <ac:spMk id="142" creationId="{31E8DD97-8A8F-4A0D-B06C-5A9849EDF1CA}"/>
          </ac:spMkLst>
        </pc:spChg>
        <pc:spChg chg="add">
          <ac:chgData name="Kshitij Srivastava" userId="9ca786a045148134" providerId="Windows Live" clId="Web-{20F5DB75-59AB-451C-8A1E-35E0CCEA8933}" dt="2021-05-29T06:28:33.124" v="1565"/>
          <ac:spMkLst>
            <pc:docMk/>
            <pc:sldMk cId="3233668405" sldId="477"/>
            <ac:spMk id="144" creationId="{FF52B432-909F-4476-BCBD-1DFB36154822}"/>
          </ac:spMkLst>
        </pc:spChg>
        <pc:spChg chg="add">
          <ac:chgData name="Kshitij Srivastava" userId="9ca786a045148134" providerId="Windows Live" clId="Web-{20F5DB75-59AB-451C-8A1E-35E0CCEA8933}" dt="2021-05-29T06:28:33.124" v="1565"/>
          <ac:spMkLst>
            <pc:docMk/>
            <pc:sldMk cId="3233668405" sldId="477"/>
            <ac:spMk id="146" creationId="{F97C130E-C583-452B-A561-E21F9B20E057}"/>
          </ac:spMkLst>
        </pc:spChg>
        <pc:spChg chg="add">
          <ac:chgData name="Kshitij Srivastava" userId="9ca786a045148134" providerId="Windows Live" clId="Web-{20F5DB75-59AB-451C-8A1E-35E0CCEA8933}" dt="2021-05-29T06:28:33.124" v="1565"/>
          <ac:spMkLst>
            <pc:docMk/>
            <pc:sldMk cId="3233668405" sldId="477"/>
            <ac:spMk id="148" creationId="{5E3A5ED1-8A26-4C7B-A7E4-21C402CBDAA7}"/>
          </ac:spMkLst>
        </pc:spChg>
        <pc:spChg chg="add">
          <ac:chgData name="Kshitij Srivastava" userId="9ca786a045148134" providerId="Windows Live" clId="Web-{20F5DB75-59AB-451C-8A1E-35E0CCEA8933}" dt="2021-05-29T06:28:33.124" v="1565"/>
          <ac:spMkLst>
            <pc:docMk/>
            <pc:sldMk cId="3233668405" sldId="477"/>
            <ac:spMk id="149" creationId="{4BC68F1F-746D-4213-AFB2-67CC7D7009CD}"/>
          </ac:spMkLst>
        </pc:spChg>
        <pc:spChg chg="add">
          <ac:chgData name="Kshitij Srivastava" userId="9ca786a045148134" providerId="Windows Live" clId="Web-{20F5DB75-59AB-451C-8A1E-35E0CCEA8933}" dt="2021-05-29T06:28:33.124" v="1565"/>
          <ac:spMkLst>
            <pc:docMk/>
            <pc:sldMk cId="3233668405" sldId="477"/>
            <ac:spMk id="151" creationId="{FD08BB37-97F0-43F5-91A8-585351C328BA}"/>
          </ac:spMkLst>
        </pc:spChg>
        <pc:spChg chg="add">
          <ac:chgData name="Kshitij Srivastava" userId="9ca786a045148134" providerId="Windows Live" clId="Web-{20F5DB75-59AB-451C-8A1E-35E0CCEA8933}" dt="2021-05-29T06:28:33.124" v="1565"/>
          <ac:spMkLst>
            <pc:docMk/>
            <pc:sldMk cId="3233668405" sldId="477"/>
            <ac:spMk id="153" creationId="{D9B4A7FD-3AC2-43EF-92E6-27E7421E79B9}"/>
          </ac:spMkLst>
        </pc:spChg>
        <pc:spChg chg="add">
          <ac:chgData name="Kshitij Srivastava" userId="9ca786a045148134" providerId="Windows Live" clId="Web-{20F5DB75-59AB-451C-8A1E-35E0CCEA8933}" dt="2021-05-29T06:28:33.124" v="1565"/>
          <ac:spMkLst>
            <pc:docMk/>
            <pc:sldMk cId="3233668405" sldId="477"/>
            <ac:spMk id="155" creationId="{D6306D93-0475-467A-A13F-4FB03AA64F51}"/>
          </ac:spMkLst>
        </pc:spChg>
        <pc:spChg chg="add">
          <ac:chgData name="Kshitij Srivastava" userId="9ca786a045148134" providerId="Windows Live" clId="Web-{20F5DB75-59AB-451C-8A1E-35E0CCEA8933}" dt="2021-05-29T06:28:33.124" v="1565"/>
          <ac:spMkLst>
            <pc:docMk/>
            <pc:sldMk cId="3233668405" sldId="477"/>
            <ac:spMk id="156" creationId="{4F7FC491-2D01-4078-A696-E3117D0383ED}"/>
          </ac:spMkLst>
        </pc:spChg>
        <pc:spChg chg="add">
          <ac:chgData name="Kshitij Srivastava" userId="9ca786a045148134" providerId="Windows Live" clId="Web-{20F5DB75-59AB-451C-8A1E-35E0CCEA8933}" dt="2021-05-29T06:28:33.124" v="1565"/>
          <ac:spMkLst>
            <pc:docMk/>
            <pc:sldMk cId="3233668405" sldId="477"/>
            <ac:spMk id="158" creationId="{60025F93-CB9A-42AB-AA37-E15074327D15}"/>
          </ac:spMkLst>
        </pc:spChg>
        <pc:spChg chg="add">
          <ac:chgData name="Kshitij Srivastava" userId="9ca786a045148134" providerId="Windows Live" clId="Web-{20F5DB75-59AB-451C-8A1E-35E0CCEA8933}" dt="2021-05-29T06:28:33.124" v="1565"/>
          <ac:spMkLst>
            <pc:docMk/>
            <pc:sldMk cId="3233668405" sldId="477"/>
            <ac:spMk id="160" creationId="{441EB8D8-82C6-419F-8D6E-75E6465AAEB7}"/>
          </ac:spMkLst>
        </pc:spChg>
        <pc:spChg chg="add">
          <ac:chgData name="Kshitij Srivastava" userId="9ca786a045148134" providerId="Windows Live" clId="Web-{20F5DB75-59AB-451C-8A1E-35E0CCEA8933}" dt="2021-05-29T06:28:33.124" v="1565"/>
          <ac:spMkLst>
            <pc:docMk/>
            <pc:sldMk cId="3233668405" sldId="477"/>
            <ac:spMk id="162" creationId="{A69DC6D3-7CDC-432B-A7FF-A76AC793190A}"/>
          </ac:spMkLst>
        </pc:spChg>
        <pc:spChg chg="add">
          <ac:chgData name="Kshitij Srivastava" userId="9ca786a045148134" providerId="Windows Live" clId="Web-{20F5DB75-59AB-451C-8A1E-35E0CCEA8933}" dt="2021-05-29T06:28:33.124" v="1565"/>
          <ac:spMkLst>
            <pc:docMk/>
            <pc:sldMk cId="3233668405" sldId="477"/>
            <ac:spMk id="163" creationId="{0BD09108-FCD6-4F66-90F9-BA71E73F2849}"/>
          </ac:spMkLst>
        </pc:spChg>
        <pc:spChg chg="add">
          <ac:chgData name="Kshitij Srivastava" userId="9ca786a045148134" providerId="Windows Live" clId="Web-{20F5DB75-59AB-451C-8A1E-35E0CCEA8933}" dt="2021-05-29T06:28:33.124" v="1565"/>
          <ac:spMkLst>
            <pc:docMk/>
            <pc:sldMk cId="3233668405" sldId="477"/>
            <ac:spMk id="165" creationId="{9FDE6074-F196-413A-B38D-E0A92A65FDFB}"/>
          </ac:spMkLst>
        </pc:spChg>
        <pc:spChg chg="add">
          <ac:chgData name="Kshitij Srivastava" userId="9ca786a045148134" providerId="Windows Live" clId="Web-{20F5DB75-59AB-451C-8A1E-35E0CCEA8933}" dt="2021-05-29T06:28:33.124" v="1565"/>
          <ac:spMkLst>
            <pc:docMk/>
            <pc:sldMk cId="3233668405" sldId="477"/>
            <ac:spMk id="167" creationId="{178652D2-B0C9-482B-BFFC-D8CAC9A2A5B2}"/>
          </ac:spMkLst>
        </pc:spChg>
        <pc:spChg chg="add">
          <ac:chgData name="Kshitij Srivastava" userId="9ca786a045148134" providerId="Windows Live" clId="Web-{20F5DB75-59AB-451C-8A1E-35E0CCEA8933}" dt="2021-05-29T06:28:33.124" v="1565"/>
          <ac:spMkLst>
            <pc:docMk/>
            <pc:sldMk cId="3233668405" sldId="477"/>
            <ac:spMk id="169" creationId="{6626B0CE-35F0-47DD-9EFA-519A3703333E}"/>
          </ac:spMkLst>
        </pc:spChg>
        <pc:spChg chg="add mod">
          <ac:chgData name="Kshitij Srivastava" userId="9ca786a045148134" providerId="Windows Live" clId="Web-{20F5DB75-59AB-451C-8A1E-35E0CCEA8933}" dt="2021-05-29T06:47:35.071" v="1704" actId="1076"/>
          <ac:spMkLst>
            <pc:docMk/>
            <pc:sldMk cId="3233668405" sldId="477"/>
            <ac:spMk id="170" creationId="{37C409A3-2E08-490A-A46B-EFBC2F67DD7F}"/>
          </ac:spMkLst>
        </pc:spChg>
        <pc:spChg chg="add mod">
          <ac:chgData name="Kshitij Srivastava" userId="9ca786a045148134" providerId="Windows Live" clId="Web-{20F5DB75-59AB-451C-8A1E-35E0CCEA8933}" dt="2021-05-29T06:47:35.134" v="1706" actId="1076"/>
          <ac:spMkLst>
            <pc:docMk/>
            <pc:sldMk cId="3233668405" sldId="477"/>
            <ac:spMk id="172" creationId="{E8E2DF89-8701-40DB-9A16-A236A6D13A66}"/>
          </ac:spMkLst>
        </pc:spChg>
        <pc:spChg chg="add mod">
          <ac:chgData name="Kshitij Srivastava" userId="9ca786a045148134" providerId="Windows Live" clId="Web-{20F5DB75-59AB-451C-8A1E-35E0CCEA8933}" dt="2021-05-29T06:47:35.212" v="1708" actId="1076"/>
          <ac:spMkLst>
            <pc:docMk/>
            <pc:sldMk cId="3233668405" sldId="477"/>
            <ac:spMk id="174" creationId="{58248019-5C59-4156-9F02-55F25DA7797C}"/>
          </ac:spMkLst>
        </pc:spChg>
        <pc:spChg chg="add mod">
          <ac:chgData name="Kshitij Srivastava" userId="9ca786a045148134" providerId="Windows Live" clId="Web-{20F5DB75-59AB-451C-8A1E-35E0CCEA8933}" dt="2021-05-29T06:47:35.274" v="1710" actId="1076"/>
          <ac:spMkLst>
            <pc:docMk/>
            <pc:sldMk cId="3233668405" sldId="477"/>
            <ac:spMk id="176" creationId="{77BD9628-6C43-4C6C-9238-60DDC43F4012}"/>
          </ac:spMkLst>
        </pc:spChg>
        <pc:picChg chg="add">
          <ac:chgData name="Kshitij Srivastava" userId="9ca786a045148134" providerId="Windows Live" clId="Web-{20F5DB75-59AB-451C-8A1E-35E0CCEA8933}" dt="2021-05-29T06:28:33.124" v="1565"/>
          <ac:picMkLst>
            <pc:docMk/>
            <pc:sldMk cId="3233668405" sldId="477"/>
            <ac:picMk id="81" creationId="{BDDB42EA-FF15-4011-A7D7-0B05E971E304}"/>
          </ac:picMkLst>
        </pc:picChg>
        <pc:cxnChg chg="add">
          <ac:chgData name="Kshitij Srivastava" userId="9ca786a045148134" providerId="Windows Live" clId="Web-{20F5DB75-59AB-451C-8A1E-35E0CCEA8933}" dt="2021-05-29T06:28:33.124" v="1565"/>
          <ac:cxnSpMkLst>
            <pc:docMk/>
            <pc:sldMk cId="3233668405" sldId="477"/>
            <ac:cxnSpMk id="85" creationId="{D0A76402-1CC9-4E5B-A568-86DAE458B7AE}"/>
          </ac:cxnSpMkLst>
        </pc:cxnChg>
        <pc:cxnChg chg="add">
          <ac:chgData name="Kshitij Srivastava" userId="9ca786a045148134" providerId="Windows Live" clId="Web-{20F5DB75-59AB-451C-8A1E-35E0CCEA8933}" dt="2021-05-29T06:28:33.124" v="1565"/>
          <ac:cxnSpMkLst>
            <pc:docMk/>
            <pc:sldMk cId="3233668405" sldId="477"/>
            <ac:cxnSpMk id="89" creationId="{42CDB37F-5199-46A8-9793-EF42942F041B}"/>
          </ac:cxnSpMkLst>
        </pc:cxnChg>
        <pc:cxnChg chg="add">
          <ac:chgData name="Kshitij Srivastava" userId="9ca786a045148134" providerId="Windows Live" clId="Web-{20F5DB75-59AB-451C-8A1E-35E0CCEA8933}" dt="2021-05-29T06:28:33.124" v="1565"/>
          <ac:cxnSpMkLst>
            <pc:docMk/>
            <pc:sldMk cId="3233668405" sldId="477"/>
            <ac:cxnSpMk id="93" creationId="{58AD79E8-25AF-4587-9B13-B68527E4EFC2}"/>
          </ac:cxnSpMkLst>
        </pc:cxnChg>
        <pc:cxnChg chg="add">
          <ac:chgData name="Kshitij Srivastava" userId="9ca786a045148134" providerId="Windows Live" clId="Web-{20F5DB75-59AB-451C-8A1E-35E0CCEA8933}" dt="2021-05-29T06:28:33.124" v="1565"/>
          <ac:cxnSpMkLst>
            <pc:docMk/>
            <pc:sldMk cId="3233668405" sldId="477"/>
            <ac:cxnSpMk id="97" creationId="{4DBBC111-65E5-4A5C-92BD-C1ED2E1FE115}"/>
          </ac:cxnSpMkLst>
        </pc:cxnChg>
        <pc:cxnChg chg="add">
          <ac:chgData name="Kshitij Srivastava" userId="9ca786a045148134" providerId="Windows Live" clId="Web-{20F5DB75-59AB-451C-8A1E-35E0CCEA8933}" dt="2021-05-29T06:28:33.124" v="1565"/>
          <ac:cxnSpMkLst>
            <pc:docMk/>
            <pc:sldMk cId="3233668405" sldId="477"/>
            <ac:cxnSpMk id="99" creationId="{25D4EC3E-AA11-4F7B-A2DB-04854EFBBB46}"/>
          </ac:cxnSpMkLst>
        </pc:cxnChg>
        <pc:cxnChg chg="add">
          <ac:chgData name="Kshitij Srivastava" userId="9ca786a045148134" providerId="Windows Live" clId="Web-{20F5DB75-59AB-451C-8A1E-35E0CCEA8933}" dt="2021-05-29T06:28:33.124" v="1565"/>
          <ac:cxnSpMkLst>
            <pc:docMk/>
            <pc:sldMk cId="3233668405" sldId="477"/>
            <ac:cxnSpMk id="101" creationId="{BEDDD614-E763-48B5-966E-128054B168DE}"/>
          </ac:cxnSpMkLst>
        </pc:cxnChg>
        <pc:cxnChg chg="add">
          <ac:chgData name="Kshitij Srivastava" userId="9ca786a045148134" providerId="Windows Live" clId="Web-{20F5DB75-59AB-451C-8A1E-35E0CCEA8933}" dt="2021-05-29T06:28:33.124" v="1565"/>
          <ac:cxnSpMkLst>
            <pc:docMk/>
            <pc:sldMk cId="3233668405" sldId="477"/>
            <ac:cxnSpMk id="122" creationId="{55EB9FE5-8D9D-4B5F-BCDB-1BB5671FA4FD}"/>
          </ac:cxnSpMkLst>
        </pc:cxnChg>
        <pc:cxnChg chg="add">
          <ac:chgData name="Kshitij Srivastava" userId="9ca786a045148134" providerId="Windows Live" clId="Web-{20F5DB75-59AB-451C-8A1E-35E0CCEA8933}" dt="2021-05-29T06:28:33.124" v="1565"/>
          <ac:cxnSpMkLst>
            <pc:docMk/>
            <pc:sldMk cId="3233668405" sldId="477"/>
            <ac:cxnSpMk id="124" creationId="{8DA87D7B-3E44-4CE3-B1D2-5CB5D968935F}"/>
          </ac:cxnSpMkLst>
        </pc:cxnChg>
        <pc:cxnChg chg="add">
          <ac:chgData name="Kshitij Srivastava" userId="9ca786a045148134" providerId="Windows Live" clId="Web-{20F5DB75-59AB-451C-8A1E-35E0CCEA8933}" dt="2021-05-29T06:28:33.124" v="1565"/>
          <ac:cxnSpMkLst>
            <pc:docMk/>
            <pc:sldMk cId="3233668405" sldId="477"/>
            <ac:cxnSpMk id="126" creationId="{D403AA02-9E56-44ED-B1FA-89580152B443}"/>
          </ac:cxnSpMkLst>
        </pc:cxnChg>
        <pc:cxnChg chg="add">
          <ac:chgData name="Kshitij Srivastava" userId="9ca786a045148134" providerId="Windows Live" clId="Web-{20F5DB75-59AB-451C-8A1E-35E0CCEA8933}" dt="2021-05-29T06:28:33.124" v="1565"/>
          <ac:cxnSpMkLst>
            <pc:docMk/>
            <pc:sldMk cId="3233668405" sldId="477"/>
            <ac:cxnSpMk id="129" creationId="{122CD3F0-D2B8-43C8-8FED-C328DDEB42B1}"/>
          </ac:cxnSpMkLst>
        </pc:cxnChg>
        <pc:cxnChg chg="add">
          <ac:chgData name="Kshitij Srivastava" userId="9ca786a045148134" providerId="Windows Live" clId="Web-{20F5DB75-59AB-451C-8A1E-35E0CCEA8933}" dt="2021-05-29T06:28:33.124" v="1565"/>
          <ac:cxnSpMkLst>
            <pc:docMk/>
            <pc:sldMk cId="3233668405" sldId="477"/>
            <ac:cxnSpMk id="131" creationId="{27557569-A0B7-4024-B0EE-F37B843B2D53}"/>
          </ac:cxnSpMkLst>
        </pc:cxnChg>
        <pc:cxnChg chg="add">
          <ac:chgData name="Kshitij Srivastava" userId="9ca786a045148134" providerId="Windows Live" clId="Web-{20F5DB75-59AB-451C-8A1E-35E0CCEA8933}" dt="2021-05-29T06:28:33.124" v="1565"/>
          <ac:cxnSpMkLst>
            <pc:docMk/>
            <pc:sldMk cId="3233668405" sldId="477"/>
            <ac:cxnSpMk id="133" creationId="{6A07058E-3E77-4CE4-BAE6-A8F5D44D9857}"/>
          </ac:cxnSpMkLst>
        </pc:cxnChg>
        <pc:cxnChg chg="add">
          <ac:chgData name="Kshitij Srivastava" userId="9ca786a045148134" providerId="Windows Live" clId="Web-{20F5DB75-59AB-451C-8A1E-35E0CCEA8933}" dt="2021-05-29T06:28:33.124" v="1565"/>
          <ac:cxnSpMkLst>
            <pc:docMk/>
            <pc:sldMk cId="3233668405" sldId="477"/>
            <ac:cxnSpMk id="136" creationId="{525B47B9-66C7-4D04-A296-9DA8464641D7}"/>
          </ac:cxnSpMkLst>
        </pc:cxnChg>
        <pc:cxnChg chg="add">
          <ac:chgData name="Kshitij Srivastava" userId="9ca786a045148134" providerId="Windows Live" clId="Web-{20F5DB75-59AB-451C-8A1E-35E0CCEA8933}" dt="2021-05-29T06:28:33.124" v="1565"/>
          <ac:cxnSpMkLst>
            <pc:docMk/>
            <pc:sldMk cId="3233668405" sldId="477"/>
            <ac:cxnSpMk id="138" creationId="{0F42A744-3ADD-48D7-8195-44BF8DF421EA}"/>
          </ac:cxnSpMkLst>
        </pc:cxnChg>
        <pc:cxnChg chg="add">
          <ac:chgData name="Kshitij Srivastava" userId="9ca786a045148134" providerId="Windows Live" clId="Web-{20F5DB75-59AB-451C-8A1E-35E0CCEA8933}" dt="2021-05-29T06:28:33.124" v="1565"/>
          <ac:cxnSpMkLst>
            <pc:docMk/>
            <pc:sldMk cId="3233668405" sldId="477"/>
            <ac:cxnSpMk id="140" creationId="{D41F463A-B4BD-413D-8E77-70113DB504A0}"/>
          </ac:cxnSpMkLst>
        </pc:cxnChg>
        <pc:cxnChg chg="add">
          <ac:chgData name="Kshitij Srivastava" userId="9ca786a045148134" providerId="Windows Live" clId="Web-{20F5DB75-59AB-451C-8A1E-35E0CCEA8933}" dt="2021-05-29T06:28:33.124" v="1565"/>
          <ac:cxnSpMkLst>
            <pc:docMk/>
            <pc:sldMk cId="3233668405" sldId="477"/>
            <ac:cxnSpMk id="143" creationId="{0D488DC4-DDDC-4C7B-9493-346910C76C13}"/>
          </ac:cxnSpMkLst>
        </pc:cxnChg>
        <pc:cxnChg chg="add">
          <ac:chgData name="Kshitij Srivastava" userId="9ca786a045148134" providerId="Windows Live" clId="Web-{20F5DB75-59AB-451C-8A1E-35E0CCEA8933}" dt="2021-05-29T06:28:33.124" v="1565"/>
          <ac:cxnSpMkLst>
            <pc:docMk/>
            <pc:sldMk cId="3233668405" sldId="477"/>
            <ac:cxnSpMk id="145" creationId="{76D8227C-73FE-4B2D-AEB0-7BEF63611CC0}"/>
          </ac:cxnSpMkLst>
        </pc:cxnChg>
        <pc:cxnChg chg="add">
          <ac:chgData name="Kshitij Srivastava" userId="9ca786a045148134" providerId="Windows Live" clId="Web-{20F5DB75-59AB-451C-8A1E-35E0CCEA8933}" dt="2021-05-29T06:28:33.124" v="1565"/>
          <ac:cxnSpMkLst>
            <pc:docMk/>
            <pc:sldMk cId="3233668405" sldId="477"/>
            <ac:cxnSpMk id="147" creationId="{707C0D16-F3B2-40E3-82C8-473C70FF643E}"/>
          </ac:cxnSpMkLst>
        </pc:cxnChg>
        <pc:cxnChg chg="add">
          <ac:chgData name="Kshitij Srivastava" userId="9ca786a045148134" providerId="Windows Live" clId="Web-{20F5DB75-59AB-451C-8A1E-35E0CCEA8933}" dt="2021-05-29T06:28:33.124" v="1565"/>
          <ac:cxnSpMkLst>
            <pc:docMk/>
            <pc:sldMk cId="3233668405" sldId="477"/>
            <ac:cxnSpMk id="150" creationId="{0EAB5F4D-313B-4B2F-9367-1DBEDF1C8CF3}"/>
          </ac:cxnSpMkLst>
        </pc:cxnChg>
        <pc:cxnChg chg="add">
          <ac:chgData name="Kshitij Srivastava" userId="9ca786a045148134" providerId="Windows Live" clId="Web-{20F5DB75-59AB-451C-8A1E-35E0CCEA8933}" dt="2021-05-29T06:28:33.124" v="1565"/>
          <ac:cxnSpMkLst>
            <pc:docMk/>
            <pc:sldMk cId="3233668405" sldId="477"/>
            <ac:cxnSpMk id="152" creationId="{F3B29A4F-FDC4-4D08-8954-8CC07B5A40FA}"/>
          </ac:cxnSpMkLst>
        </pc:cxnChg>
        <pc:cxnChg chg="add">
          <ac:chgData name="Kshitij Srivastava" userId="9ca786a045148134" providerId="Windows Live" clId="Web-{20F5DB75-59AB-451C-8A1E-35E0CCEA8933}" dt="2021-05-29T06:28:33.124" v="1565"/>
          <ac:cxnSpMkLst>
            <pc:docMk/>
            <pc:sldMk cId="3233668405" sldId="477"/>
            <ac:cxnSpMk id="154" creationId="{DF8B7CE6-40FD-452A-BC85-01CDDE020F59}"/>
          </ac:cxnSpMkLst>
        </pc:cxnChg>
        <pc:cxnChg chg="add">
          <ac:chgData name="Kshitij Srivastava" userId="9ca786a045148134" providerId="Windows Live" clId="Web-{20F5DB75-59AB-451C-8A1E-35E0CCEA8933}" dt="2021-05-29T06:28:33.124" v="1565"/>
          <ac:cxnSpMkLst>
            <pc:docMk/>
            <pc:sldMk cId="3233668405" sldId="477"/>
            <ac:cxnSpMk id="157" creationId="{E62411BB-2A4D-4BC6-B047-30C82E468DAE}"/>
          </ac:cxnSpMkLst>
        </pc:cxnChg>
        <pc:cxnChg chg="add">
          <ac:chgData name="Kshitij Srivastava" userId="9ca786a045148134" providerId="Windows Live" clId="Web-{20F5DB75-59AB-451C-8A1E-35E0CCEA8933}" dt="2021-05-29T06:28:33.124" v="1565"/>
          <ac:cxnSpMkLst>
            <pc:docMk/>
            <pc:sldMk cId="3233668405" sldId="477"/>
            <ac:cxnSpMk id="159" creationId="{34684033-3B85-4DDE-A5DD-79031450796A}"/>
          </ac:cxnSpMkLst>
        </pc:cxnChg>
        <pc:cxnChg chg="add">
          <ac:chgData name="Kshitij Srivastava" userId="9ca786a045148134" providerId="Windows Live" clId="Web-{20F5DB75-59AB-451C-8A1E-35E0CCEA8933}" dt="2021-05-29T06:28:33.124" v="1565"/>
          <ac:cxnSpMkLst>
            <pc:docMk/>
            <pc:sldMk cId="3233668405" sldId="477"/>
            <ac:cxnSpMk id="161" creationId="{190309D3-BBA7-485F-B76B-4454623D4B5F}"/>
          </ac:cxnSpMkLst>
        </pc:cxnChg>
        <pc:cxnChg chg="add">
          <ac:chgData name="Kshitij Srivastava" userId="9ca786a045148134" providerId="Windows Live" clId="Web-{20F5DB75-59AB-451C-8A1E-35E0CCEA8933}" dt="2021-05-29T06:28:33.124" v="1565"/>
          <ac:cxnSpMkLst>
            <pc:docMk/>
            <pc:sldMk cId="3233668405" sldId="477"/>
            <ac:cxnSpMk id="164" creationId="{EEFFF03B-1DE5-479B-A431-AF353227AB5A}"/>
          </ac:cxnSpMkLst>
        </pc:cxnChg>
        <pc:cxnChg chg="add">
          <ac:chgData name="Kshitij Srivastava" userId="9ca786a045148134" providerId="Windows Live" clId="Web-{20F5DB75-59AB-451C-8A1E-35E0CCEA8933}" dt="2021-05-29T06:28:33.124" v="1565"/>
          <ac:cxnSpMkLst>
            <pc:docMk/>
            <pc:sldMk cId="3233668405" sldId="477"/>
            <ac:cxnSpMk id="166" creationId="{537B0373-04CF-4FCE-A24D-F1D10651E193}"/>
          </ac:cxnSpMkLst>
        </pc:cxnChg>
        <pc:cxnChg chg="add">
          <ac:chgData name="Kshitij Srivastava" userId="9ca786a045148134" providerId="Windows Live" clId="Web-{20F5DB75-59AB-451C-8A1E-35E0CCEA8933}" dt="2021-05-29T06:28:33.124" v="1565"/>
          <ac:cxnSpMkLst>
            <pc:docMk/>
            <pc:sldMk cId="3233668405" sldId="477"/>
            <ac:cxnSpMk id="168" creationId="{7CDB6B84-A8ED-45F0-9E95-57AD38A1BE76}"/>
          </ac:cxnSpMkLst>
        </pc:cxnChg>
        <pc:cxnChg chg="add mod">
          <ac:chgData name="Kshitij Srivastava" userId="9ca786a045148134" providerId="Windows Live" clId="Web-{20F5DB75-59AB-451C-8A1E-35E0CCEA8933}" dt="2021-05-29T06:47:35.103" v="1705" actId="1076"/>
          <ac:cxnSpMkLst>
            <pc:docMk/>
            <pc:sldMk cId="3233668405" sldId="477"/>
            <ac:cxnSpMk id="171" creationId="{B4AE0328-F363-46BF-AA6C-F5E4A39B9619}"/>
          </ac:cxnSpMkLst>
        </pc:cxnChg>
        <pc:cxnChg chg="add mod">
          <ac:chgData name="Kshitij Srivastava" userId="9ca786a045148134" providerId="Windows Live" clId="Web-{20F5DB75-59AB-451C-8A1E-35E0CCEA8933}" dt="2021-05-29T06:47:35.181" v="1707" actId="1076"/>
          <ac:cxnSpMkLst>
            <pc:docMk/>
            <pc:sldMk cId="3233668405" sldId="477"/>
            <ac:cxnSpMk id="173" creationId="{6D1AFC99-05F2-4C0F-A805-A0E81A901A47}"/>
          </ac:cxnSpMkLst>
        </pc:cxnChg>
        <pc:cxnChg chg="add mod">
          <ac:chgData name="Kshitij Srivastava" userId="9ca786a045148134" providerId="Windows Live" clId="Web-{20F5DB75-59AB-451C-8A1E-35E0CCEA8933}" dt="2021-05-29T06:47:35.243" v="1709" actId="1076"/>
          <ac:cxnSpMkLst>
            <pc:docMk/>
            <pc:sldMk cId="3233668405" sldId="477"/>
            <ac:cxnSpMk id="175" creationId="{1DE6BDE2-9EA9-4B4A-A82F-732715230312}"/>
          </ac:cxnSpMkLst>
        </pc:cxnChg>
      </pc:sldChg>
      <pc:sldChg chg="add del replId">
        <pc:chgData name="Kshitij Srivastava" userId="9ca786a045148134" providerId="Windows Live" clId="Web-{20F5DB75-59AB-451C-8A1E-35E0CCEA8933}" dt="2021-05-29T06:03:36.227" v="1177"/>
        <pc:sldMkLst>
          <pc:docMk/>
          <pc:sldMk cId="2057225879" sldId="478"/>
        </pc:sldMkLst>
      </pc:sldChg>
      <pc:sldChg chg="addSp delSp modSp add replId">
        <pc:chgData name="Kshitij Srivastava" userId="9ca786a045148134" providerId="Windows Live" clId="Web-{20F5DB75-59AB-451C-8A1E-35E0CCEA8933}" dt="2021-05-29T06:47:39.681" v="1717"/>
        <pc:sldMkLst>
          <pc:docMk/>
          <pc:sldMk cId="2138051696" sldId="478"/>
        </pc:sldMkLst>
        <pc:spChg chg="add">
          <ac:chgData name="Kshitij Srivastava" userId="9ca786a045148134" providerId="Windows Live" clId="Web-{20F5DB75-59AB-451C-8A1E-35E0CCEA8933}" dt="2021-05-29T06:47:39.446" v="1711"/>
          <ac:spMkLst>
            <pc:docMk/>
            <pc:sldMk cId="2138051696" sldId="478"/>
            <ac:spMk id="35" creationId="{38129642-FE79-4F4F-BF07-B714F5D0EFAF}"/>
          </ac:spMkLst>
        </pc:spChg>
        <pc:spChg chg="add">
          <ac:chgData name="Kshitij Srivastava" userId="9ca786a045148134" providerId="Windows Live" clId="Web-{20F5DB75-59AB-451C-8A1E-35E0CCEA8933}" dt="2021-05-29T06:47:39.524" v="1713"/>
          <ac:spMkLst>
            <pc:docMk/>
            <pc:sldMk cId="2138051696" sldId="478"/>
            <ac:spMk id="39" creationId="{FA78B897-CF80-49B2-9DE9-C6F3AECDC668}"/>
          </ac:spMkLst>
        </pc:spChg>
        <pc:spChg chg="add">
          <ac:chgData name="Kshitij Srivastava" userId="9ca786a045148134" providerId="Windows Live" clId="Web-{20F5DB75-59AB-451C-8A1E-35E0CCEA8933}" dt="2021-05-29T06:47:39.603" v="1715"/>
          <ac:spMkLst>
            <pc:docMk/>
            <pc:sldMk cId="2138051696" sldId="478"/>
            <ac:spMk id="43" creationId="{8FDD3E93-A9EC-4F87-9EF4-FA507342CBA7}"/>
          </ac:spMkLst>
        </pc:spChg>
        <pc:spChg chg="add">
          <ac:chgData name="Kshitij Srivastava" userId="9ca786a045148134" providerId="Windows Live" clId="Web-{20F5DB75-59AB-451C-8A1E-35E0CCEA8933}" dt="2021-05-29T06:47:39.681" v="1717"/>
          <ac:spMkLst>
            <pc:docMk/>
            <pc:sldMk cId="2138051696" sldId="478"/>
            <ac:spMk id="47" creationId="{A90DCEE3-9FCC-4247-95EE-7112832E48D9}"/>
          </ac:spMkLst>
        </pc:spChg>
        <pc:picChg chg="add del mod">
          <ac:chgData name="Kshitij Srivastava" userId="9ca786a045148134" providerId="Windows Live" clId="Web-{20F5DB75-59AB-451C-8A1E-35E0CCEA8933}" dt="2021-05-29T06:29:56.999" v="1569"/>
          <ac:picMkLst>
            <pc:docMk/>
            <pc:sldMk cId="2138051696" sldId="478"/>
            <ac:picMk id="4" creationId="{73C34A82-7595-4965-8372-81B8A7635565}"/>
          </ac:picMkLst>
        </pc:picChg>
        <pc:picChg chg="add mod">
          <ac:chgData name="Kshitij Srivastava" userId="9ca786a045148134" providerId="Windows Live" clId="Web-{20F5DB75-59AB-451C-8A1E-35E0CCEA8933}" dt="2021-05-29T06:31:56.107" v="1578" actId="1076"/>
          <ac:picMkLst>
            <pc:docMk/>
            <pc:sldMk cId="2138051696" sldId="478"/>
            <ac:picMk id="6" creationId="{85B8AB3C-D980-42B7-85BE-C4C1A69C79CC}"/>
          </ac:picMkLst>
        </pc:picChg>
        <pc:picChg chg="add mod">
          <ac:chgData name="Kshitij Srivastava" userId="9ca786a045148134" providerId="Windows Live" clId="Web-{20F5DB75-59AB-451C-8A1E-35E0CCEA8933}" dt="2021-05-29T06:32:13.044" v="1581" actId="1076"/>
          <ac:picMkLst>
            <pc:docMk/>
            <pc:sldMk cId="2138051696" sldId="478"/>
            <ac:picMk id="170" creationId="{4D536EF8-3ADB-4155-8467-B3C81D595571}"/>
          </ac:picMkLst>
        </pc:picChg>
        <pc:picChg chg="add mod">
          <ac:chgData name="Kshitij Srivastava" userId="9ca786a045148134" providerId="Windows Live" clId="Web-{20F5DB75-59AB-451C-8A1E-35E0CCEA8933}" dt="2021-05-29T06:32:18.544" v="1583" actId="1076"/>
          <ac:picMkLst>
            <pc:docMk/>
            <pc:sldMk cId="2138051696" sldId="478"/>
            <ac:picMk id="171" creationId="{44153DC5-B1A7-428B-AC65-808E7C9F7E5D}"/>
          </ac:picMkLst>
        </pc:picChg>
        <pc:picChg chg="add mod">
          <ac:chgData name="Kshitij Srivastava" userId="9ca786a045148134" providerId="Windows Live" clId="Web-{20F5DB75-59AB-451C-8A1E-35E0CCEA8933}" dt="2021-05-29T06:32:28.247" v="1585" actId="1076"/>
          <ac:picMkLst>
            <pc:docMk/>
            <pc:sldMk cId="2138051696" sldId="478"/>
            <ac:picMk id="172" creationId="{C5399A8B-EB49-4E51-9C46-FBD7CE943C47}"/>
          </ac:picMkLst>
        </pc:picChg>
        <pc:cxnChg chg="add">
          <ac:chgData name="Kshitij Srivastava" userId="9ca786a045148134" providerId="Windows Live" clId="Web-{20F5DB75-59AB-451C-8A1E-35E0CCEA8933}" dt="2021-05-29T06:47:39.478" v="1712"/>
          <ac:cxnSpMkLst>
            <pc:docMk/>
            <pc:sldMk cId="2138051696" sldId="478"/>
            <ac:cxnSpMk id="37" creationId="{EB601461-47A4-4AD4-9BA9-D864C4C0DBDD}"/>
          </ac:cxnSpMkLst>
        </pc:cxnChg>
        <pc:cxnChg chg="add">
          <ac:chgData name="Kshitij Srivastava" userId="9ca786a045148134" providerId="Windows Live" clId="Web-{20F5DB75-59AB-451C-8A1E-35E0CCEA8933}" dt="2021-05-29T06:47:39.556" v="1714"/>
          <ac:cxnSpMkLst>
            <pc:docMk/>
            <pc:sldMk cId="2138051696" sldId="478"/>
            <ac:cxnSpMk id="41" creationId="{6E82E716-A649-4C18-ACE4-825D1EA8C546}"/>
          </ac:cxnSpMkLst>
        </pc:cxnChg>
        <pc:cxnChg chg="add">
          <ac:chgData name="Kshitij Srivastava" userId="9ca786a045148134" providerId="Windows Live" clId="Web-{20F5DB75-59AB-451C-8A1E-35E0CCEA8933}" dt="2021-05-29T06:47:39.634" v="1716"/>
          <ac:cxnSpMkLst>
            <pc:docMk/>
            <pc:sldMk cId="2138051696" sldId="478"/>
            <ac:cxnSpMk id="45" creationId="{46118461-BEA9-4AA8-B26D-C9C8DA4819F5}"/>
          </ac:cxnSpMkLst>
        </pc:cxnChg>
      </pc:sldChg>
      <pc:sldChg chg="addSp delSp modSp add replId addAnim delAnim modAnim">
        <pc:chgData name="Kshitij Srivastava" userId="9ca786a045148134" providerId="Windows Live" clId="Web-{20F5DB75-59AB-451C-8A1E-35E0CCEA8933}" dt="2021-05-29T06:47:43.337" v="1724"/>
        <pc:sldMkLst>
          <pc:docMk/>
          <pc:sldMk cId="2917529593" sldId="479"/>
        </pc:sldMkLst>
        <pc:spChg chg="add del mod">
          <ac:chgData name="Kshitij Srivastava" userId="9ca786a045148134" providerId="Windows Live" clId="Web-{20F5DB75-59AB-451C-8A1E-35E0CCEA8933}" dt="2021-05-29T06:35:39.996" v="1599"/>
          <ac:spMkLst>
            <pc:docMk/>
            <pc:sldMk cId="2917529593" sldId="479"/>
            <ac:spMk id="4" creationId="{161825D3-13C5-4D7D-A52E-36AEAD53E188}"/>
          </ac:spMkLst>
        </pc:spChg>
        <pc:spChg chg="mod">
          <ac:chgData name="Kshitij Srivastava" userId="9ca786a045148134" providerId="Windows Live" clId="Web-{20F5DB75-59AB-451C-8A1E-35E0CCEA8933}" dt="2021-05-29T06:35:48.593" v="1602" actId="1076"/>
          <ac:spMkLst>
            <pc:docMk/>
            <pc:sldMk cId="2917529593" sldId="479"/>
            <ac:spMk id="21" creationId="{25FFE33A-CF7B-4D83-843D-E49BD5D58EE1}"/>
          </ac:spMkLst>
        </pc:spChg>
        <pc:spChg chg="add del">
          <ac:chgData name="Kshitij Srivastava" userId="9ca786a045148134" providerId="Windows Live" clId="Web-{20F5DB75-59AB-451C-8A1E-35E0CCEA8933}" dt="2021-05-29T06:35:59.030" v="1603"/>
          <ac:spMkLst>
            <pc:docMk/>
            <pc:sldMk cId="2917529593" sldId="479"/>
            <ac:spMk id="35" creationId="{E39DBC23-139F-4D88-A39F-9E254285F62C}"/>
          </ac:spMkLst>
        </pc:spChg>
        <pc:spChg chg="add mod">
          <ac:chgData name="Kshitij Srivastava" userId="9ca786a045148134" providerId="Windows Live" clId="Web-{20F5DB75-59AB-451C-8A1E-35E0CCEA8933}" dt="2021-05-29T06:38:45.185" v="1622" actId="1076"/>
          <ac:spMkLst>
            <pc:docMk/>
            <pc:sldMk cId="2917529593" sldId="479"/>
            <ac:spMk id="37" creationId="{74BDCE18-5416-4E87-94FA-A441CE4126B9}"/>
          </ac:spMkLst>
        </pc:spChg>
        <pc:spChg chg="add">
          <ac:chgData name="Kshitij Srivastava" userId="9ca786a045148134" providerId="Windows Live" clId="Web-{20F5DB75-59AB-451C-8A1E-35E0CCEA8933}" dt="2021-05-29T06:47:43.087" v="1718"/>
          <ac:spMkLst>
            <pc:docMk/>
            <pc:sldMk cId="2917529593" sldId="479"/>
            <ac:spMk id="39" creationId="{16AA5EDA-CCCA-4016-AE2A-FE2CA455429B}"/>
          </ac:spMkLst>
        </pc:spChg>
        <pc:spChg chg="add">
          <ac:chgData name="Kshitij Srivastava" userId="9ca786a045148134" providerId="Windows Live" clId="Web-{20F5DB75-59AB-451C-8A1E-35E0CCEA8933}" dt="2021-05-29T06:47:43.165" v="1720"/>
          <ac:spMkLst>
            <pc:docMk/>
            <pc:sldMk cId="2917529593" sldId="479"/>
            <ac:spMk id="43" creationId="{DD0E7FC1-5586-4C6B-A758-135DF782A36B}"/>
          </ac:spMkLst>
        </pc:spChg>
        <pc:spChg chg="add">
          <ac:chgData name="Kshitij Srivastava" userId="9ca786a045148134" providerId="Windows Live" clId="Web-{20F5DB75-59AB-451C-8A1E-35E0CCEA8933}" dt="2021-05-29T06:47:43.243" v="1722"/>
          <ac:spMkLst>
            <pc:docMk/>
            <pc:sldMk cId="2917529593" sldId="479"/>
            <ac:spMk id="47" creationId="{A081B710-1898-4766-9BA8-E6B951CDF5DD}"/>
          </ac:spMkLst>
        </pc:spChg>
        <pc:spChg chg="add">
          <ac:chgData name="Kshitij Srivastava" userId="9ca786a045148134" providerId="Windows Live" clId="Web-{20F5DB75-59AB-451C-8A1E-35E0CCEA8933}" dt="2021-05-29T06:47:43.337" v="1724"/>
          <ac:spMkLst>
            <pc:docMk/>
            <pc:sldMk cId="2917529593" sldId="479"/>
            <ac:spMk id="51" creationId="{F446B945-DA43-4650-8A75-A0C004FE37FF}"/>
          </ac:spMkLst>
        </pc:spChg>
        <pc:spChg chg="add del mod">
          <ac:chgData name="Kshitij Srivastava" userId="9ca786a045148134" providerId="Windows Live" clId="Web-{20F5DB75-59AB-451C-8A1E-35E0CCEA8933}" dt="2021-05-29T06:33:56.559" v="1592"/>
          <ac:spMkLst>
            <pc:docMk/>
            <pc:sldMk cId="2917529593" sldId="479"/>
            <ac:spMk id="174" creationId="{0B41B1EC-A613-42BA-BCC0-C641983C8780}"/>
          </ac:spMkLst>
        </pc:spChg>
        <pc:spChg chg="add mod">
          <ac:chgData name="Kshitij Srivastava" userId="9ca786a045148134" providerId="Windows Live" clId="Web-{20F5DB75-59AB-451C-8A1E-35E0CCEA8933}" dt="2021-05-29T06:38:11.998" v="1613"/>
          <ac:spMkLst>
            <pc:docMk/>
            <pc:sldMk cId="2917529593" sldId="479"/>
            <ac:spMk id="176" creationId="{C7D01B68-C92A-49A8-9F26-D0A366703D47}"/>
          </ac:spMkLst>
        </pc:spChg>
        <pc:spChg chg="add mod">
          <ac:chgData name="Kshitij Srivastava" userId="9ca786a045148134" providerId="Windows Live" clId="Web-{20F5DB75-59AB-451C-8A1E-35E0CCEA8933}" dt="2021-05-29T06:36:37.842" v="1611" actId="14100"/>
          <ac:spMkLst>
            <pc:docMk/>
            <pc:sldMk cId="2917529593" sldId="479"/>
            <ac:spMk id="177" creationId="{90DB838A-C64C-4C32-A504-F99B709BA963}"/>
          </ac:spMkLst>
        </pc:spChg>
        <pc:cxnChg chg="add">
          <ac:chgData name="Kshitij Srivastava" userId="9ca786a045148134" providerId="Windows Live" clId="Web-{20F5DB75-59AB-451C-8A1E-35E0CCEA8933}" dt="2021-05-29T06:47:43.134" v="1719"/>
          <ac:cxnSpMkLst>
            <pc:docMk/>
            <pc:sldMk cId="2917529593" sldId="479"/>
            <ac:cxnSpMk id="41" creationId="{68981B3C-24D1-4CA0-B4A7-1B0F925B554F}"/>
          </ac:cxnSpMkLst>
        </pc:cxnChg>
        <pc:cxnChg chg="add">
          <ac:chgData name="Kshitij Srivastava" userId="9ca786a045148134" providerId="Windows Live" clId="Web-{20F5DB75-59AB-451C-8A1E-35E0CCEA8933}" dt="2021-05-29T06:47:43.212" v="1721"/>
          <ac:cxnSpMkLst>
            <pc:docMk/>
            <pc:sldMk cId="2917529593" sldId="479"/>
            <ac:cxnSpMk id="45" creationId="{4392AF8F-8B09-4B92-9B00-7A1C6B97925C}"/>
          </ac:cxnSpMkLst>
        </pc:cxnChg>
        <pc:cxnChg chg="add">
          <ac:chgData name="Kshitij Srivastava" userId="9ca786a045148134" providerId="Windows Live" clId="Web-{20F5DB75-59AB-451C-8A1E-35E0CCEA8933}" dt="2021-05-29T06:47:43.290" v="1723"/>
          <ac:cxnSpMkLst>
            <pc:docMk/>
            <pc:sldMk cId="2917529593" sldId="479"/>
            <ac:cxnSpMk id="49" creationId="{FB1F956B-13D1-46B6-B613-211985A77F1F}"/>
          </ac:cxnSpMkLst>
        </pc:cxnChg>
        <pc:cxnChg chg="add del mod">
          <ac:chgData name="Kshitij Srivastava" userId="9ca786a045148134" providerId="Windows Live" clId="Web-{20F5DB75-59AB-451C-8A1E-35E0CCEA8933}" dt="2021-05-29T06:33:56.559" v="1593"/>
          <ac:cxnSpMkLst>
            <pc:docMk/>
            <pc:sldMk cId="2917529593" sldId="479"/>
            <ac:cxnSpMk id="173" creationId="{FC53CF65-25F5-430F-A787-53C7E4210D7A}"/>
          </ac:cxnSpMkLst>
        </pc:cxnChg>
        <pc:cxnChg chg="add">
          <ac:chgData name="Kshitij Srivastava" userId="9ca786a045148134" providerId="Windows Live" clId="Web-{20F5DB75-59AB-451C-8A1E-35E0CCEA8933}" dt="2021-05-29T06:34:02.528" v="1594"/>
          <ac:cxnSpMkLst>
            <pc:docMk/>
            <pc:sldMk cId="2917529593" sldId="479"/>
            <ac:cxnSpMk id="175" creationId="{8FDFB153-0685-4245-8078-8EB1F0D9845B}"/>
          </ac:cxnSpMkLst>
        </pc:cxnChg>
      </pc:sldChg>
      <pc:sldChg chg="addSp modSp add replId">
        <pc:chgData name="Kshitij Srivastava" userId="9ca786a045148134" providerId="Windows Live" clId="Web-{20F5DB75-59AB-451C-8A1E-35E0CCEA8933}" dt="2021-05-29T06:47:47.774" v="1731"/>
        <pc:sldMkLst>
          <pc:docMk/>
          <pc:sldMk cId="3366003793" sldId="480"/>
        </pc:sldMkLst>
        <pc:spChg chg="add">
          <ac:chgData name="Kshitij Srivastava" userId="9ca786a045148134" providerId="Windows Live" clId="Web-{20F5DB75-59AB-451C-8A1E-35E0CCEA8933}" dt="2021-05-29T06:47:47.540" v="1725"/>
          <ac:spMkLst>
            <pc:docMk/>
            <pc:sldMk cId="3366003793" sldId="480"/>
            <ac:spMk id="4" creationId="{AFC2FDCF-EF37-4E65-B405-ACBC04391D7F}"/>
          </ac:spMkLst>
        </pc:spChg>
        <pc:spChg chg="add">
          <ac:chgData name="Kshitij Srivastava" userId="9ca786a045148134" providerId="Windows Live" clId="Web-{20F5DB75-59AB-451C-8A1E-35E0CCEA8933}" dt="2021-05-29T06:47:47.618" v="1727"/>
          <ac:spMkLst>
            <pc:docMk/>
            <pc:sldMk cId="3366003793" sldId="480"/>
            <ac:spMk id="39" creationId="{55727A5F-B469-44BD-8D40-A088482458EE}"/>
          </ac:spMkLst>
        </pc:spChg>
        <pc:spChg chg="add">
          <ac:chgData name="Kshitij Srivastava" userId="9ca786a045148134" providerId="Windows Live" clId="Web-{20F5DB75-59AB-451C-8A1E-35E0CCEA8933}" dt="2021-05-29T06:47:47.696" v="1729"/>
          <ac:spMkLst>
            <pc:docMk/>
            <pc:sldMk cId="3366003793" sldId="480"/>
            <ac:spMk id="43" creationId="{AAE39B32-5788-443C-BC1F-C8959903C780}"/>
          </ac:spMkLst>
        </pc:spChg>
        <pc:spChg chg="add">
          <ac:chgData name="Kshitij Srivastava" userId="9ca786a045148134" providerId="Windows Live" clId="Web-{20F5DB75-59AB-451C-8A1E-35E0CCEA8933}" dt="2021-05-29T06:47:47.774" v="1731"/>
          <ac:spMkLst>
            <pc:docMk/>
            <pc:sldMk cId="3366003793" sldId="480"/>
            <ac:spMk id="47" creationId="{2171D923-78A4-4A76-A884-BD4FB6F5D4F7}"/>
          </ac:spMkLst>
        </pc:spChg>
        <pc:spChg chg="mod">
          <ac:chgData name="Kshitij Srivastava" userId="9ca786a045148134" providerId="Windows Live" clId="Web-{20F5DB75-59AB-451C-8A1E-35E0CCEA8933}" dt="2021-05-29T06:40:32.062" v="1628"/>
          <ac:spMkLst>
            <pc:docMk/>
            <pc:sldMk cId="3366003793" sldId="480"/>
            <ac:spMk id="119" creationId="{5EFCAD30-A13A-4B50-B053-9D0489DC5EB6}"/>
          </ac:spMkLst>
        </pc:spChg>
        <pc:spChg chg="mod">
          <ac:chgData name="Kshitij Srivastava" userId="9ca786a045148134" providerId="Windows Live" clId="Web-{20F5DB75-59AB-451C-8A1E-35E0CCEA8933}" dt="2021-05-29T06:40:32.106" v="1629"/>
          <ac:spMkLst>
            <pc:docMk/>
            <pc:sldMk cId="3366003793" sldId="480"/>
            <ac:spMk id="120" creationId="{5202E5C9-6413-4D5D-B35F-4AD171B3A5C6}"/>
          </ac:spMkLst>
        </pc:spChg>
        <pc:cxnChg chg="add">
          <ac:chgData name="Kshitij Srivastava" userId="9ca786a045148134" providerId="Windows Live" clId="Web-{20F5DB75-59AB-451C-8A1E-35E0CCEA8933}" dt="2021-05-29T06:47:47.571" v="1726"/>
          <ac:cxnSpMkLst>
            <pc:docMk/>
            <pc:sldMk cId="3366003793" sldId="480"/>
            <ac:cxnSpMk id="35" creationId="{4863B7AA-A88B-4753-8B18-2D1330FFEDCF}"/>
          </ac:cxnSpMkLst>
        </pc:cxnChg>
        <pc:cxnChg chg="add">
          <ac:chgData name="Kshitij Srivastava" userId="9ca786a045148134" providerId="Windows Live" clId="Web-{20F5DB75-59AB-451C-8A1E-35E0CCEA8933}" dt="2021-05-29T06:47:47.649" v="1728"/>
          <ac:cxnSpMkLst>
            <pc:docMk/>
            <pc:sldMk cId="3366003793" sldId="480"/>
            <ac:cxnSpMk id="41" creationId="{8FA6B3C3-991D-4864-9C9C-E9997DDE875A}"/>
          </ac:cxnSpMkLst>
        </pc:cxnChg>
        <pc:cxnChg chg="add">
          <ac:chgData name="Kshitij Srivastava" userId="9ca786a045148134" providerId="Windows Live" clId="Web-{20F5DB75-59AB-451C-8A1E-35E0CCEA8933}" dt="2021-05-29T06:47:47.727" v="1730"/>
          <ac:cxnSpMkLst>
            <pc:docMk/>
            <pc:sldMk cId="3366003793" sldId="480"/>
            <ac:cxnSpMk id="45" creationId="{A0BDB87E-4B66-47BD-99E9-0E91802F3407}"/>
          </ac:cxnSpMkLst>
        </pc:cxnChg>
      </pc:sldChg>
      <pc:sldChg chg="addSp delSp add replId">
        <pc:chgData name="Kshitij Srivastava" userId="9ca786a045148134" providerId="Windows Live" clId="Web-{20F5DB75-59AB-451C-8A1E-35E0CCEA8933}" dt="2021-05-29T06:47:52.102" v="1738"/>
        <pc:sldMkLst>
          <pc:docMk/>
          <pc:sldMk cId="1672015474" sldId="481"/>
        </pc:sldMkLst>
        <pc:spChg chg="add">
          <ac:chgData name="Kshitij Srivastava" userId="9ca786a045148134" providerId="Windows Live" clId="Web-{20F5DB75-59AB-451C-8A1E-35E0CCEA8933}" dt="2021-05-29T06:47:51.868" v="1732"/>
          <ac:spMkLst>
            <pc:docMk/>
            <pc:sldMk cId="1672015474" sldId="481"/>
            <ac:spMk id="4" creationId="{85345D7C-A47E-4633-A08F-571285D38F6D}"/>
          </ac:spMkLst>
        </pc:spChg>
        <pc:spChg chg="add">
          <ac:chgData name="Kshitij Srivastava" userId="9ca786a045148134" providerId="Windows Live" clId="Web-{20F5DB75-59AB-451C-8A1E-35E0CCEA8933}" dt="2021-05-29T06:47:51.946" v="1734"/>
          <ac:spMkLst>
            <pc:docMk/>
            <pc:sldMk cId="1672015474" sldId="481"/>
            <ac:spMk id="39" creationId="{EAFC6555-6501-470A-B498-2C4CD5A5E1CC}"/>
          </ac:spMkLst>
        </pc:spChg>
        <pc:spChg chg="add">
          <ac:chgData name="Kshitij Srivastava" userId="9ca786a045148134" providerId="Windows Live" clId="Web-{20F5DB75-59AB-451C-8A1E-35E0CCEA8933}" dt="2021-05-29T06:47:52.024" v="1736"/>
          <ac:spMkLst>
            <pc:docMk/>
            <pc:sldMk cId="1672015474" sldId="481"/>
            <ac:spMk id="43" creationId="{2F2296BA-706D-441C-A9F9-AE21E9DBD217}"/>
          </ac:spMkLst>
        </pc:spChg>
        <pc:spChg chg="add">
          <ac:chgData name="Kshitij Srivastava" userId="9ca786a045148134" providerId="Windows Live" clId="Web-{20F5DB75-59AB-451C-8A1E-35E0CCEA8933}" dt="2021-05-29T06:47:52.102" v="1738"/>
          <ac:spMkLst>
            <pc:docMk/>
            <pc:sldMk cId="1672015474" sldId="481"/>
            <ac:spMk id="47" creationId="{555A5E03-980B-406E-8736-928156903B5C}"/>
          </ac:spMkLst>
        </pc:spChg>
        <pc:spChg chg="del">
          <ac:chgData name="Kshitij Srivastava" userId="9ca786a045148134" providerId="Windows Live" clId="Web-{20F5DB75-59AB-451C-8A1E-35E0CCEA8933}" dt="2021-05-29T06:41:09.137" v="1632"/>
          <ac:spMkLst>
            <pc:docMk/>
            <pc:sldMk cId="1672015474" sldId="481"/>
            <ac:spMk id="119" creationId="{5EFCAD30-A13A-4B50-B053-9D0489DC5EB6}"/>
          </ac:spMkLst>
        </pc:spChg>
        <pc:spChg chg="del">
          <ac:chgData name="Kshitij Srivastava" userId="9ca786a045148134" providerId="Windows Live" clId="Web-{20F5DB75-59AB-451C-8A1E-35E0CCEA8933}" dt="2021-05-29T06:41:09.137" v="1631"/>
          <ac:spMkLst>
            <pc:docMk/>
            <pc:sldMk cId="1672015474" sldId="481"/>
            <ac:spMk id="120" creationId="{5202E5C9-6413-4D5D-B35F-4AD171B3A5C6}"/>
          </ac:spMkLst>
        </pc:spChg>
        <pc:spChg chg="del">
          <ac:chgData name="Kshitij Srivastava" userId="9ca786a045148134" providerId="Windows Live" clId="Web-{20F5DB75-59AB-451C-8A1E-35E0CCEA8933}" dt="2021-05-29T06:41:13.137" v="1633"/>
          <ac:spMkLst>
            <pc:docMk/>
            <pc:sldMk cId="1672015474" sldId="481"/>
            <ac:spMk id="177" creationId="{90DB838A-C64C-4C32-A504-F99B709BA963}"/>
          </ac:spMkLst>
        </pc:spChg>
        <pc:cxnChg chg="add">
          <ac:chgData name="Kshitij Srivastava" userId="9ca786a045148134" providerId="Windows Live" clId="Web-{20F5DB75-59AB-451C-8A1E-35E0CCEA8933}" dt="2021-05-29T06:47:51.899" v="1733"/>
          <ac:cxnSpMkLst>
            <pc:docMk/>
            <pc:sldMk cId="1672015474" sldId="481"/>
            <ac:cxnSpMk id="35" creationId="{4EB4E909-707E-4030-827A-C872548C1C22}"/>
          </ac:cxnSpMkLst>
        </pc:cxnChg>
        <pc:cxnChg chg="add">
          <ac:chgData name="Kshitij Srivastava" userId="9ca786a045148134" providerId="Windows Live" clId="Web-{20F5DB75-59AB-451C-8A1E-35E0CCEA8933}" dt="2021-05-29T06:47:51.977" v="1735"/>
          <ac:cxnSpMkLst>
            <pc:docMk/>
            <pc:sldMk cId="1672015474" sldId="481"/>
            <ac:cxnSpMk id="41" creationId="{94BA9234-B27C-40D1-BF33-5E165E506743}"/>
          </ac:cxnSpMkLst>
        </pc:cxnChg>
        <pc:cxnChg chg="add">
          <ac:chgData name="Kshitij Srivastava" userId="9ca786a045148134" providerId="Windows Live" clId="Web-{20F5DB75-59AB-451C-8A1E-35E0CCEA8933}" dt="2021-05-29T06:47:52.056" v="1737"/>
          <ac:cxnSpMkLst>
            <pc:docMk/>
            <pc:sldMk cId="1672015474" sldId="481"/>
            <ac:cxnSpMk id="45" creationId="{5E849CFA-E4FF-4B45-AB59-5595BE455D5D}"/>
          </ac:cxnSpMkLst>
        </pc:cxnChg>
      </pc:sldChg>
      <pc:sldChg chg="addSp modSp add replId">
        <pc:chgData name="Kshitij Srivastava" userId="9ca786a045148134" providerId="Windows Live" clId="Web-{20F5DB75-59AB-451C-8A1E-35E0CCEA8933}" dt="2021-05-29T06:47:56.618" v="1745"/>
        <pc:sldMkLst>
          <pc:docMk/>
          <pc:sldMk cId="924395290" sldId="482"/>
        </pc:sldMkLst>
        <pc:spChg chg="add">
          <ac:chgData name="Kshitij Srivastava" userId="9ca786a045148134" providerId="Windows Live" clId="Web-{20F5DB75-59AB-451C-8A1E-35E0CCEA8933}" dt="2021-05-29T06:47:56.399" v="1739"/>
          <ac:spMkLst>
            <pc:docMk/>
            <pc:sldMk cId="924395290" sldId="482"/>
            <ac:spMk id="4" creationId="{0E065BD2-33AC-49A8-AA3C-A3EBC6E717D4}"/>
          </ac:spMkLst>
        </pc:spChg>
        <pc:spChg chg="mod">
          <ac:chgData name="Kshitij Srivastava" userId="9ca786a045148134" providerId="Windows Live" clId="Web-{20F5DB75-59AB-451C-8A1E-35E0CCEA8933}" dt="2021-05-29T06:42:46.996" v="1649"/>
          <ac:spMkLst>
            <pc:docMk/>
            <pc:sldMk cId="924395290" sldId="482"/>
            <ac:spMk id="34" creationId="{43962A58-E51C-4101-B50F-6EF1F0D34C7F}"/>
          </ac:spMkLst>
        </pc:spChg>
        <pc:spChg chg="mod">
          <ac:chgData name="Kshitij Srivastava" userId="9ca786a045148134" providerId="Windows Live" clId="Web-{20F5DB75-59AB-451C-8A1E-35E0CCEA8933}" dt="2021-05-29T06:42:47.027" v="1650"/>
          <ac:spMkLst>
            <pc:docMk/>
            <pc:sldMk cId="924395290" sldId="482"/>
            <ac:spMk id="36" creationId="{0610D80D-5654-4D13-9BCB-CCD1496DDC51}"/>
          </ac:spMkLst>
        </pc:spChg>
        <pc:spChg chg="add">
          <ac:chgData name="Kshitij Srivastava" userId="9ca786a045148134" providerId="Windows Live" clId="Web-{20F5DB75-59AB-451C-8A1E-35E0CCEA8933}" dt="2021-05-29T06:47:56.462" v="1741"/>
          <ac:spMkLst>
            <pc:docMk/>
            <pc:sldMk cId="924395290" sldId="482"/>
            <ac:spMk id="39" creationId="{59911F93-5227-4EB6-9881-656CEB092076}"/>
          </ac:spMkLst>
        </pc:spChg>
        <pc:spChg chg="add">
          <ac:chgData name="Kshitij Srivastava" userId="9ca786a045148134" providerId="Windows Live" clId="Web-{20F5DB75-59AB-451C-8A1E-35E0CCEA8933}" dt="2021-05-29T06:47:56.540" v="1743"/>
          <ac:spMkLst>
            <pc:docMk/>
            <pc:sldMk cId="924395290" sldId="482"/>
            <ac:spMk id="43" creationId="{31A5EBEA-347E-44ED-9CE2-BB741094F698}"/>
          </ac:spMkLst>
        </pc:spChg>
        <pc:spChg chg="add">
          <ac:chgData name="Kshitij Srivastava" userId="9ca786a045148134" providerId="Windows Live" clId="Web-{20F5DB75-59AB-451C-8A1E-35E0CCEA8933}" dt="2021-05-29T06:47:56.618" v="1745"/>
          <ac:spMkLst>
            <pc:docMk/>
            <pc:sldMk cId="924395290" sldId="482"/>
            <ac:spMk id="47" creationId="{D0E923FF-76AC-4DB5-BBD4-387C87F6169F}"/>
          </ac:spMkLst>
        </pc:spChg>
        <pc:spChg chg="mod">
          <ac:chgData name="Kshitij Srivastava" userId="9ca786a045148134" providerId="Windows Live" clId="Web-{20F5DB75-59AB-451C-8A1E-35E0CCEA8933}" dt="2021-05-29T06:42:47.058" v="1651"/>
          <ac:spMkLst>
            <pc:docMk/>
            <pc:sldMk cId="924395290" sldId="482"/>
            <ac:spMk id="60" creationId="{B127320D-78EF-44F0-98CE-FD63E7D5C2CF}"/>
          </ac:spMkLst>
        </pc:spChg>
        <pc:spChg chg="mod">
          <ac:chgData name="Kshitij Srivastava" userId="9ca786a045148134" providerId="Windows Live" clId="Web-{20F5DB75-59AB-451C-8A1E-35E0CCEA8933}" dt="2021-05-29T06:41:35.699" v="1635" actId="1076"/>
          <ac:spMkLst>
            <pc:docMk/>
            <pc:sldMk cId="924395290" sldId="482"/>
            <ac:spMk id="128" creationId="{9146C4FC-CBB9-42AB-A66A-652F5D3EF6BA}"/>
          </ac:spMkLst>
        </pc:spChg>
        <pc:spChg chg="mod">
          <ac:chgData name="Kshitij Srivastava" userId="9ca786a045148134" providerId="Windows Live" clId="Web-{20F5DB75-59AB-451C-8A1E-35E0CCEA8933}" dt="2021-05-29T06:41:35.777" v="1637" actId="1076"/>
          <ac:spMkLst>
            <pc:docMk/>
            <pc:sldMk cId="924395290" sldId="482"/>
            <ac:spMk id="130" creationId="{E38F243A-0E21-4731-9788-6A63892B9D7E}"/>
          </ac:spMkLst>
        </pc:spChg>
        <pc:spChg chg="mod">
          <ac:chgData name="Kshitij Srivastava" userId="9ca786a045148134" providerId="Windows Live" clId="Web-{20F5DB75-59AB-451C-8A1E-35E0CCEA8933}" dt="2021-05-29T06:41:35.840" v="1639" actId="1076"/>
          <ac:spMkLst>
            <pc:docMk/>
            <pc:sldMk cId="924395290" sldId="482"/>
            <ac:spMk id="132" creationId="{6B0AD230-5CC2-4FCA-ADD2-84663D387D12}"/>
          </ac:spMkLst>
        </pc:spChg>
        <pc:spChg chg="mod">
          <ac:chgData name="Kshitij Srivastava" userId="9ca786a045148134" providerId="Windows Live" clId="Web-{20F5DB75-59AB-451C-8A1E-35E0CCEA8933}" dt="2021-05-29T06:41:35.902" v="1641" actId="1076"/>
          <ac:spMkLst>
            <pc:docMk/>
            <pc:sldMk cId="924395290" sldId="482"/>
            <ac:spMk id="134" creationId="{1FB318BF-0D12-45A2-B6F6-0A6F1BB8491B}"/>
          </ac:spMkLst>
        </pc:spChg>
        <pc:spChg chg="mod">
          <ac:chgData name="Kshitij Srivastava" userId="9ca786a045148134" providerId="Windows Live" clId="Web-{20F5DB75-59AB-451C-8A1E-35E0CCEA8933}" dt="2021-05-29T06:42:20.839" v="1642" actId="1076"/>
          <ac:spMkLst>
            <pc:docMk/>
            <pc:sldMk cId="924395290" sldId="482"/>
            <ac:spMk id="163" creationId="{0BD09108-FCD6-4F66-90F9-BA71E73F2849}"/>
          </ac:spMkLst>
        </pc:spChg>
        <pc:spChg chg="mod">
          <ac:chgData name="Kshitij Srivastava" userId="9ca786a045148134" providerId="Windows Live" clId="Web-{20F5DB75-59AB-451C-8A1E-35E0CCEA8933}" dt="2021-05-29T06:42:20.902" v="1644" actId="1076"/>
          <ac:spMkLst>
            <pc:docMk/>
            <pc:sldMk cId="924395290" sldId="482"/>
            <ac:spMk id="165" creationId="{9FDE6074-F196-413A-B38D-E0A92A65FDFB}"/>
          </ac:spMkLst>
        </pc:spChg>
        <pc:spChg chg="mod">
          <ac:chgData name="Kshitij Srivastava" userId="9ca786a045148134" providerId="Windows Live" clId="Web-{20F5DB75-59AB-451C-8A1E-35E0CCEA8933}" dt="2021-05-29T06:42:20.980" v="1646" actId="1076"/>
          <ac:spMkLst>
            <pc:docMk/>
            <pc:sldMk cId="924395290" sldId="482"/>
            <ac:spMk id="167" creationId="{178652D2-B0C9-482B-BFFC-D8CAC9A2A5B2}"/>
          </ac:spMkLst>
        </pc:spChg>
        <pc:spChg chg="mod">
          <ac:chgData name="Kshitij Srivastava" userId="9ca786a045148134" providerId="Windows Live" clId="Web-{20F5DB75-59AB-451C-8A1E-35E0CCEA8933}" dt="2021-05-29T06:42:21.043" v="1648" actId="1076"/>
          <ac:spMkLst>
            <pc:docMk/>
            <pc:sldMk cId="924395290" sldId="482"/>
            <ac:spMk id="169" creationId="{6626B0CE-35F0-47DD-9EFA-519A3703333E}"/>
          </ac:spMkLst>
        </pc:spChg>
        <pc:cxnChg chg="add">
          <ac:chgData name="Kshitij Srivastava" userId="9ca786a045148134" providerId="Windows Live" clId="Web-{20F5DB75-59AB-451C-8A1E-35E0CCEA8933}" dt="2021-05-29T06:47:56.431" v="1740"/>
          <ac:cxnSpMkLst>
            <pc:docMk/>
            <pc:sldMk cId="924395290" sldId="482"/>
            <ac:cxnSpMk id="35" creationId="{6E4E5824-A53A-4BE3-AF4B-E9DCB6915DEC}"/>
          </ac:cxnSpMkLst>
        </pc:cxnChg>
        <pc:cxnChg chg="add">
          <ac:chgData name="Kshitij Srivastava" userId="9ca786a045148134" providerId="Windows Live" clId="Web-{20F5DB75-59AB-451C-8A1E-35E0CCEA8933}" dt="2021-05-29T06:47:56.509" v="1742"/>
          <ac:cxnSpMkLst>
            <pc:docMk/>
            <pc:sldMk cId="924395290" sldId="482"/>
            <ac:cxnSpMk id="41" creationId="{6C54CC9A-5DEC-417A-A7D7-EB2942DCABC9}"/>
          </ac:cxnSpMkLst>
        </pc:cxnChg>
        <pc:cxnChg chg="add">
          <ac:chgData name="Kshitij Srivastava" userId="9ca786a045148134" providerId="Windows Live" clId="Web-{20F5DB75-59AB-451C-8A1E-35E0CCEA8933}" dt="2021-05-29T06:47:56.571" v="1744"/>
          <ac:cxnSpMkLst>
            <pc:docMk/>
            <pc:sldMk cId="924395290" sldId="482"/>
            <ac:cxnSpMk id="45" creationId="{55A614F8-AD55-4E7F-9F4A-AE9D21D57E43}"/>
          </ac:cxnSpMkLst>
        </pc:cxnChg>
        <pc:cxnChg chg="mod">
          <ac:chgData name="Kshitij Srivastava" userId="9ca786a045148134" providerId="Windows Live" clId="Web-{20F5DB75-59AB-451C-8A1E-35E0CCEA8933}" dt="2021-05-29T06:41:35.730" v="1636" actId="1076"/>
          <ac:cxnSpMkLst>
            <pc:docMk/>
            <pc:sldMk cId="924395290" sldId="482"/>
            <ac:cxnSpMk id="129" creationId="{122CD3F0-D2B8-43C8-8FED-C328DDEB42B1}"/>
          </ac:cxnSpMkLst>
        </pc:cxnChg>
        <pc:cxnChg chg="mod">
          <ac:chgData name="Kshitij Srivastava" userId="9ca786a045148134" providerId="Windows Live" clId="Web-{20F5DB75-59AB-451C-8A1E-35E0CCEA8933}" dt="2021-05-29T06:41:35.809" v="1638" actId="1076"/>
          <ac:cxnSpMkLst>
            <pc:docMk/>
            <pc:sldMk cId="924395290" sldId="482"/>
            <ac:cxnSpMk id="131" creationId="{27557569-A0B7-4024-B0EE-F37B843B2D53}"/>
          </ac:cxnSpMkLst>
        </pc:cxnChg>
        <pc:cxnChg chg="mod">
          <ac:chgData name="Kshitij Srivastava" userId="9ca786a045148134" providerId="Windows Live" clId="Web-{20F5DB75-59AB-451C-8A1E-35E0CCEA8933}" dt="2021-05-29T06:41:35.871" v="1640" actId="1076"/>
          <ac:cxnSpMkLst>
            <pc:docMk/>
            <pc:sldMk cId="924395290" sldId="482"/>
            <ac:cxnSpMk id="133" creationId="{6A07058E-3E77-4CE4-BAE6-A8F5D44D9857}"/>
          </ac:cxnSpMkLst>
        </pc:cxnChg>
        <pc:cxnChg chg="mod">
          <ac:chgData name="Kshitij Srivastava" userId="9ca786a045148134" providerId="Windows Live" clId="Web-{20F5DB75-59AB-451C-8A1E-35E0CCEA8933}" dt="2021-05-29T06:42:20.871" v="1643" actId="1076"/>
          <ac:cxnSpMkLst>
            <pc:docMk/>
            <pc:sldMk cId="924395290" sldId="482"/>
            <ac:cxnSpMk id="164" creationId="{EEFFF03B-1DE5-479B-A431-AF353227AB5A}"/>
          </ac:cxnSpMkLst>
        </pc:cxnChg>
        <pc:cxnChg chg="mod">
          <ac:chgData name="Kshitij Srivastava" userId="9ca786a045148134" providerId="Windows Live" clId="Web-{20F5DB75-59AB-451C-8A1E-35E0CCEA8933}" dt="2021-05-29T06:42:20.933" v="1645" actId="1076"/>
          <ac:cxnSpMkLst>
            <pc:docMk/>
            <pc:sldMk cId="924395290" sldId="482"/>
            <ac:cxnSpMk id="166" creationId="{537B0373-04CF-4FCE-A24D-F1D10651E193}"/>
          </ac:cxnSpMkLst>
        </pc:cxnChg>
        <pc:cxnChg chg="mod">
          <ac:chgData name="Kshitij Srivastava" userId="9ca786a045148134" providerId="Windows Live" clId="Web-{20F5DB75-59AB-451C-8A1E-35E0CCEA8933}" dt="2021-05-29T06:42:21.011" v="1647" actId="1076"/>
          <ac:cxnSpMkLst>
            <pc:docMk/>
            <pc:sldMk cId="924395290" sldId="482"/>
            <ac:cxnSpMk id="168" creationId="{7CDB6B84-A8ED-45F0-9E95-57AD38A1BE76}"/>
          </ac:cxnSpMkLst>
        </pc:cxnChg>
      </pc:sldChg>
      <pc:sldChg chg="addSp modSp add replId">
        <pc:chgData name="Kshitij Srivastava" userId="9ca786a045148134" providerId="Windows Live" clId="Web-{20F5DB75-59AB-451C-8A1E-35E0CCEA8933}" dt="2021-05-29T06:48:01.134" v="1752"/>
        <pc:sldMkLst>
          <pc:docMk/>
          <pc:sldMk cId="1793358775" sldId="483"/>
        </pc:sldMkLst>
        <pc:spChg chg="add">
          <ac:chgData name="Kshitij Srivastava" userId="9ca786a045148134" providerId="Windows Live" clId="Web-{20F5DB75-59AB-451C-8A1E-35E0CCEA8933}" dt="2021-05-29T06:48:00.899" v="1746"/>
          <ac:spMkLst>
            <pc:docMk/>
            <pc:sldMk cId="1793358775" sldId="483"/>
            <ac:spMk id="4" creationId="{6E284749-FAEC-4517-84AB-19D748FAD63E}"/>
          </ac:spMkLst>
        </pc:spChg>
        <pc:spChg chg="add">
          <ac:chgData name="Kshitij Srivastava" userId="9ca786a045148134" providerId="Windows Live" clId="Web-{20F5DB75-59AB-451C-8A1E-35E0CCEA8933}" dt="2021-05-29T06:48:00.977" v="1748"/>
          <ac:spMkLst>
            <pc:docMk/>
            <pc:sldMk cId="1793358775" sldId="483"/>
            <ac:spMk id="39" creationId="{23A423E5-59A2-4AF1-BAF7-97C33756573C}"/>
          </ac:spMkLst>
        </pc:spChg>
        <pc:spChg chg="add">
          <ac:chgData name="Kshitij Srivastava" userId="9ca786a045148134" providerId="Windows Live" clId="Web-{20F5DB75-59AB-451C-8A1E-35E0CCEA8933}" dt="2021-05-29T06:48:01.056" v="1750"/>
          <ac:spMkLst>
            <pc:docMk/>
            <pc:sldMk cId="1793358775" sldId="483"/>
            <ac:spMk id="43" creationId="{43EB730C-A5EF-4ADB-A614-6309F185B409}"/>
          </ac:spMkLst>
        </pc:spChg>
        <pc:spChg chg="add">
          <ac:chgData name="Kshitij Srivastava" userId="9ca786a045148134" providerId="Windows Live" clId="Web-{20F5DB75-59AB-451C-8A1E-35E0CCEA8933}" dt="2021-05-29T06:48:01.134" v="1752"/>
          <ac:spMkLst>
            <pc:docMk/>
            <pc:sldMk cId="1793358775" sldId="483"/>
            <ac:spMk id="47" creationId="{83B24832-EB21-4A6F-9CC4-0C4935D75543}"/>
          </ac:spMkLst>
        </pc:spChg>
        <pc:spChg chg="add mod">
          <ac:chgData name="Kshitij Srivastava" userId="9ca786a045148134" providerId="Windows Live" clId="Web-{20F5DB75-59AB-451C-8A1E-35E0CCEA8933}" dt="2021-05-29T06:43:25.183" v="1656" actId="1076"/>
          <ac:spMkLst>
            <pc:docMk/>
            <pc:sldMk cId="1793358775" sldId="483"/>
            <ac:spMk id="174" creationId="{AACC7515-4510-4120-977D-D8CBDE2944B6}"/>
          </ac:spMkLst>
        </pc:spChg>
        <pc:spChg chg="add mod">
          <ac:chgData name="Kshitij Srivastava" userId="9ca786a045148134" providerId="Windows Live" clId="Web-{20F5DB75-59AB-451C-8A1E-35E0CCEA8933}" dt="2021-05-29T06:43:38.620" v="1660" actId="1076"/>
          <ac:spMkLst>
            <pc:docMk/>
            <pc:sldMk cId="1793358775" sldId="483"/>
            <ac:spMk id="178" creationId="{5E857D81-146A-4FC3-A4EA-0A57F4E07D83}"/>
          </ac:spMkLst>
        </pc:spChg>
        <pc:spChg chg="add mod">
          <ac:chgData name="Kshitij Srivastava" userId="9ca786a045148134" providerId="Windows Live" clId="Web-{20F5DB75-59AB-451C-8A1E-35E0CCEA8933}" dt="2021-05-29T06:43:44.792" v="1664" actId="1076"/>
          <ac:spMkLst>
            <pc:docMk/>
            <pc:sldMk cId="1793358775" sldId="483"/>
            <ac:spMk id="180" creationId="{61D71A76-3BB2-4391-9974-003C6AA3E336}"/>
          </ac:spMkLst>
        </pc:spChg>
        <pc:cxnChg chg="add">
          <ac:chgData name="Kshitij Srivastava" userId="9ca786a045148134" providerId="Windows Live" clId="Web-{20F5DB75-59AB-451C-8A1E-35E0CCEA8933}" dt="2021-05-29T06:48:00.930" v="1747"/>
          <ac:cxnSpMkLst>
            <pc:docMk/>
            <pc:sldMk cId="1793358775" sldId="483"/>
            <ac:cxnSpMk id="35" creationId="{A0A45A49-F55C-4084-ADD1-2BE7D7D9BF5A}"/>
          </ac:cxnSpMkLst>
        </pc:cxnChg>
        <pc:cxnChg chg="add">
          <ac:chgData name="Kshitij Srivastava" userId="9ca786a045148134" providerId="Windows Live" clId="Web-{20F5DB75-59AB-451C-8A1E-35E0CCEA8933}" dt="2021-05-29T06:48:01.009" v="1749"/>
          <ac:cxnSpMkLst>
            <pc:docMk/>
            <pc:sldMk cId="1793358775" sldId="483"/>
            <ac:cxnSpMk id="41" creationId="{2FDCF10D-A404-4D75-96C5-691AB5ECC307}"/>
          </ac:cxnSpMkLst>
        </pc:cxnChg>
        <pc:cxnChg chg="add">
          <ac:chgData name="Kshitij Srivastava" userId="9ca786a045148134" providerId="Windows Live" clId="Web-{20F5DB75-59AB-451C-8A1E-35E0CCEA8933}" dt="2021-05-29T06:48:01.087" v="1751"/>
          <ac:cxnSpMkLst>
            <pc:docMk/>
            <pc:sldMk cId="1793358775" sldId="483"/>
            <ac:cxnSpMk id="45" creationId="{45785BFD-7A32-406B-A193-FC2C2A24F0E5}"/>
          </ac:cxnSpMkLst>
        </pc:cxnChg>
        <pc:cxnChg chg="add mod">
          <ac:chgData name="Kshitij Srivastava" userId="9ca786a045148134" providerId="Windows Live" clId="Web-{20F5DB75-59AB-451C-8A1E-35E0CCEA8933}" dt="2021-05-29T06:43:25.151" v="1655" actId="1076"/>
          <ac:cxnSpMkLst>
            <pc:docMk/>
            <pc:sldMk cId="1793358775" sldId="483"/>
            <ac:cxnSpMk id="173" creationId="{3EABE46F-680C-4DD9-B101-5AB5AC3B27F2}"/>
          </ac:cxnSpMkLst>
        </pc:cxnChg>
        <pc:cxnChg chg="add mod">
          <ac:chgData name="Kshitij Srivastava" userId="9ca786a045148134" providerId="Windows Live" clId="Web-{20F5DB75-59AB-451C-8A1E-35E0CCEA8933}" dt="2021-05-29T06:43:38.573" v="1659" actId="1076"/>
          <ac:cxnSpMkLst>
            <pc:docMk/>
            <pc:sldMk cId="1793358775" sldId="483"/>
            <ac:cxnSpMk id="177" creationId="{192A3B81-C301-44AF-84A4-3653A5F93857}"/>
          </ac:cxnSpMkLst>
        </pc:cxnChg>
        <pc:cxnChg chg="add mod">
          <ac:chgData name="Kshitij Srivastava" userId="9ca786a045148134" providerId="Windows Live" clId="Web-{20F5DB75-59AB-451C-8A1E-35E0CCEA8933}" dt="2021-05-29T06:43:44.761" v="1663" actId="1076"/>
          <ac:cxnSpMkLst>
            <pc:docMk/>
            <pc:sldMk cId="1793358775" sldId="483"/>
            <ac:cxnSpMk id="179" creationId="{55A048E6-CD00-4A0F-8241-58EC863062D5}"/>
          </ac:cxnSpMkLst>
        </pc:cxnChg>
      </pc:sldChg>
      <pc:sldChg chg="addSp delSp add replId">
        <pc:chgData name="Kshitij Srivastava" userId="9ca786a045148134" providerId="Windows Live" clId="Web-{20F5DB75-59AB-451C-8A1E-35E0CCEA8933}" dt="2021-05-29T06:48:05.243" v="1759"/>
        <pc:sldMkLst>
          <pc:docMk/>
          <pc:sldMk cId="2219828446" sldId="484"/>
        </pc:sldMkLst>
        <pc:spChg chg="add">
          <ac:chgData name="Kshitij Srivastava" userId="9ca786a045148134" providerId="Windows Live" clId="Web-{20F5DB75-59AB-451C-8A1E-35E0CCEA8933}" dt="2021-05-29T06:48:05.024" v="1753"/>
          <ac:spMkLst>
            <pc:docMk/>
            <pc:sldMk cId="2219828446" sldId="484"/>
            <ac:spMk id="4" creationId="{1E2DE70A-D216-430D-8F39-262C461598A2}"/>
          </ac:spMkLst>
        </pc:spChg>
        <pc:spChg chg="add">
          <ac:chgData name="Kshitij Srivastava" userId="9ca786a045148134" providerId="Windows Live" clId="Web-{20F5DB75-59AB-451C-8A1E-35E0CCEA8933}" dt="2021-05-29T06:48:05.102" v="1755"/>
          <ac:spMkLst>
            <pc:docMk/>
            <pc:sldMk cId="2219828446" sldId="484"/>
            <ac:spMk id="39" creationId="{2EE8B803-0F64-4DE1-97D2-9338F07490BC}"/>
          </ac:spMkLst>
        </pc:spChg>
        <pc:spChg chg="add">
          <ac:chgData name="Kshitij Srivastava" userId="9ca786a045148134" providerId="Windows Live" clId="Web-{20F5DB75-59AB-451C-8A1E-35E0CCEA8933}" dt="2021-05-29T06:48:05.165" v="1757"/>
          <ac:spMkLst>
            <pc:docMk/>
            <pc:sldMk cId="2219828446" sldId="484"/>
            <ac:spMk id="43" creationId="{6486C3CB-15D0-4A24-BA09-C12874753149}"/>
          </ac:spMkLst>
        </pc:spChg>
        <pc:spChg chg="add">
          <ac:chgData name="Kshitij Srivastava" userId="9ca786a045148134" providerId="Windows Live" clId="Web-{20F5DB75-59AB-451C-8A1E-35E0CCEA8933}" dt="2021-05-29T06:48:05.243" v="1759"/>
          <ac:spMkLst>
            <pc:docMk/>
            <pc:sldMk cId="2219828446" sldId="484"/>
            <ac:spMk id="47" creationId="{F1B5A047-499E-4989-AA78-111B9AD326AE}"/>
          </ac:spMkLst>
        </pc:spChg>
        <pc:spChg chg="del">
          <ac:chgData name="Kshitij Srivastava" userId="9ca786a045148134" providerId="Windows Live" clId="Web-{20F5DB75-59AB-451C-8A1E-35E0CCEA8933}" dt="2021-05-29T06:44:09.339" v="1671"/>
          <ac:spMkLst>
            <pc:docMk/>
            <pc:sldMk cId="2219828446" sldId="484"/>
            <ac:spMk id="111" creationId="{D89AC074-16A3-47EF-8237-7A3756AF9610}"/>
          </ac:spMkLst>
        </pc:spChg>
        <pc:spChg chg="del">
          <ac:chgData name="Kshitij Srivastava" userId="9ca786a045148134" providerId="Windows Live" clId="Web-{20F5DB75-59AB-451C-8A1E-35E0CCEA8933}" dt="2021-05-29T06:44:09.323" v="1670"/>
          <ac:spMkLst>
            <pc:docMk/>
            <pc:sldMk cId="2219828446" sldId="484"/>
            <ac:spMk id="112" creationId="{9FBB2949-3024-4D59-A2FA-DCA16235A3B7}"/>
          </ac:spMkLst>
        </pc:spChg>
        <pc:spChg chg="del">
          <ac:chgData name="Kshitij Srivastava" userId="9ca786a045148134" providerId="Windows Live" clId="Web-{20F5DB75-59AB-451C-8A1E-35E0CCEA8933}" dt="2021-05-29T06:44:05.948" v="1669"/>
          <ac:spMkLst>
            <pc:docMk/>
            <pc:sldMk cId="2219828446" sldId="484"/>
            <ac:spMk id="113" creationId="{3F53E5C7-A974-4321-AC84-C761C9F59844}"/>
          </ac:spMkLst>
        </pc:spChg>
        <pc:spChg chg="del">
          <ac:chgData name="Kshitij Srivastava" userId="9ca786a045148134" providerId="Windows Live" clId="Web-{20F5DB75-59AB-451C-8A1E-35E0CCEA8933}" dt="2021-05-29T06:44:05.948" v="1668"/>
          <ac:spMkLst>
            <pc:docMk/>
            <pc:sldMk cId="2219828446" sldId="484"/>
            <ac:spMk id="114" creationId="{F043DAAD-AA14-4D36-A934-5D2568FFE8B0}"/>
          </ac:spMkLst>
        </pc:spChg>
        <pc:spChg chg="del">
          <ac:chgData name="Kshitij Srivastava" userId="9ca786a045148134" providerId="Windows Live" clId="Web-{20F5DB75-59AB-451C-8A1E-35E0CCEA8933}" dt="2021-05-29T06:44:02.823" v="1667"/>
          <ac:spMkLst>
            <pc:docMk/>
            <pc:sldMk cId="2219828446" sldId="484"/>
            <ac:spMk id="115" creationId="{CB9C2CDC-936E-4AED-88E8-7A3FABCB5AC6}"/>
          </ac:spMkLst>
        </pc:spChg>
        <pc:spChg chg="del">
          <ac:chgData name="Kshitij Srivastava" userId="9ca786a045148134" providerId="Windows Live" clId="Web-{20F5DB75-59AB-451C-8A1E-35E0CCEA8933}" dt="2021-05-29T06:44:02.823" v="1666"/>
          <ac:spMkLst>
            <pc:docMk/>
            <pc:sldMk cId="2219828446" sldId="484"/>
            <ac:spMk id="116" creationId="{382EA1DF-5B89-4FD7-A212-ACD5433933D6}"/>
          </ac:spMkLst>
        </pc:spChg>
        <pc:cxnChg chg="add">
          <ac:chgData name="Kshitij Srivastava" userId="9ca786a045148134" providerId="Windows Live" clId="Web-{20F5DB75-59AB-451C-8A1E-35E0CCEA8933}" dt="2021-05-29T06:48:05.055" v="1754"/>
          <ac:cxnSpMkLst>
            <pc:docMk/>
            <pc:sldMk cId="2219828446" sldId="484"/>
            <ac:cxnSpMk id="35" creationId="{3D661E77-395E-4BCA-BAF9-0A1AB80ABE60}"/>
          </ac:cxnSpMkLst>
        </pc:cxnChg>
        <pc:cxnChg chg="add">
          <ac:chgData name="Kshitij Srivastava" userId="9ca786a045148134" providerId="Windows Live" clId="Web-{20F5DB75-59AB-451C-8A1E-35E0CCEA8933}" dt="2021-05-29T06:48:05.134" v="1756"/>
          <ac:cxnSpMkLst>
            <pc:docMk/>
            <pc:sldMk cId="2219828446" sldId="484"/>
            <ac:cxnSpMk id="41" creationId="{A9C3A6B1-1A4C-4AAF-A7E9-A84F0E2DD7CC}"/>
          </ac:cxnSpMkLst>
        </pc:cxnChg>
        <pc:cxnChg chg="add">
          <ac:chgData name="Kshitij Srivastava" userId="9ca786a045148134" providerId="Windows Live" clId="Web-{20F5DB75-59AB-451C-8A1E-35E0CCEA8933}" dt="2021-05-29T06:48:05.196" v="1758"/>
          <ac:cxnSpMkLst>
            <pc:docMk/>
            <pc:sldMk cId="2219828446" sldId="484"/>
            <ac:cxnSpMk id="45" creationId="{4E2DDA0D-8C5C-4345-95B6-9D82726C3F1B}"/>
          </ac:cxnSpMkLst>
        </pc:cxnChg>
      </pc:sldChg>
      <pc:sldChg chg="addSp modSp add replId">
        <pc:chgData name="Kshitij Srivastava" userId="9ca786a045148134" providerId="Windows Live" clId="Web-{20F5DB75-59AB-451C-8A1E-35E0CCEA8933}" dt="2021-05-29T06:48:09.727" v="1766"/>
        <pc:sldMkLst>
          <pc:docMk/>
          <pc:sldMk cId="3819026556" sldId="485"/>
        </pc:sldMkLst>
        <pc:spChg chg="add">
          <ac:chgData name="Kshitij Srivastava" userId="9ca786a045148134" providerId="Windows Live" clId="Web-{20F5DB75-59AB-451C-8A1E-35E0CCEA8933}" dt="2021-05-29T06:48:09.540" v="1760"/>
          <ac:spMkLst>
            <pc:docMk/>
            <pc:sldMk cId="3819026556" sldId="485"/>
            <ac:spMk id="4" creationId="{6692CAEA-1C0A-453C-9D0C-33A797B67897}"/>
          </ac:spMkLst>
        </pc:spChg>
        <pc:spChg chg="mod">
          <ac:chgData name="Kshitij Srivastava" userId="9ca786a045148134" providerId="Windows Live" clId="Web-{20F5DB75-59AB-451C-8A1E-35E0CCEA8933}" dt="2021-05-29T06:45:21.150" v="1673"/>
          <ac:spMkLst>
            <pc:docMk/>
            <pc:sldMk cId="3819026556" sldId="485"/>
            <ac:spMk id="32" creationId="{81728BF4-3FEE-403B-998E-7A047D6E893A}"/>
          </ac:spMkLst>
        </pc:spChg>
        <pc:spChg chg="add">
          <ac:chgData name="Kshitij Srivastava" userId="9ca786a045148134" providerId="Windows Live" clId="Web-{20F5DB75-59AB-451C-8A1E-35E0CCEA8933}" dt="2021-05-29T06:48:09.602" v="1762"/>
          <ac:spMkLst>
            <pc:docMk/>
            <pc:sldMk cId="3819026556" sldId="485"/>
            <ac:spMk id="39" creationId="{ECB8EC13-302C-40A3-BD7B-8AE31BD3F8E5}"/>
          </ac:spMkLst>
        </pc:spChg>
        <pc:spChg chg="mod">
          <ac:chgData name="Kshitij Srivastava" userId="9ca786a045148134" providerId="Windows Live" clId="Web-{20F5DB75-59AB-451C-8A1E-35E0CCEA8933}" dt="2021-05-29T06:45:21.182" v="1674"/>
          <ac:spMkLst>
            <pc:docMk/>
            <pc:sldMk cId="3819026556" sldId="485"/>
            <ac:spMk id="40" creationId="{AC2AA828-B14C-4FD7-8EA5-D097C4E28682}"/>
          </ac:spMkLst>
        </pc:spChg>
        <pc:spChg chg="add">
          <ac:chgData name="Kshitij Srivastava" userId="9ca786a045148134" providerId="Windows Live" clId="Web-{20F5DB75-59AB-451C-8A1E-35E0CCEA8933}" dt="2021-05-29T06:48:09.665" v="1764"/>
          <ac:spMkLst>
            <pc:docMk/>
            <pc:sldMk cId="3819026556" sldId="485"/>
            <ac:spMk id="43" creationId="{FC4292D1-704E-4D47-A952-2A089E64311F}"/>
          </ac:spMkLst>
        </pc:spChg>
        <pc:spChg chg="mod">
          <ac:chgData name="Kshitij Srivastava" userId="9ca786a045148134" providerId="Windows Live" clId="Web-{20F5DB75-59AB-451C-8A1E-35E0CCEA8933}" dt="2021-05-29T06:45:21.213" v="1675"/>
          <ac:spMkLst>
            <pc:docMk/>
            <pc:sldMk cId="3819026556" sldId="485"/>
            <ac:spMk id="44" creationId="{0F82C8CC-F1D1-4869-BF8B-A7A319586FB3}"/>
          </ac:spMkLst>
        </pc:spChg>
        <pc:spChg chg="mod">
          <ac:chgData name="Kshitij Srivastava" userId="9ca786a045148134" providerId="Windows Live" clId="Web-{20F5DB75-59AB-451C-8A1E-35E0CCEA8933}" dt="2021-05-29T06:45:21.244" v="1676"/>
          <ac:spMkLst>
            <pc:docMk/>
            <pc:sldMk cId="3819026556" sldId="485"/>
            <ac:spMk id="46" creationId="{C900EAD9-DF90-4213-8FAA-9DC18436692C}"/>
          </ac:spMkLst>
        </pc:spChg>
        <pc:spChg chg="add">
          <ac:chgData name="Kshitij Srivastava" userId="9ca786a045148134" providerId="Windows Live" clId="Web-{20F5DB75-59AB-451C-8A1E-35E0CCEA8933}" dt="2021-05-29T06:48:09.727" v="1766"/>
          <ac:spMkLst>
            <pc:docMk/>
            <pc:sldMk cId="3819026556" sldId="485"/>
            <ac:spMk id="47" creationId="{1DF33D83-3F5D-4E51-976B-C642DBDB9A82}"/>
          </ac:spMkLst>
        </pc:spChg>
        <pc:spChg chg="mod">
          <ac:chgData name="Kshitij Srivastava" userId="9ca786a045148134" providerId="Windows Live" clId="Web-{20F5DB75-59AB-451C-8A1E-35E0CCEA8933}" dt="2021-05-29T06:45:21.276" v="1677"/>
          <ac:spMkLst>
            <pc:docMk/>
            <pc:sldMk cId="3819026556" sldId="485"/>
            <ac:spMk id="52" creationId="{1B250C4D-5EC0-4773-81F9-59D2BE00B91E}"/>
          </ac:spMkLst>
        </pc:spChg>
        <pc:spChg chg="mod">
          <ac:chgData name="Kshitij Srivastava" userId="9ca786a045148134" providerId="Windows Live" clId="Web-{20F5DB75-59AB-451C-8A1E-35E0CCEA8933}" dt="2021-05-29T06:45:21.307" v="1678"/>
          <ac:spMkLst>
            <pc:docMk/>
            <pc:sldMk cId="3819026556" sldId="485"/>
            <ac:spMk id="54" creationId="{E9D4EEC6-59AB-4997-8794-320EC26FE540}"/>
          </ac:spMkLst>
        </pc:spChg>
        <pc:picChg chg="ord">
          <ac:chgData name="Kshitij Srivastava" userId="9ca786a045148134" providerId="Windows Live" clId="Web-{20F5DB75-59AB-451C-8A1E-35E0CCEA8933}" dt="2021-05-29T06:45:54.728" v="1681"/>
          <ac:picMkLst>
            <pc:docMk/>
            <pc:sldMk cId="3819026556" sldId="485"/>
            <ac:picMk id="81" creationId="{BDDB42EA-FF15-4011-A7D7-0B05E971E304}"/>
          </ac:picMkLst>
        </pc:picChg>
        <pc:picChg chg="ord">
          <ac:chgData name="Kshitij Srivastava" userId="9ca786a045148134" providerId="Windows Live" clId="Web-{20F5DB75-59AB-451C-8A1E-35E0CCEA8933}" dt="2021-05-29T06:45:44.510" v="1680"/>
          <ac:picMkLst>
            <pc:docMk/>
            <pc:sldMk cId="3819026556" sldId="485"/>
            <ac:picMk id="170" creationId="{4D536EF8-3ADB-4155-8467-B3C81D595571}"/>
          </ac:picMkLst>
        </pc:picChg>
        <pc:cxnChg chg="add">
          <ac:chgData name="Kshitij Srivastava" userId="9ca786a045148134" providerId="Windows Live" clId="Web-{20F5DB75-59AB-451C-8A1E-35E0CCEA8933}" dt="2021-05-29T06:48:09.571" v="1761"/>
          <ac:cxnSpMkLst>
            <pc:docMk/>
            <pc:sldMk cId="3819026556" sldId="485"/>
            <ac:cxnSpMk id="35" creationId="{08F45CA5-16C6-451C-AD3F-BDCD35565744}"/>
          </ac:cxnSpMkLst>
        </pc:cxnChg>
        <pc:cxnChg chg="add">
          <ac:chgData name="Kshitij Srivastava" userId="9ca786a045148134" providerId="Windows Live" clId="Web-{20F5DB75-59AB-451C-8A1E-35E0CCEA8933}" dt="2021-05-29T06:48:09.634" v="1763"/>
          <ac:cxnSpMkLst>
            <pc:docMk/>
            <pc:sldMk cId="3819026556" sldId="485"/>
            <ac:cxnSpMk id="41" creationId="{CFE9D611-19A4-4720-AB43-DC201A1F87F1}"/>
          </ac:cxnSpMkLst>
        </pc:cxnChg>
        <pc:cxnChg chg="add">
          <ac:chgData name="Kshitij Srivastava" userId="9ca786a045148134" providerId="Windows Live" clId="Web-{20F5DB75-59AB-451C-8A1E-35E0CCEA8933}" dt="2021-05-29T06:48:09.696" v="1765"/>
          <ac:cxnSpMkLst>
            <pc:docMk/>
            <pc:sldMk cId="3819026556" sldId="485"/>
            <ac:cxnSpMk id="45" creationId="{C28970B1-75A5-4738-9954-CC359BFB7538}"/>
          </ac:cxnSpMkLst>
        </pc:cxnChg>
      </pc:sldChg>
      <pc:sldChg chg="addSp delSp modSp add replId">
        <pc:chgData name="Kshitij Srivastava" userId="9ca786a045148134" providerId="Windows Live" clId="Web-{20F5DB75-59AB-451C-8A1E-35E0CCEA8933}" dt="2021-05-29T06:49:06.617" v="1785"/>
        <pc:sldMkLst>
          <pc:docMk/>
          <pc:sldMk cId="474759549" sldId="486"/>
        </pc:sldMkLst>
        <pc:spChg chg="add mod">
          <ac:chgData name="Kshitij Srivastava" userId="9ca786a045148134" providerId="Windows Live" clId="Web-{20F5DB75-59AB-451C-8A1E-35E0CCEA8933}" dt="2021-05-29T06:46:36.087" v="1688" actId="1076"/>
          <ac:spMkLst>
            <pc:docMk/>
            <pc:sldMk cId="474759549" sldId="486"/>
            <ac:spMk id="35" creationId="{E8291A69-4603-430F-9CB0-4986AB3D8723}"/>
          </ac:spMkLst>
        </pc:spChg>
        <pc:spChg chg="add mod">
          <ac:chgData name="Kshitij Srivastava" userId="9ca786a045148134" providerId="Windows Live" clId="Web-{20F5DB75-59AB-451C-8A1E-35E0CCEA8933}" dt="2021-05-29T06:46:43.400" v="1692" actId="1076"/>
          <ac:spMkLst>
            <pc:docMk/>
            <pc:sldMk cId="474759549" sldId="486"/>
            <ac:spMk id="41" creationId="{29222318-7199-49FE-AFA7-1329FF2ECA68}"/>
          </ac:spMkLst>
        </pc:spChg>
        <pc:spChg chg="add mod">
          <ac:chgData name="Kshitij Srivastava" userId="9ca786a045148134" providerId="Windows Live" clId="Web-{20F5DB75-59AB-451C-8A1E-35E0CCEA8933}" dt="2021-05-29T06:46:55.962" v="1696" actId="1076"/>
          <ac:spMkLst>
            <pc:docMk/>
            <pc:sldMk cId="474759549" sldId="486"/>
            <ac:spMk id="45" creationId="{27DFD4DC-D79E-4347-BDEB-D06D8ADAF027}"/>
          </ac:spMkLst>
        </pc:spChg>
        <pc:spChg chg="add">
          <ac:chgData name="Kshitij Srivastava" userId="9ca786a045148134" providerId="Windows Live" clId="Web-{20F5DB75-59AB-451C-8A1E-35E0CCEA8933}" dt="2021-05-29T06:48:14.087" v="1767"/>
          <ac:spMkLst>
            <pc:docMk/>
            <pc:sldMk cId="474759549" sldId="486"/>
            <ac:spMk id="47" creationId="{C10F9F66-A885-406E-BC91-3FC8CA4D85AD}"/>
          </ac:spMkLst>
        </pc:spChg>
        <pc:spChg chg="add">
          <ac:chgData name="Kshitij Srivastava" userId="9ca786a045148134" providerId="Windows Live" clId="Web-{20F5DB75-59AB-451C-8A1E-35E0CCEA8933}" dt="2021-05-29T06:48:14.165" v="1769"/>
          <ac:spMkLst>
            <pc:docMk/>
            <pc:sldMk cId="474759549" sldId="486"/>
            <ac:spMk id="51" creationId="{312A0124-05B9-4CE3-9109-EF3828C28138}"/>
          </ac:spMkLst>
        </pc:spChg>
        <pc:spChg chg="add">
          <ac:chgData name="Kshitij Srivastava" userId="9ca786a045148134" providerId="Windows Live" clId="Web-{20F5DB75-59AB-451C-8A1E-35E0CCEA8933}" dt="2021-05-29T06:48:14.227" v="1771"/>
          <ac:spMkLst>
            <pc:docMk/>
            <pc:sldMk cId="474759549" sldId="486"/>
            <ac:spMk id="55" creationId="{F51D3D99-7C95-4BDB-BE78-1F4628DB2B20}"/>
          </ac:spMkLst>
        </pc:spChg>
        <pc:spChg chg="add">
          <ac:chgData name="Kshitij Srivastava" userId="9ca786a045148134" providerId="Windows Live" clId="Web-{20F5DB75-59AB-451C-8A1E-35E0CCEA8933}" dt="2021-05-29T06:48:14.290" v="1773"/>
          <ac:spMkLst>
            <pc:docMk/>
            <pc:sldMk cId="474759549" sldId="486"/>
            <ac:spMk id="59" creationId="{E566E7F1-6FD1-4C06-AC15-3222DAEBF60C}"/>
          </ac:spMkLst>
        </pc:spChg>
        <pc:spChg chg="add del">
          <ac:chgData name="Kshitij Srivastava" userId="9ca786a045148134" providerId="Windows Live" clId="Web-{20F5DB75-59AB-451C-8A1E-35E0CCEA8933}" dt="2021-05-29T06:49:06.617" v="1784"/>
          <ac:spMkLst>
            <pc:docMk/>
            <pc:sldMk cId="474759549" sldId="486"/>
            <ac:spMk id="105" creationId="{1B06104D-0A8D-451A-B49B-A70DCDDF6B5D}"/>
          </ac:spMkLst>
        </pc:spChg>
        <pc:spChg chg="add del">
          <ac:chgData name="Kshitij Srivastava" userId="9ca786a045148134" providerId="Windows Live" clId="Web-{20F5DB75-59AB-451C-8A1E-35E0CCEA8933}" dt="2021-05-29T06:49:06.617" v="1785"/>
          <ac:spMkLst>
            <pc:docMk/>
            <pc:sldMk cId="474759549" sldId="486"/>
            <ac:spMk id="106" creationId="{4AAC6C5B-21D3-4E4B-B3E3-D24C262306C4}"/>
          </ac:spMkLst>
        </pc:spChg>
        <pc:spChg chg="add del">
          <ac:chgData name="Kshitij Srivastava" userId="9ca786a045148134" providerId="Windows Live" clId="Web-{20F5DB75-59AB-451C-8A1E-35E0CCEA8933}" dt="2021-05-29T06:49:01.946" v="1782"/>
          <ac:spMkLst>
            <pc:docMk/>
            <pc:sldMk cId="474759549" sldId="486"/>
            <ac:spMk id="107" creationId="{14B8D656-0382-477D-9286-28AFE5FBF908}"/>
          </ac:spMkLst>
        </pc:spChg>
        <pc:spChg chg="add del">
          <ac:chgData name="Kshitij Srivastava" userId="9ca786a045148134" providerId="Windows Live" clId="Web-{20F5DB75-59AB-451C-8A1E-35E0CCEA8933}" dt="2021-05-29T06:49:01.946" v="1783"/>
          <ac:spMkLst>
            <pc:docMk/>
            <pc:sldMk cId="474759549" sldId="486"/>
            <ac:spMk id="108" creationId="{3A49280F-F73E-4274-9B0A-A9D066726693}"/>
          </ac:spMkLst>
        </pc:spChg>
        <pc:spChg chg="add mod">
          <ac:chgData name="Kshitij Srivastava" userId="9ca786a045148134" providerId="Windows Live" clId="Web-{20F5DB75-59AB-451C-8A1E-35E0CCEA8933}" dt="2021-05-29T06:48:26.930" v="1777" actId="1076"/>
          <ac:spMkLst>
            <pc:docMk/>
            <pc:sldMk cId="474759549" sldId="486"/>
            <ac:spMk id="195" creationId="{9D8AF151-FC19-4FDF-9A07-2C70CA283CD9}"/>
          </ac:spMkLst>
        </pc:spChg>
        <pc:cxnChg chg="add mod">
          <ac:chgData name="Kshitij Srivastava" userId="9ca786a045148134" providerId="Windows Live" clId="Web-{20F5DB75-59AB-451C-8A1E-35E0CCEA8933}" dt="2021-05-29T06:46:36.041" v="1687" actId="1076"/>
          <ac:cxnSpMkLst>
            <pc:docMk/>
            <pc:sldMk cId="474759549" sldId="486"/>
            <ac:cxnSpMk id="4" creationId="{03DDFA4C-2A98-44DF-AB92-CDFE37A2E55F}"/>
          </ac:cxnSpMkLst>
        </pc:cxnChg>
        <pc:cxnChg chg="add mod">
          <ac:chgData name="Kshitij Srivastava" userId="9ca786a045148134" providerId="Windows Live" clId="Web-{20F5DB75-59AB-451C-8A1E-35E0CCEA8933}" dt="2021-05-29T06:46:43.369" v="1691" actId="1076"/>
          <ac:cxnSpMkLst>
            <pc:docMk/>
            <pc:sldMk cId="474759549" sldId="486"/>
            <ac:cxnSpMk id="39" creationId="{70B8FFAA-6AD5-4421-99C4-A8242810C875}"/>
          </ac:cxnSpMkLst>
        </pc:cxnChg>
        <pc:cxnChg chg="add mod">
          <ac:chgData name="Kshitij Srivastava" userId="9ca786a045148134" providerId="Windows Live" clId="Web-{20F5DB75-59AB-451C-8A1E-35E0CCEA8933}" dt="2021-05-29T06:46:55.931" v="1695" actId="1076"/>
          <ac:cxnSpMkLst>
            <pc:docMk/>
            <pc:sldMk cId="474759549" sldId="486"/>
            <ac:cxnSpMk id="43" creationId="{ADEA29FA-6AB1-48E6-AA36-EB3AD09BE9DB}"/>
          </ac:cxnSpMkLst>
        </pc:cxnChg>
        <pc:cxnChg chg="add">
          <ac:chgData name="Kshitij Srivastava" userId="9ca786a045148134" providerId="Windows Live" clId="Web-{20F5DB75-59AB-451C-8A1E-35E0CCEA8933}" dt="2021-05-29T06:48:14.118" v="1768"/>
          <ac:cxnSpMkLst>
            <pc:docMk/>
            <pc:sldMk cId="474759549" sldId="486"/>
            <ac:cxnSpMk id="49" creationId="{E112D7A3-C1B8-40C4-92A4-866C7A20C7DA}"/>
          </ac:cxnSpMkLst>
        </pc:cxnChg>
        <pc:cxnChg chg="add">
          <ac:chgData name="Kshitij Srivastava" userId="9ca786a045148134" providerId="Windows Live" clId="Web-{20F5DB75-59AB-451C-8A1E-35E0CCEA8933}" dt="2021-05-29T06:48:14.196" v="1770"/>
          <ac:cxnSpMkLst>
            <pc:docMk/>
            <pc:sldMk cId="474759549" sldId="486"/>
            <ac:cxnSpMk id="53" creationId="{A26C7544-880E-4CE1-A632-E800221A3D60}"/>
          </ac:cxnSpMkLst>
        </pc:cxnChg>
        <pc:cxnChg chg="add">
          <ac:chgData name="Kshitij Srivastava" userId="9ca786a045148134" providerId="Windows Live" clId="Web-{20F5DB75-59AB-451C-8A1E-35E0CCEA8933}" dt="2021-05-29T06:48:14.258" v="1772"/>
          <ac:cxnSpMkLst>
            <pc:docMk/>
            <pc:sldMk cId="474759549" sldId="486"/>
            <ac:cxnSpMk id="57" creationId="{5DE53BC8-FE89-4AE6-AA3C-87DB4546C208}"/>
          </ac:cxnSpMkLst>
        </pc:cxnChg>
        <pc:cxnChg chg="add mod">
          <ac:chgData name="Kshitij Srivastava" userId="9ca786a045148134" providerId="Windows Live" clId="Web-{20F5DB75-59AB-451C-8A1E-35E0CCEA8933}" dt="2021-05-29T06:48:26.899" v="1776" actId="1076"/>
          <ac:cxnSpMkLst>
            <pc:docMk/>
            <pc:sldMk cId="474759549" sldId="486"/>
            <ac:cxnSpMk id="194" creationId="{40E35014-801C-4D33-9274-75434D72CE9F}"/>
          </ac:cxnSpMkLst>
        </pc:cxnChg>
      </pc:sldChg>
      <pc:sldChg chg="delSp add replId">
        <pc:chgData name="Kshitij Srivastava" userId="9ca786a045148134" providerId="Windows Live" clId="Web-{20F5DB75-59AB-451C-8A1E-35E0CCEA8933}" dt="2021-05-29T06:56:12.520" v="1814"/>
        <pc:sldMkLst>
          <pc:docMk/>
          <pc:sldMk cId="3304606139" sldId="487"/>
        </pc:sldMkLst>
        <pc:spChg chg="del">
          <ac:chgData name="Kshitij Srivastava" userId="9ca786a045148134" providerId="Windows Live" clId="Web-{20F5DB75-59AB-451C-8A1E-35E0CCEA8933}" dt="2021-05-29T06:49:41.477" v="1792"/>
          <ac:spMkLst>
            <pc:docMk/>
            <pc:sldMk cId="3304606139" sldId="487"/>
            <ac:spMk id="105" creationId="{1B06104D-0A8D-451A-B49B-A70DCDDF6B5D}"/>
          </ac:spMkLst>
        </pc:spChg>
        <pc:spChg chg="del">
          <ac:chgData name="Kshitij Srivastava" userId="9ca786a045148134" providerId="Windows Live" clId="Web-{20F5DB75-59AB-451C-8A1E-35E0CCEA8933}" dt="2021-05-29T06:49:41.477" v="1791"/>
          <ac:spMkLst>
            <pc:docMk/>
            <pc:sldMk cId="3304606139" sldId="487"/>
            <ac:spMk id="106" creationId="{4AAC6C5B-21D3-4E4B-B3E3-D24C262306C4}"/>
          </ac:spMkLst>
        </pc:spChg>
        <pc:spChg chg="del">
          <ac:chgData name="Kshitij Srivastava" userId="9ca786a045148134" providerId="Windows Live" clId="Web-{20F5DB75-59AB-451C-8A1E-35E0CCEA8933}" dt="2021-05-29T06:49:41.477" v="1790"/>
          <ac:spMkLst>
            <pc:docMk/>
            <pc:sldMk cId="3304606139" sldId="487"/>
            <ac:spMk id="107" creationId="{14B8D656-0382-477D-9286-28AFE5FBF908}"/>
          </ac:spMkLst>
        </pc:spChg>
        <pc:spChg chg="del">
          <ac:chgData name="Kshitij Srivastava" userId="9ca786a045148134" providerId="Windows Live" clId="Web-{20F5DB75-59AB-451C-8A1E-35E0CCEA8933}" dt="2021-05-29T06:49:41.477" v="1789"/>
          <ac:spMkLst>
            <pc:docMk/>
            <pc:sldMk cId="3304606139" sldId="487"/>
            <ac:spMk id="108" creationId="{3A49280F-F73E-4274-9B0A-A9D066726693}"/>
          </ac:spMkLst>
        </pc:spChg>
        <pc:spChg chg="del">
          <ac:chgData name="Kshitij Srivastava" userId="9ca786a045148134" providerId="Windows Live" clId="Web-{20F5DB75-59AB-451C-8A1E-35E0CCEA8933}" dt="2021-05-29T06:56:12.520" v="1814"/>
          <ac:spMkLst>
            <pc:docMk/>
            <pc:sldMk cId="3304606139" sldId="487"/>
            <ac:spMk id="109" creationId="{FE192172-6E52-4DE3-A280-C707BC27AA5C}"/>
          </ac:spMkLst>
        </pc:spChg>
        <pc:spChg chg="del">
          <ac:chgData name="Kshitij Srivastava" userId="9ca786a045148134" providerId="Windows Live" clId="Web-{20F5DB75-59AB-451C-8A1E-35E0CCEA8933}" dt="2021-05-29T06:56:12.520" v="1813"/>
          <ac:spMkLst>
            <pc:docMk/>
            <pc:sldMk cId="3304606139" sldId="487"/>
            <ac:spMk id="110" creationId="{AAD5F6D4-C2C6-41A0-8083-E5A55C35CA6C}"/>
          </ac:spMkLst>
        </pc:spChg>
        <pc:spChg chg="del">
          <ac:chgData name="Kshitij Srivastava" userId="9ca786a045148134" providerId="Windows Live" clId="Web-{20F5DB75-59AB-451C-8A1E-35E0CCEA8933}" dt="2021-05-29T06:49:41.461" v="1788"/>
          <ac:spMkLst>
            <pc:docMk/>
            <pc:sldMk cId="3304606139" sldId="487"/>
            <ac:spMk id="117" creationId="{7673EFB5-4E0E-4C39-84CB-E367CED108D4}"/>
          </ac:spMkLst>
        </pc:spChg>
        <pc:spChg chg="del">
          <ac:chgData name="Kshitij Srivastava" userId="9ca786a045148134" providerId="Windows Live" clId="Web-{20F5DB75-59AB-451C-8A1E-35E0CCEA8933}" dt="2021-05-29T06:49:41.461" v="1787"/>
          <ac:spMkLst>
            <pc:docMk/>
            <pc:sldMk cId="3304606139" sldId="487"/>
            <ac:spMk id="118" creationId="{2D23437F-9E6E-4C5D-8C47-BF41FEEDFCAE}"/>
          </ac:spMkLst>
        </pc:spChg>
      </pc:sldChg>
      <pc:sldChg chg="delSp modSp add replId">
        <pc:chgData name="Kshitij Srivastava" userId="9ca786a045148134" providerId="Windows Live" clId="Web-{20F5DB75-59AB-451C-8A1E-35E0CCEA8933}" dt="2021-05-29T07:01:16.346" v="1823"/>
        <pc:sldMkLst>
          <pc:docMk/>
          <pc:sldMk cId="2018220577" sldId="488"/>
        </pc:sldMkLst>
        <pc:spChg chg="mod">
          <ac:chgData name="Kshitij Srivastava" userId="9ca786a045148134" providerId="Windows Live" clId="Web-{20F5DB75-59AB-451C-8A1E-35E0CCEA8933}" dt="2021-05-29T06:50:28.679" v="1794"/>
          <ac:spMkLst>
            <pc:docMk/>
            <pc:sldMk cId="2018220577" sldId="488"/>
            <ac:spMk id="26" creationId="{34DD2AB9-837F-40F9-B0BF-3A6776945503}"/>
          </ac:spMkLst>
        </pc:spChg>
        <pc:spChg chg="mod">
          <ac:chgData name="Kshitij Srivastava" userId="9ca786a045148134" providerId="Windows Live" clId="Web-{20F5DB75-59AB-451C-8A1E-35E0CCEA8933}" dt="2021-05-29T06:50:28.711" v="1795"/>
          <ac:spMkLst>
            <pc:docMk/>
            <pc:sldMk cId="2018220577" sldId="488"/>
            <ac:spMk id="30" creationId="{BB8ACD6C-6987-4B46-8D16-88FEE3624966}"/>
          </ac:spMkLst>
        </pc:spChg>
        <pc:spChg chg="mod">
          <ac:chgData name="Kshitij Srivastava" userId="9ca786a045148134" providerId="Windows Live" clId="Web-{20F5DB75-59AB-451C-8A1E-35E0CCEA8933}" dt="2021-05-29T07:01:16.346" v="1823"/>
          <ac:spMkLst>
            <pc:docMk/>
            <pc:sldMk cId="2018220577" sldId="488"/>
            <ac:spMk id="38" creationId="{E725A34E-631E-4635-8050-B0F745F09A6B}"/>
          </ac:spMkLst>
        </pc:spChg>
        <pc:spChg chg="mod">
          <ac:chgData name="Kshitij Srivastava" userId="9ca786a045148134" providerId="Windows Live" clId="Web-{20F5DB75-59AB-451C-8A1E-35E0CCEA8933}" dt="2021-05-29T06:50:28.742" v="1796"/>
          <ac:spMkLst>
            <pc:docMk/>
            <pc:sldMk cId="2018220577" sldId="488"/>
            <ac:spMk id="42" creationId="{757EE617-5E75-4E14-8986-159DE8655DFE}"/>
          </ac:spMkLst>
        </pc:spChg>
        <pc:spChg chg="mod">
          <ac:chgData name="Kshitij Srivastava" userId="9ca786a045148134" providerId="Windows Live" clId="Web-{20F5DB75-59AB-451C-8A1E-35E0CCEA8933}" dt="2021-05-29T06:50:28.757" v="1797"/>
          <ac:spMkLst>
            <pc:docMk/>
            <pc:sldMk cId="2018220577" sldId="488"/>
            <ac:spMk id="48" creationId="{E57DFFFC-ED0D-4892-8A6B-2AD89D5925DC}"/>
          </ac:spMkLst>
        </pc:spChg>
        <pc:spChg chg="mod">
          <ac:chgData name="Kshitij Srivastava" userId="9ca786a045148134" providerId="Windows Live" clId="Web-{20F5DB75-59AB-451C-8A1E-35E0CCEA8933}" dt="2021-05-29T06:50:28.789" v="1798"/>
          <ac:spMkLst>
            <pc:docMk/>
            <pc:sldMk cId="2018220577" sldId="488"/>
            <ac:spMk id="50" creationId="{101D831C-8EEB-4767-A3CC-F416B558DF19}"/>
          </ac:spMkLst>
        </pc:spChg>
        <pc:spChg chg="del">
          <ac:chgData name="Kshitij Srivastava" userId="9ca786a045148134" providerId="Windows Live" clId="Web-{20F5DB75-59AB-451C-8A1E-35E0CCEA8933}" dt="2021-05-29T06:56:40.161" v="1816"/>
          <ac:spMkLst>
            <pc:docMk/>
            <pc:sldMk cId="2018220577" sldId="488"/>
            <ac:spMk id="109" creationId="{FE192172-6E52-4DE3-A280-C707BC27AA5C}"/>
          </ac:spMkLst>
        </pc:spChg>
        <pc:spChg chg="del">
          <ac:chgData name="Kshitij Srivastava" userId="9ca786a045148134" providerId="Windows Live" clId="Web-{20F5DB75-59AB-451C-8A1E-35E0CCEA8933}" dt="2021-05-29T06:56:40.161" v="1815"/>
          <ac:spMkLst>
            <pc:docMk/>
            <pc:sldMk cId="2018220577" sldId="488"/>
            <ac:spMk id="110" creationId="{AAD5F6D4-C2C6-41A0-8083-E5A55C35CA6C}"/>
          </ac:spMkLst>
        </pc:spChg>
      </pc:sldChg>
      <pc:sldChg chg="addSp delSp modSp add replId">
        <pc:chgData name="Kshitij Srivastava" userId="9ca786a045148134" providerId="Windows Live" clId="Web-{20F5DB75-59AB-451C-8A1E-35E0CCEA8933}" dt="2021-05-29T07:01:24.737" v="1824"/>
        <pc:sldMkLst>
          <pc:docMk/>
          <pc:sldMk cId="1326512301" sldId="489"/>
        </pc:sldMkLst>
        <pc:spChg chg="mod">
          <ac:chgData name="Kshitij Srivastava" userId="9ca786a045148134" providerId="Windows Live" clId="Web-{20F5DB75-59AB-451C-8A1E-35E0CCEA8933}" dt="2021-05-29T07:01:24.737" v="1824"/>
          <ac:spMkLst>
            <pc:docMk/>
            <pc:sldMk cId="1326512301" sldId="489"/>
            <ac:spMk id="38" creationId="{E725A34E-631E-4635-8050-B0F745F09A6B}"/>
          </ac:spMkLst>
        </pc:spChg>
        <pc:spChg chg="del">
          <ac:chgData name="Kshitij Srivastava" userId="9ca786a045148134" providerId="Windows Live" clId="Web-{20F5DB75-59AB-451C-8A1E-35E0CCEA8933}" dt="2021-05-29T06:56:47.567" v="1818"/>
          <ac:spMkLst>
            <pc:docMk/>
            <pc:sldMk cId="1326512301" sldId="489"/>
            <ac:spMk id="109" creationId="{FE192172-6E52-4DE3-A280-C707BC27AA5C}"/>
          </ac:spMkLst>
        </pc:spChg>
        <pc:spChg chg="del">
          <ac:chgData name="Kshitij Srivastava" userId="9ca786a045148134" providerId="Windows Live" clId="Web-{20F5DB75-59AB-451C-8A1E-35E0CCEA8933}" dt="2021-05-29T06:56:47.567" v="1817"/>
          <ac:spMkLst>
            <pc:docMk/>
            <pc:sldMk cId="1326512301" sldId="489"/>
            <ac:spMk id="110" creationId="{AAD5F6D4-C2C6-41A0-8083-E5A55C35CA6C}"/>
          </ac:spMkLst>
        </pc:spChg>
        <pc:spChg chg="add mod">
          <ac:chgData name="Kshitij Srivastava" userId="9ca786a045148134" providerId="Windows Live" clId="Web-{20F5DB75-59AB-451C-8A1E-35E0CCEA8933}" dt="2021-05-29T06:51:22.194" v="1803" actId="1076"/>
          <ac:spMkLst>
            <pc:docMk/>
            <pc:sldMk cId="1326512301" sldId="489"/>
            <ac:spMk id="182" creationId="{D2E776B2-0D39-4396-9B04-0A39ED0033C0}"/>
          </ac:spMkLst>
        </pc:spChg>
        <pc:spChg chg="add mod">
          <ac:chgData name="Kshitij Srivastava" userId="9ca786a045148134" providerId="Windows Live" clId="Web-{20F5DB75-59AB-451C-8A1E-35E0CCEA8933}" dt="2021-05-29T06:51:31.444" v="1807" actId="1076"/>
          <ac:spMkLst>
            <pc:docMk/>
            <pc:sldMk cId="1326512301" sldId="489"/>
            <ac:spMk id="184" creationId="{0A3121FA-B5C2-4DBA-9E9C-36463F1DC4C3}"/>
          </ac:spMkLst>
        </pc:spChg>
        <pc:cxnChg chg="add mod">
          <ac:chgData name="Kshitij Srivastava" userId="9ca786a045148134" providerId="Windows Live" clId="Web-{20F5DB75-59AB-451C-8A1E-35E0CCEA8933}" dt="2021-05-29T06:51:22.163" v="1802" actId="1076"/>
          <ac:cxnSpMkLst>
            <pc:docMk/>
            <pc:sldMk cId="1326512301" sldId="489"/>
            <ac:cxnSpMk id="181" creationId="{DB8010F2-DD8B-4EA2-9F13-07AD8AF3D1C7}"/>
          </ac:cxnSpMkLst>
        </pc:cxnChg>
        <pc:cxnChg chg="add mod">
          <ac:chgData name="Kshitij Srivastava" userId="9ca786a045148134" providerId="Windows Live" clId="Web-{20F5DB75-59AB-451C-8A1E-35E0CCEA8933}" dt="2021-05-29T06:51:31.413" v="1806" actId="1076"/>
          <ac:cxnSpMkLst>
            <pc:docMk/>
            <pc:sldMk cId="1326512301" sldId="489"/>
            <ac:cxnSpMk id="183" creationId="{D3AEC12A-AEBE-46E1-88BE-27863545F6A8}"/>
          </ac:cxnSpMkLst>
        </pc:cxnChg>
      </pc:sldChg>
      <pc:sldChg chg="delSp modSp add replId">
        <pc:chgData name="Kshitij Srivastava" userId="9ca786a045148134" providerId="Windows Live" clId="Web-{20F5DB75-59AB-451C-8A1E-35E0CCEA8933}" dt="2021-05-29T07:01:51.736" v="1827"/>
        <pc:sldMkLst>
          <pc:docMk/>
          <pc:sldMk cId="1741896787" sldId="490"/>
        </pc:sldMkLst>
        <pc:spChg chg="mod">
          <ac:chgData name="Kshitij Srivastava" userId="9ca786a045148134" providerId="Windows Live" clId="Web-{20F5DB75-59AB-451C-8A1E-35E0CCEA8933}" dt="2021-05-29T07:01:44.549" v="1826"/>
          <ac:spMkLst>
            <pc:docMk/>
            <pc:sldMk cId="1741896787" sldId="490"/>
            <ac:spMk id="17" creationId="{48E4EAC7-C6A6-40D3-B439-008B31C3BBDB}"/>
          </ac:spMkLst>
        </pc:spChg>
        <pc:spChg chg="del">
          <ac:chgData name="Kshitij Srivastava" userId="9ca786a045148134" providerId="Windows Live" clId="Web-{20F5DB75-59AB-451C-8A1E-35E0CCEA8933}" dt="2021-05-29T06:51:54.882" v="1812"/>
          <ac:spMkLst>
            <pc:docMk/>
            <pc:sldMk cId="1741896787" sldId="490"/>
            <ac:spMk id="31" creationId="{80093D28-EF5F-44C3-BECD-0C40B597C270}"/>
          </ac:spMkLst>
        </pc:spChg>
        <pc:spChg chg="del">
          <ac:chgData name="Kshitij Srivastava" userId="9ca786a045148134" providerId="Windows Live" clId="Web-{20F5DB75-59AB-451C-8A1E-35E0CCEA8933}" dt="2021-05-29T06:51:54.882" v="1811"/>
          <ac:spMkLst>
            <pc:docMk/>
            <pc:sldMk cId="1741896787" sldId="490"/>
            <ac:spMk id="33" creationId="{91BE8C6D-12DA-4C85-A99B-41B842D2E9AF}"/>
          </ac:spMkLst>
        </pc:spChg>
        <pc:spChg chg="mod">
          <ac:chgData name="Kshitij Srivastava" userId="9ca786a045148134" providerId="Windows Live" clId="Web-{20F5DB75-59AB-451C-8A1E-35E0CCEA8933}" dt="2021-05-29T07:01:51.736" v="1827"/>
          <ac:spMkLst>
            <pc:docMk/>
            <pc:sldMk cId="1741896787" sldId="490"/>
            <ac:spMk id="38" creationId="{E725A34E-631E-4635-8050-B0F745F09A6B}"/>
          </ac:spMkLst>
        </pc:spChg>
        <pc:spChg chg="del">
          <ac:chgData name="Kshitij Srivastava" userId="9ca786a045148134" providerId="Windows Live" clId="Web-{20F5DB75-59AB-451C-8A1E-35E0CCEA8933}" dt="2021-05-29T06:51:54.882" v="1810"/>
          <ac:spMkLst>
            <pc:docMk/>
            <pc:sldMk cId="1741896787" sldId="490"/>
            <ac:spMk id="103" creationId="{0B776B06-1B75-4651-AFF4-279AD559D0C1}"/>
          </ac:spMkLst>
        </pc:spChg>
        <pc:spChg chg="del">
          <ac:chgData name="Kshitij Srivastava" userId="9ca786a045148134" providerId="Windows Live" clId="Web-{20F5DB75-59AB-451C-8A1E-35E0CCEA8933}" dt="2021-05-29T06:51:54.882" v="1809"/>
          <ac:spMkLst>
            <pc:docMk/>
            <pc:sldMk cId="1741896787" sldId="490"/>
            <ac:spMk id="104" creationId="{B46308A7-5272-422C-AADF-8BDF50AB4496}"/>
          </ac:spMkLst>
        </pc:spChg>
        <pc:spChg chg="del">
          <ac:chgData name="Kshitij Srivastava" userId="9ca786a045148134" providerId="Windows Live" clId="Web-{20F5DB75-59AB-451C-8A1E-35E0CCEA8933}" dt="2021-05-29T06:56:55.411" v="1820"/>
          <ac:spMkLst>
            <pc:docMk/>
            <pc:sldMk cId="1741896787" sldId="490"/>
            <ac:spMk id="109" creationId="{FE192172-6E52-4DE3-A280-C707BC27AA5C}"/>
          </ac:spMkLst>
        </pc:spChg>
        <pc:spChg chg="del">
          <ac:chgData name="Kshitij Srivastava" userId="9ca786a045148134" providerId="Windows Live" clId="Web-{20F5DB75-59AB-451C-8A1E-35E0CCEA8933}" dt="2021-05-29T06:56:55.411" v="1819"/>
          <ac:spMkLst>
            <pc:docMk/>
            <pc:sldMk cId="1741896787" sldId="490"/>
            <ac:spMk id="110" creationId="{AAD5F6D4-C2C6-41A0-8083-E5A55C35CA6C}"/>
          </ac:spMkLst>
        </pc:spChg>
      </pc:sldChg>
      <pc:sldChg chg="modSp add replId">
        <pc:chgData name="Kshitij Srivastava" userId="9ca786a045148134" providerId="Windows Live" clId="Web-{20F5DB75-59AB-451C-8A1E-35E0CCEA8933}" dt="2021-05-29T07:02:01.174" v="1828"/>
        <pc:sldMkLst>
          <pc:docMk/>
          <pc:sldMk cId="1565878997" sldId="491"/>
        </pc:sldMkLst>
        <pc:spChg chg="mod">
          <ac:chgData name="Kshitij Srivastava" userId="9ca786a045148134" providerId="Windows Live" clId="Web-{20F5DB75-59AB-451C-8A1E-35E0CCEA8933}" dt="2021-05-29T07:00:24.909" v="1822"/>
          <ac:spMkLst>
            <pc:docMk/>
            <pc:sldMk cId="1565878997" sldId="491"/>
            <ac:spMk id="28" creationId="{EDCEF871-4616-43FC-B57B-CA62A959FFDF}"/>
          </ac:spMkLst>
        </pc:spChg>
        <pc:spChg chg="mod">
          <ac:chgData name="Kshitij Srivastava" userId="9ca786a045148134" providerId="Windows Live" clId="Web-{20F5DB75-59AB-451C-8A1E-35E0CCEA8933}" dt="2021-05-29T07:02:01.174" v="1828"/>
          <ac:spMkLst>
            <pc:docMk/>
            <pc:sldMk cId="1565878997" sldId="491"/>
            <ac:spMk id="38" creationId="{E725A34E-631E-4635-8050-B0F745F09A6B}"/>
          </ac:spMkLst>
        </pc:spChg>
      </pc:sldChg>
      <pc:sldChg chg="delSp modSp add replId">
        <pc:chgData name="Kshitij Srivastava" userId="9ca786a045148134" providerId="Windows Live" clId="Web-{20F5DB75-59AB-451C-8A1E-35E0CCEA8933}" dt="2021-05-29T07:05:20.266" v="1867"/>
        <pc:sldMkLst>
          <pc:docMk/>
          <pc:sldMk cId="2867441641" sldId="492"/>
        </pc:sldMkLst>
        <pc:spChg chg="del">
          <ac:chgData name="Kshitij Srivastava" userId="9ca786a045148134" providerId="Windows Live" clId="Web-{20F5DB75-59AB-451C-8A1E-35E0CCEA8933}" dt="2021-05-29T07:05:20.266" v="1865"/>
          <ac:spMkLst>
            <pc:docMk/>
            <pc:sldMk cId="2867441641" sldId="492"/>
            <ac:spMk id="2" creationId="{F23286FA-7440-4F01-AA0C-4CE5812911B3}"/>
          </ac:spMkLst>
        </pc:spChg>
        <pc:spChg chg="del">
          <ac:chgData name="Kshitij Srivastava" userId="9ca786a045148134" providerId="Windows Live" clId="Web-{20F5DB75-59AB-451C-8A1E-35E0CCEA8933}" dt="2021-05-29T07:05:20.266" v="1864"/>
          <ac:spMkLst>
            <pc:docMk/>
            <pc:sldMk cId="2867441641" sldId="492"/>
            <ac:spMk id="3" creationId="{DE0A144A-F57C-464D-B12A-006231780CB4}"/>
          </ac:spMkLst>
        </pc:spChg>
        <pc:spChg chg="mod">
          <ac:chgData name="Kshitij Srivastava" userId="9ca786a045148134" providerId="Windows Live" clId="Web-{20F5DB75-59AB-451C-8A1E-35E0CCEA8933}" dt="2021-05-29T07:03:52.892" v="1841"/>
          <ac:spMkLst>
            <pc:docMk/>
            <pc:sldMk cId="2867441641" sldId="492"/>
            <ac:spMk id="26" creationId="{34DD2AB9-837F-40F9-B0BF-3A6776945503}"/>
          </ac:spMkLst>
        </pc:spChg>
        <pc:spChg chg="mod">
          <ac:chgData name="Kshitij Srivastava" userId="9ca786a045148134" providerId="Windows Live" clId="Web-{20F5DB75-59AB-451C-8A1E-35E0CCEA8933}" dt="2021-05-29T07:03:52.923" v="1842"/>
          <ac:spMkLst>
            <pc:docMk/>
            <pc:sldMk cId="2867441641" sldId="492"/>
            <ac:spMk id="28" creationId="{EDCEF871-4616-43FC-B57B-CA62A959FFDF}"/>
          </ac:spMkLst>
        </pc:spChg>
        <pc:spChg chg="mod">
          <ac:chgData name="Kshitij Srivastava" userId="9ca786a045148134" providerId="Windows Live" clId="Web-{20F5DB75-59AB-451C-8A1E-35E0CCEA8933}" dt="2021-05-29T07:04:18.360" v="1855"/>
          <ac:spMkLst>
            <pc:docMk/>
            <pc:sldMk cId="2867441641" sldId="492"/>
            <ac:spMk id="30" creationId="{BB8ACD6C-6987-4B46-8D16-88FEE3624966}"/>
          </ac:spMkLst>
        </pc:spChg>
        <pc:spChg chg="mod">
          <ac:chgData name="Kshitij Srivastava" userId="9ca786a045148134" providerId="Windows Live" clId="Web-{20F5DB75-59AB-451C-8A1E-35E0CCEA8933}" dt="2021-05-29T07:03:52.938" v="1843"/>
          <ac:spMkLst>
            <pc:docMk/>
            <pc:sldMk cId="2867441641" sldId="492"/>
            <ac:spMk id="32" creationId="{81728BF4-3FEE-403B-998E-7A047D6E893A}"/>
          </ac:spMkLst>
        </pc:spChg>
        <pc:spChg chg="mod">
          <ac:chgData name="Kshitij Srivastava" userId="9ca786a045148134" providerId="Windows Live" clId="Web-{20F5DB75-59AB-451C-8A1E-35E0CCEA8933}" dt="2021-05-29T07:03:52.970" v="1844"/>
          <ac:spMkLst>
            <pc:docMk/>
            <pc:sldMk cId="2867441641" sldId="492"/>
            <ac:spMk id="34" creationId="{43962A58-E51C-4101-B50F-6EF1F0D34C7F}"/>
          </ac:spMkLst>
        </pc:spChg>
        <pc:spChg chg="mod">
          <ac:chgData name="Kshitij Srivastava" userId="9ca786a045148134" providerId="Windows Live" clId="Web-{20F5DB75-59AB-451C-8A1E-35E0CCEA8933}" dt="2021-05-29T07:03:09.798" v="1835"/>
          <ac:spMkLst>
            <pc:docMk/>
            <pc:sldMk cId="2867441641" sldId="492"/>
            <ac:spMk id="35" creationId="{E8291A69-4603-430F-9CB0-4986AB3D8723}"/>
          </ac:spMkLst>
        </pc:spChg>
        <pc:spChg chg="mod">
          <ac:chgData name="Kshitij Srivastava" userId="9ca786a045148134" providerId="Windows Live" clId="Web-{20F5DB75-59AB-451C-8A1E-35E0CCEA8933}" dt="2021-05-29T07:03:52.985" v="1845"/>
          <ac:spMkLst>
            <pc:docMk/>
            <pc:sldMk cId="2867441641" sldId="492"/>
            <ac:spMk id="36" creationId="{0610D80D-5654-4D13-9BCB-CCD1496DDC51}"/>
          </ac:spMkLst>
        </pc:spChg>
        <pc:spChg chg="del">
          <ac:chgData name="Kshitij Srivastava" userId="9ca786a045148134" providerId="Windows Live" clId="Web-{20F5DB75-59AB-451C-8A1E-35E0CCEA8933}" dt="2021-05-29T07:02:47.502" v="1830"/>
          <ac:spMkLst>
            <pc:docMk/>
            <pc:sldMk cId="2867441641" sldId="492"/>
            <ac:spMk id="37" creationId="{74BDCE18-5416-4E87-94FA-A441CE4126B9}"/>
          </ac:spMkLst>
        </pc:spChg>
        <pc:spChg chg="mod">
          <ac:chgData name="Kshitij Srivastava" userId="9ca786a045148134" providerId="Windows Live" clId="Web-{20F5DB75-59AB-451C-8A1E-35E0CCEA8933}" dt="2021-05-29T07:03:58.938" v="1852"/>
          <ac:spMkLst>
            <pc:docMk/>
            <pc:sldMk cId="2867441641" sldId="492"/>
            <ac:spMk id="38" creationId="{E725A34E-631E-4635-8050-B0F745F09A6B}"/>
          </ac:spMkLst>
        </pc:spChg>
        <pc:spChg chg="mod">
          <ac:chgData name="Kshitij Srivastava" userId="9ca786a045148134" providerId="Windows Live" clId="Web-{20F5DB75-59AB-451C-8A1E-35E0CCEA8933}" dt="2021-05-29T07:04:11.095" v="1853"/>
          <ac:spMkLst>
            <pc:docMk/>
            <pc:sldMk cId="2867441641" sldId="492"/>
            <ac:spMk id="40" creationId="{AC2AA828-B14C-4FD7-8EA5-D097C4E28682}"/>
          </ac:spMkLst>
        </pc:spChg>
        <pc:spChg chg="mod">
          <ac:chgData name="Kshitij Srivastava" userId="9ca786a045148134" providerId="Windows Live" clId="Web-{20F5DB75-59AB-451C-8A1E-35E0CCEA8933}" dt="2021-05-29T07:03:09.829" v="1836"/>
          <ac:spMkLst>
            <pc:docMk/>
            <pc:sldMk cId="2867441641" sldId="492"/>
            <ac:spMk id="41" creationId="{29222318-7199-49FE-AFA7-1329FF2ECA68}"/>
          </ac:spMkLst>
        </pc:spChg>
        <pc:spChg chg="mod">
          <ac:chgData name="Kshitij Srivastava" userId="9ca786a045148134" providerId="Windows Live" clId="Web-{20F5DB75-59AB-451C-8A1E-35E0CCEA8933}" dt="2021-05-29T07:03:53.017" v="1846"/>
          <ac:spMkLst>
            <pc:docMk/>
            <pc:sldMk cId="2867441641" sldId="492"/>
            <ac:spMk id="42" creationId="{757EE617-5E75-4E14-8986-159DE8655DFE}"/>
          </ac:spMkLst>
        </pc:spChg>
        <pc:spChg chg="mod">
          <ac:chgData name="Kshitij Srivastava" userId="9ca786a045148134" providerId="Windows Live" clId="Web-{20F5DB75-59AB-451C-8A1E-35E0CCEA8933}" dt="2021-05-29T07:03:53.032" v="1847"/>
          <ac:spMkLst>
            <pc:docMk/>
            <pc:sldMk cId="2867441641" sldId="492"/>
            <ac:spMk id="44" creationId="{0F82C8CC-F1D1-4869-BF8B-A7A319586FB3}"/>
          </ac:spMkLst>
        </pc:spChg>
        <pc:spChg chg="mod">
          <ac:chgData name="Kshitij Srivastava" userId="9ca786a045148134" providerId="Windows Live" clId="Web-{20F5DB75-59AB-451C-8A1E-35E0CCEA8933}" dt="2021-05-29T07:03:09.861" v="1837"/>
          <ac:spMkLst>
            <pc:docMk/>
            <pc:sldMk cId="2867441641" sldId="492"/>
            <ac:spMk id="45" creationId="{27DFD4DC-D79E-4347-BDEB-D06D8ADAF027}"/>
          </ac:spMkLst>
        </pc:spChg>
        <pc:spChg chg="mod">
          <ac:chgData name="Kshitij Srivastava" userId="9ca786a045148134" providerId="Windows Live" clId="Web-{20F5DB75-59AB-451C-8A1E-35E0CCEA8933}" dt="2021-05-29T07:03:53.063" v="1848"/>
          <ac:spMkLst>
            <pc:docMk/>
            <pc:sldMk cId="2867441641" sldId="492"/>
            <ac:spMk id="46" creationId="{C900EAD9-DF90-4213-8FAA-9DC18436692C}"/>
          </ac:spMkLst>
        </pc:spChg>
        <pc:spChg chg="mod">
          <ac:chgData name="Kshitij Srivastava" userId="9ca786a045148134" providerId="Windows Live" clId="Web-{20F5DB75-59AB-451C-8A1E-35E0CCEA8933}" dt="2021-05-29T07:03:53.079" v="1849"/>
          <ac:spMkLst>
            <pc:docMk/>
            <pc:sldMk cId="2867441641" sldId="492"/>
            <ac:spMk id="48" creationId="{E57DFFFC-ED0D-4892-8A6B-2AD89D5925DC}"/>
          </ac:spMkLst>
        </pc:spChg>
        <pc:spChg chg="mod">
          <ac:chgData name="Kshitij Srivastava" userId="9ca786a045148134" providerId="Windows Live" clId="Web-{20F5DB75-59AB-451C-8A1E-35E0CCEA8933}" dt="2021-05-29T07:04:18.376" v="1856"/>
          <ac:spMkLst>
            <pc:docMk/>
            <pc:sldMk cId="2867441641" sldId="492"/>
            <ac:spMk id="50" creationId="{101D831C-8EEB-4767-A3CC-F416B558DF19}"/>
          </ac:spMkLst>
        </pc:spChg>
        <pc:spChg chg="mod">
          <ac:chgData name="Kshitij Srivastava" userId="9ca786a045148134" providerId="Windows Live" clId="Web-{20F5DB75-59AB-451C-8A1E-35E0CCEA8933}" dt="2021-05-29T07:03:53.110" v="1850"/>
          <ac:spMkLst>
            <pc:docMk/>
            <pc:sldMk cId="2867441641" sldId="492"/>
            <ac:spMk id="52" creationId="{1B250C4D-5EC0-4773-81F9-59D2BE00B91E}"/>
          </ac:spMkLst>
        </pc:spChg>
        <pc:spChg chg="mod">
          <ac:chgData name="Kshitij Srivastava" userId="9ca786a045148134" providerId="Windows Live" clId="Web-{20F5DB75-59AB-451C-8A1E-35E0CCEA8933}" dt="2021-05-29T07:04:11.126" v="1854"/>
          <ac:spMkLst>
            <pc:docMk/>
            <pc:sldMk cId="2867441641" sldId="492"/>
            <ac:spMk id="54" creationId="{E9D4EEC6-59AB-4997-8794-320EC26FE540}"/>
          </ac:spMkLst>
        </pc:spChg>
        <pc:spChg chg="del">
          <ac:chgData name="Kshitij Srivastava" userId="9ca786a045148134" providerId="Windows Live" clId="Web-{20F5DB75-59AB-451C-8A1E-35E0CCEA8933}" dt="2021-05-29T07:05:20.266" v="1867"/>
          <ac:spMkLst>
            <pc:docMk/>
            <pc:sldMk cId="2867441641" sldId="492"/>
            <ac:spMk id="56" creationId="{96EF8A40-679D-4953-887A-8D8DF0870A23}"/>
          </ac:spMkLst>
        </pc:spChg>
        <pc:spChg chg="del">
          <ac:chgData name="Kshitij Srivastava" userId="9ca786a045148134" providerId="Windows Live" clId="Web-{20F5DB75-59AB-451C-8A1E-35E0CCEA8933}" dt="2021-05-29T07:05:20.266" v="1866"/>
          <ac:spMkLst>
            <pc:docMk/>
            <pc:sldMk cId="2867441641" sldId="492"/>
            <ac:spMk id="58" creationId="{9F50CE29-0B4C-4D9B-8909-072499BF80D3}"/>
          </ac:spMkLst>
        </pc:spChg>
        <pc:spChg chg="mod">
          <ac:chgData name="Kshitij Srivastava" userId="9ca786a045148134" providerId="Windows Live" clId="Web-{20F5DB75-59AB-451C-8A1E-35E0CCEA8933}" dt="2021-05-29T07:03:53.126" v="1851"/>
          <ac:spMkLst>
            <pc:docMk/>
            <pc:sldMk cId="2867441641" sldId="492"/>
            <ac:spMk id="60" creationId="{B127320D-78EF-44F0-98CE-FD63E7D5C2CF}"/>
          </ac:spMkLst>
        </pc:spChg>
        <pc:spChg chg="mod">
          <ac:chgData name="Kshitij Srivastava" userId="9ca786a045148134" providerId="Windows Live" clId="Web-{20F5DB75-59AB-451C-8A1E-35E0CCEA8933}" dt="2021-05-29T07:03:09.736" v="1832"/>
          <ac:spMkLst>
            <pc:docMk/>
            <pc:sldMk cId="2867441641" sldId="492"/>
            <ac:spMk id="174" creationId="{AACC7515-4510-4120-977D-D8CBDE2944B6}"/>
          </ac:spMkLst>
        </pc:spChg>
        <pc:spChg chg="mod">
          <ac:chgData name="Kshitij Srivastava" userId="9ca786a045148134" providerId="Windows Live" clId="Web-{20F5DB75-59AB-451C-8A1E-35E0CCEA8933}" dt="2021-05-29T07:03:09.704" v="1831"/>
          <ac:spMkLst>
            <pc:docMk/>
            <pc:sldMk cId="2867441641" sldId="492"/>
            <ac:spMk id="176" creationId="{C7D01B68-C92A-49A8-9F26-D0A366703D47}"/>
          </ac:spMkLst>
        </pc:spChg>
        <pc:spChg chg="mod">
          <ac:chgData name="Kshitij Srivastava" userId="9ca786a045148134" providerId="Windows Live" clId="Web-{20F5DB75-59AB-451C-8A1E-35E0CCEA8933}" dt="2021-05-29T07:03:09.751" v="1833"/>
          <ac:spMkLst>
            <pc:docMk/>
            <pc:sldMk cId="2867441641" sldId="492"/>
            <ac:spMk id="178" creationId="{5E857D81-146A-4FC3-A4EA-0A57F4E07D83}"/>
          </ac:spMkLst>
        </pc:spChg>
        <pc:spChg chg="mod">
          <ac:chgData name="Kshitij Srivastava" userId="9ca786a045148134" providerId="Windows Live" clId="Web-{20F5DB75-59AB-451C-8A1E-35E0CCEA8933}" dt="2021-05-29T07:03:09.783" v="1834"/>
          <ac:spMkLst>
            <pc:docMk/>
            <pc:sldMk cId="2867441641" sldId="492"/>
            <ac:spMk id="180" creationId="{61D71A76-3BB2-4391-9974-003C6AA3E336}"/>
          </ac:spMkLst>
        </pc:spChg>
        <pc:spChg chg="mod">
          <ac:chgData name="Kshitij Srivastava" userId="9ca786a045148134" providerId="Windows Live" clId="Web-{20F5DB75-59AB-451C-8A1E-35E0CCEA8933}" dt="2021-05-29T07:03:09.908" v="1839"/>
          <ac:spMkLst>
            <pc:docMk/>
            <pc:sldMk cId="2867441641" sldId="492"/>
            <ac:spMk id="182" creationId="{D2E776B2-0D39-4396-9B04-0A39ED0033C0}"/>
          </ac:spMkLst>
        </pc:spChg>
        <pc:spChg chg="mod">
          <ac:chgData name="Kshitij Srivastava" userId="9ca786a045148134" providerId="Windows Live" clId="Web-{20F5DB75-59AB-451C-8A1E-35E0CCEA8933}" dt="2021-05-29T07:03:09.939" v="1840"/>
          <ac:spMkLst>
            <pc:docMk/>
            <pc:sldMk cId="2867441641" sldId="492"/>
            <ac:spMk id="184" creationId="{0A3121FA-B5C2-4DBA-9E9C-36463F1DC4C3}"/>
          </ac:spMkLst>
        </pc:spChg>
        <pc:spChg chg="mod">
          <ac:chgData name="Kshitij Srivastava" userId="9ca786a045148134" providerId="Windows Live" clId="Web-{20F5DB75-59AB-451C-8A1E-35E0CCEA8933}" dt="2021-05-29T07:03:09.876" v="1838"/>
          <ac:spMkLst>
            <pc:docMk/>
            <pc:sldMk cId="2867441641" sldId="492"/>
            <ac:spMk id="195" creationId="{9D8AF151-FC19-4FDF-9A07-2C70CA283CD9}"/>
          </ac:spMkLst>
        </pc:spChg>
      </pc:sldChg>
    </pc:docChg>
  </pc:docChgLst>
  <pc:docChgLst>
    <pc:chgData name="Kshitij Srivastava" userId="9ca786a045148134" providerId="Windows Live" clId="Web-{ED7654B4-FD6D-4493-BF71-46C0606BD0D1}"/>
    <pc:docChg chg="addSld modSld">
      <pc:chgData name="Kshitij Srivastava" userId="9ca786a045148134" providerId="Windows Live" clId="Web-{ED7654B4-FD6D-4493-BF71-46C0606BD0D1}" dt="2021-05-29T11:50:54.443" v="237" actId="20577"/>
      <pc:docMkLst>
        <pc:docMk/>
      </pc:docMkLst>
      <pc:sldChg chg="delSp modSp">
        <pc:chgData name="Kshitij Srivastava" userId="9ca786a045148134" providerId="Windows Live" clId="Web-{ED7654B4-FD6D-4493-BF71-46C0606BD0D1}" dt="2021-05-29T11:19:27.825" v="123"/>
        <pc:sldMkLst>
          <pc:docMk/>
          <pc:sldMk cId="1486596038" sldId="370"/>
        </pc:sldMkLst>
        <pc:spChg chg="mod">
          <ac:chgData name="Kshitij Srivastava" userId="9ca786a045148134" providerId="Windows Live" clId="Web-{ED7654B4-FD6D-4493-BF71-46C0606BD0D1}" dt="2021-05-29T11:19:13.216" v="122" actId="14100"/>
          <ac:spMkLst>
            <pc:docMk/>
            <pc:sldMk cId="1486596038" sldId="370"/>
            <ac:spMk id="2" creationId="{DB0C1F58-38E8-48C8-94CA-C9982685A4B6}"/>
          </ac:spMkLst>
        </pc:spChg>
        <pc:spChg chg="mod">
          <ac:chgData name="Kshitij Srivastava" userId="9ca786a045148134" providerId="Windows Live" clId="Web-{ED7654B4-FD6D-4493-BF71-46C0606BD0D1}" dt="2021-05-29T11:18:45.903" v="119" actId="20577"/>
          <ac:spMkLst>
            <pc:docMk/>
            <pc:sldMk cId="1486596038" sldId="370"/>
            <ac:spMk id="3" creationId="{DC19F07C-4F11-4069-86A6-C85977B9DC48}"/>
          </ac:spMkLst>
        </pc:spChg>
        <pc:picChg chg="del">
          <ac:chgData name="Kshitij Srivastava" userId="9ca786a045148134" providerId="Windows Live" clId="Web-{ED7654B4-FD6D-4493-BF71-46C0606BD0D1}" dt="2021-05-29T11:19:27.825" v="123"/>
          <ac:picMkLst>
            <pc:docMk/>
            <pc:sldMk cId="1486596038" sldId="370"/>
            <ac:picMk id="5" creationId="{883FD30B-5620-42F6-AD3E-C256B4B15D8E}"/>
          </ac:picMkLst>
        </pc:picChg>
      </pc:sldChg>
      <pc:sldChg chg="addSp modSp addAnim modAnim">
        <pc:chgData name="Kshitij Srivastava" userId="9ca786a045148134" providerId="Windows Live" clId="Web-{ED7654B4-FD6D-4493-BF71-46C0606BD0D1}" dt="2021-05-29T10:59:37.283" v="73" actId="1076"/>
        <pc:sldMkLst>
          <pc:docMk/>
          <pc:sldMk cId="2964454641" sldId="386"/>
        </pc:sldMkLst>
        <pc:spChg chg="mod">
          <ac:chgData name="Kshitij Srivastava" userId="9ca786a045148134" providerId="Windows Live" clId="Web-{ED7654B4-FD6D-4493-BF71-46C0606BD0D1}" dt="2021-05-29T10:58:46.064" v="57" actId="1076"/>
          <ac:spMkLst>
            <pc:docMk/>
            <pc:sldMk cId="2964454641" sldId="386"/>
            <ac:spMk id="6" creationId="{4AC6A839-BE7F-4AA8-934C-5521CC1DE7E6}"/>
          </ac:spMkLst>
        </pc:spChg>
        <pc:spChg chg="mod">
          <ac:chgData name="Kshitij Srivastava" userId="9ca786a045148134" providerId="Windows Live" clId="Web-{ED7654B4-FD6D-4493-BF71-46C0606BD0D1}" dt="2021-05-29T10:58:49.705" v="58" actId="1076"/>
          <ac:spMkLst>
            <pc:docMk/>
            <pc:sldMk cId="2964454641" sldId="386"/>
            <ac:spMk id="8" creationId="{27D83B44-6D10-4CB6-A33E-76AFF0069AFF}"/>
          </ac:spMkLst>
        </pc:spChg>
        <pc:spChg chg="add mod">
          <ac:chgData name="Kshitij Srivastava" userId="9ca786a045148134" providerId="Windows Live" clId="Web-{ED7654B4-FD6D-4493-BF71-46C0606BD0D1}" dt="2021-05-29T10:59:29.533" v="69" actId="1076"/>
          <ac:spMkLst>
            <pc:docMk/>
            <pc:sldMk cId="2964454641" sldId="386"/>
            <ac:spMk id="12" creationId="{0E9C92FE-4410-4463-B2F3-95044CD388B8}"/>
          </ac:spMkLst>
        </pc:spChg>
        <pc:spChg chg="add mod">
          <ac:chgData name="Kshitij Srivastava" userId="9ca786a045148134" providerId="Windows Live" clId="Web-{ED7654B4-FD6D-4493-BF71-46C0606BD0D1}" dt="2021-05-29T10:59:37.283" v="73" actId="1076"/>
          <ac:spMkLst>
            <pc:docMk/>
            <pc:sldMk cId="2964454641" sldId="386"/>
            <ac:spMk id="14" creationId="{C266B316-C8FE-4193-97EC-FF1C7C417EFF}"/>
          </ac:spMkLst>
        </pc:spChg>
        <pc:picChg chg="mod">
          <ac:chgData name="Kshitij Srivastava" userId="9ca786a045148134" providerId="Windows Live" clId="Web-{ED7654B4-FD6D-4493-BF71-46C0606BD0D1}" dt="2021-05-29T10:59:00.783" v="63" actId="1076"/>
          <ac:picMkLst>
            <pc:docMk/>
            <pc:sldMk cId="2964454641" sldId="386"/>
            <ac:picMk id="3" creationId="{BB638F03-C84C-4000-A6F4-7ED2CB42C5DD}"/>
          </ac:picMkLst>
        </pc:picChg>
        <pc:picChg chg="mod">
          <ac:chgData name="Kshitij Srivastava" userId="9ca786a045148134" providerId="Windows Live" clId="Web-{ED7654B4-FD6D-4493-BF71-46C0606BD0D1}" dt="2021-05-29T10:56:35.313" v="28" actId="1076"/>
          <ac:picMkLst>
            <pc:docMk/>
            <pc:sldMk cId="2964454641" sldId="386"/>
            <ac:picMk id="5" creationId="{04B15DBB-E27B-4E9E-AC3A-3B3EC6D55B91}"/>
          </ac:picMkLst>
        </pc:picChg>
        <pc:picChg chg="add mod">
          <ac:chgData name="Kshitij Srivastava" userId="9ca786a045148134" providerId="Windows Live" clId="Web-{ED7654B4-FD6D-4493-BF71-46C0606BD0D1}" dt="2021-05-29T10:58:55.861" v="62" actId="1076"/>
          <ac:picMkLst>
            <pc:docMk/>
            <pc:sldMk cId="2964454641" sldId="386"/>
            <ac:picMk id="11" creationId="{EDB9207A-44C9-420E-87BB-DAE7D0E6D271}"/>
          </ac:picMkLst>
        </pc:picChg>
        <pc:cxnChg chg="mod">
          <ac:chgData name="Kshitij Srivastava" userId="9ca786a045148134" providerId="Windows Live" clId="Web-{ED7654B4-FD6D-4493-BF71-46C0606BD0D1}" dt="2021-05-29T10:58:40.205" v="55" actId="1076"/>
          <ac:cxnSpMkLst>
            <pc:docMk/>
            <pc:sldMk cId="2964454641" sldId="386"/>
            <ac:cxnSpMk id="7" creationId="{1F9829AE-7159-48A4-9F2C-9E82EC667523}"/>
          </ac:cxnSpMkLst>
        </pc:cxnChg>
        <pc:cxnChg chg="add mod">
          <ac:chgData name="Kshitij Srivastava" userId="9ca786a045148134" providerId="Windows Live" clId="Web-{ED7654B4-FD6D-4493-BF71-46C0606BD0D1}" dt="2021-05-29T10:58:51.830" v="59" actId="1076"/>
          <ac:cxnSpMkLst>
            <pc:docMk/>
            <pc:sldMk cId="2964454641" sldId="386"/>
            <ac:cxnSpMk id="9" creationId="{E456F112-74ED-46C0-AD72-3FFC1EE02EE8}"/>
          </ac:cxnSpMkLst>
        </pc:cxnChg>
      </pc:sldChg>
      <pc:sldChg chg="addSp modSp">
        <pc:chgData name="Kshitij Srivastava" userId="9ca786a045148134" providerId="Windows Live" clId="Web-{ED7654B4-FD6D-4493-BF71-46C0606BD0D1}" dt="2021-05-29T11:06:07.009" v="117" actId="1076"/>
        <pc:sldMkLst>
          <pc:docMk/>
          <pc:sldMk cId="2277203015" sldId="387"/>
        </pc:sldMkLst>
        <pc:spChg chg="mod">
          <ac:chgData name="Kshitij Srivastava" userId="9ca786a045148134" providerId="Windows Live" clId="Web-{ED7654B4-FD6D-4493-BF71-46C0606BD0D1}" dt="2021-05-29T10:50:58.499" v="26" actId="14100"/>
          <ac:spMkLst>
            <pc:docMk/>
            <pc:sldMk cId="2277203015" sldId="387"/>
            <ac:spMk id="4" creationId="{70B28522-A80B-48D9-9925-F7A7B6196C39}"/>
          </ac:spMkLst>
        </pc:spChg>
        <pc:spChg chg="mod">
          <ac:chgData name="Kshitij Srivastava" userId="9ca786a045148134" providerId="Windows Live" clId="Web-{ED7654B4-FD6D-4493-BF71-46C0606BD0D1}" dt="2021-05-29T10:48:53.686" v="8" actId="20577"/>
          <ac:spMkLst>
            <pc:docMk/>
            <pc:sldMk cId="2277203015" sldId="387"/>
            <ac:spMk id="5" creationId="{447AC0CB-BC37-4C79-9052-360560ADE83A}"/>
          </ac:spMkLst>
        </pc:spChg>
        <pc:spChg chg="mod">
          <ac:chgData name="Kshitij Srivastava" userId="9ca786a045148134" providerId="Windows Live" clId="Web-{ED7654B4-FD6D-4493-BF71-46C0606BD0D1}" dt="2021-05-29T10:48:58.265" v="9" actId="1076"/>
          <ac:spMkLst>
            <pc:docMk/>
            <pc:sldMk cId="2277203015" sldId="387"/>
            <ac:spMk id="7" creationId="{8FFAC096-A4D8-4576-BBB3-E6E0512FB8A5}"/>
          </ac:spMkLst>
        </pc:spChg>
        <pc:spChg chg="add mod">
          <ac:chgData name="Kshitij Srivastava" userId="9ca786a045148134" providerId="Windows Live" clId="Web-{ED7654B4-FD6D-4493-BF71-46C0606BD0D1}" dt="2021-05-29T11:06:07.009" v="117" actId="1076"/>
          <ac:spMkLst>
            <pc:docMk/>
            <pc:sldMk cId="2277203015" sldId="387"/>
            <ac:spMk id="8" creationId="{5225994B-530B-4276-8E56-455DDF98127D}"/>
          </ac:spMkLst>
        </pc:spChg>
        <pc:spChg chg="mod">
          <ac:chgData name="Kshitij Srivastava" userId="9ca786a045148134" providerId="Windows Live" clId="Web-{ED7654B4-FD6D-4493-BF71-46C0606BD0D1}" dt="2021-05-29T10:50:52.640" v="25" actId="14100"/>
          <ac:spMkLst>
            <pc:docMk/>
            <pc:sldMk cId="2277203015" sldId="387"/>
            <ac:spMk id="9" creationId="{16C09651-AEBB-40A5-930B-06109E4DE0BB}"/>
          </ac:spMkLst>
        </pc:spChg>
        <pc:spChg chg="mod">
          <ac:chgData name="Kshitij Srivastava" userId="9ca786a045148134" providerId="Windows Live" clId="Web-{ED7654B4-FD6D-4493-BF71-46C0606BD0D1}" dt="2021-05-29T11:03:34.040" v="75" actId="1076"/>
          <ac:spMkLst>
            <pc:docMk/>
            <pc:sldMk cId="2277203015" sldId="387"/>
            <ac:spMk id="10" creationId="{273CE930-1231-4D2E-B803-F76C43EFC3C5}"/>
          </ac:spMkLst>
        </pc:spChg>
        <pc:cxnChg chg="mod">
          <ac:chgData name="Kshitij Srivastava" userId="9ca786a045148134" providerId="Windows Live" clId="Web-{ED7654B4-FD6D-4493-BF71-46C0606BD0D1}" dt="2021-05-29T11:03:31.368" v="74" actId="1076"/>
          <ac:cxnSpMkLst>
            <pc:docMk/>
            <pc:sldMk cId="2277203015" sldId="387"/>
            <ac:cxnSpMk id="3" creationId="{17FFEF8A-EE8B-489B-ACF6-91AF512CFF79}"/>
          </ac:cxnSpMkLst>
        </pc:cxnChg>
      </pc:sldChg>
      <pc:sldChg chg="addSp delSp modSp addAnim delAnim modAnim">
        <pc:chgData name="Kshitij Srivastava" userId="9ca786a045148134" providerId="Windows Live" clId="Web-{ED7654B4-FD6D-4493-BF71-46C0606BD0D1}" dt="2021-05-29T11:45:07.035" v="228" actId="1076"/>
        <pc:sldMkLst>
          <pc:docMk/>
          <pc:sldMk cId="3727062546" sldId="417"/>
        </pc:sldMkLst>
        <pc:spChg chg="mod">
          <ac:chgData name="Kshitij Srivastava" userId="9ca786a045148134" providerId="Windows Live" clId="Web-{ED7654B4-FD6D-4493-BF71-46C0606BD0D1}" dt="2021-05-29T11:36:18.673" v="178" actId="1076"/>
          <ac:spMkLst>
            <pc:docMk/>
            <pc:sldMk cId="3727062546" sldId="417"/>
            <ac:spMk id="3" creationId="{B5005672-3E24-4E90-B796-BFB0D50E141C}"/>
          </ac:spMkLst>
        </pc:spChg>
        <pc:spChg chg="mod">
          <ac:chgData name="Kshitij Srivastava" userId="9ca786a045148134" providerId="Windows Live" clId="Web-{ED7654B4-FD6D-4493-BF71-46C0606BD0D1}" dt="2021-05-29T11:36:31.986" v="182" actId="1076"/>
          <ac:spMkLst>
            <pc:docMk/>
            <pc:sldMk cId="3727062546" sldId="417"/>
            <ac:spMk id="10" creationId="{4FB1D7BC-385D-430E-B5F0-87BBBF6326C8}"/>
          </ac:spMkLst>
        </pc:spChg>
        <pc:spChg chg="del">
          <ac:chgData name="Kshitij Srivastava" userId="9ca786a045148134" providerId="Windows Live" clId="Web-{ED7654B4-FD6D-4493-BF71-46C0606BD0D1}" dt="2021-05-29T11:35:49.376" v="171"/>
          <ac:spMkLst>
            <pc:docMk/>
            <pc:sldMk cId="3727062546" sldId="417"/>
            <ac:spMk id="11" creationId="{9A68EB70-76CA-49F9-821E-6AEF926EFCF1}"/>
          </ac:spMkLst>
        </pc:spChg>
        <pc:spChg chg="add del mod">
          <ac:chgData name="Kshitij Srivastava" userId="9ca786a045148134" providerId="Windows Live" clId="Web-{ED7654B4-FD6D-4493-BF71-46C0606BD0D1}" dt="2021-05-29T11:36:15.704" v="177"/>
          <ac:spMkLst>
            <pc:docMk/>
            <pc:sldMk cId="3727062546" sldId="417"/>
            <ac:spMk id="16" creationId="{39F0D4EA-7DD3-4C3A-BA4F-787219BE8F93}"/>
          </ac:spMkLst>
        </pc:spChg>
        <pc:spChg chg="add mod">
          <ac:chgData name="Kshitij Srivastava" userId="9ca786a045148134" providerId="Windows Live" clId="Web-{ED7654B4-FD6D-4493-BF71-46C0606BD0D1}" dt="2021-05-29T11:45:07.035" v="228" actId="1076"/>
          <ac:spMkLst>
            <pc:docMk/>
            <pc:sldMk cId="3727062546" sldId="417"/>
            <ac:spMk id="20" creationId="{50081B6C-7A92-4F87-8D40-DBF1670DEF1D}"/>
          </ac:spMkLst>
        </pc:spChg>
        <pc:picChg chg="del">
          <ac:chgData name="Kshitij Srivastava" userId="9ca786a045148134" providerId="Windows Live" clId="Web-{ED7654B4-FD6D-4493-BF71-46C0606BD0D1}" dt="2021-05-29T11:35:48.267" v="168"/>
          <ac:picMkLst>
            <pc:docMk/>
            <pc:sldMk cId="3727062546" sldId="417"/>
            <ac:picMk id="4" creationId="{AB8D82BD-84B5-4610-94FA-50106A2050A2}"/>
          </ac:picMkLst>
        </pc:picChg>
        <pc:picChg chg="mod">
          <ac:chgData name="Kshitij Srivastava" userId="9ca786a045148134" providerId="Windows Live" clId="Web-{ED7654B4-FD6D-4493-BF71-46C0606BD0D1}" dt="2021-05-29T11:36:28.720" v="181" actId="1076"/>
          <ac:picMkLst>
            <pc:docMk/>
            <pc:sldMk cId="3727062546" sldId="417"/>
            <ac:picMk id="5" creationId="{A90B6438-7CD8-4260-BD23-EEF8F260863B}"/>
          </ac:picMkLst>
        </pc:picChg>
        <pc:picChg chg="mod">
          <ac:chgData name="Kshitij Srivastava" userId="9ca786a045148134" providerId="Windows Live" clId="Web-{ED7654B4-FD6D-4493-BF71-46C0606BD0D1}" dt="2021-05-29T11:36:20.861" v="179" actId="1076"/>
          <ac:picMkLst>
            <pc:docMk/>
            <pc:sldMk cId="3727062546" sldId="417"/>
            <ac:picMk id="6" creationId="{6680A57F-1FA2-44B2-B979-5FD1496A3C2A}"/>
          </ac:picMkLst>
        </pc:picChg>
        <pc:picChg chg="del">
          <ac:chgData name="Kshitij Srivastava" userId="9ca786a045148134" providerId="Windows Live" clId="Web-{ED7654B4-FD6D-4493-BF71-46C0606BD0D1}" dt="2021-05-29T11:35:48.407" v="169"/>
          <ac:picMkLst>
            <pc:docMk/>
            <pc:sldMk cId="3727062546" sldId="417"/>
            <ac:picMk id="7" creationId="{7A847045-8078-495C-811D-E26659C87242}"/>
          </ac:picMkLst>
        </pc:picChg>
        <pc:picChg chg="mod">
          <ac:chgData name="Kshitij Srivastava" userId="9ca786a045148134" providerId="Windows Live" clId="Web-{ED7654B4-FD6D-4493-BF71-46C0606BD0D1}" dt="2021-05-29T11:36:35.908" v="183" actId="1076"/>
          <ac:picMkLst>
            <pc:docMk/>
            <pc:sldMk cId="3727062546" sldId="417"/>
            <ac:picMk id="9" creationId="{D38ED9F3-D935-401B-9CB1-6EDD779DF21C}"/>
          </ac:picMkLst>
        </pc:picChg>
        <pc:picChg chg="add mod">
          <ac:chgData name="Kshitij Srivastava" userId="9ca786a045148134" providerId="Windows Live" clId="Web-{ED7654B4-FD6D-4493-BF71-46C0606BD0D1}" dt="2021-05-29T11:45:00.207" v="225" actId="1076"/>
          <ac:picMkLst>
            <pc:docMk/>
            <pc:sldMk cId="3727062546" sldId="417"/>
            <ac:picMk id="18" creationId="{C56CC296-B6C5-4C88-83CE-429A7B35BBA5}"/>
          </ac:picMkLst>
        </pc:picChg>
        <pc:cxnChg chg="mod">
          <ac:chgData name="Kshitij Srivastava" userId="9ca786a045148134" providerId="Windows Live" clId="Web-{ED7654B4-FD6D-4493-BF71-46C0606BD0D1}" dt="2021-05-29T11:36:25.392" v="180" actId="1076"/>
          <ac:cxnSpMkLst>
            <pc:docMk/>
            <pc:sldMk cId="3727062546" sldId="417"/>
            <ac:cxnSpMk id="12" creationId="{867ABF83-3332-40F3-9BE2-C7CF2D274CD5}"/>
          </ac:cxnSpMkLst>
        </pc:cxnChg>
        <pc:cxnChg chg="del">
          <ac:chgData name="Kshitij Srivastava" userId="9ca786a045148134" providerId="Windows Live" clId="Web-{ED7654B4-FD6D-4493-BF71-46C0606BD0D1}" dt="2021-05-29T11:35:48.720" v="170"/>
          <ac:cxnSpMkLst>
            <pc:docMk/>
            <pc:sldMk cId="3727062546" sldId="417"/>
            <ac:cxnSpMk id="14" creationId="{EB7695CD-CA79-47D6-B1E2-D264CCFD5C80}"/>
          </ac:cxnSpMkLst>
        </pc:cxnChg>
        <pc:cxnChg chg="add mod">
          <ac:chgData name="Kshitij Srivastava" userId="9ca786a045148134" providerId="Windows Live" clId="Web-{ED7654B4-FD6D-4493-BF71-46C0606BD0D1}" dt="2021-05-29T11:44:57.972" v="224" actId="14100"/>
          <ac:cxnSpMkLst>
            <pc:docMk/>
            <pc:sldMk cId="3727062546" sldId="417"/>
            <ac:cxnSpMk id="19" creationId="{1353331C-6E31-4AE8-95D7-A7ACAA8EC946}"/>
          </ac:cxnSpMkLst>
        </pc:cxnChg>
      </pc:sldChg>
      <pc:sldChg chg="addSp delSp modSp">
        <pc:chgData name="Kshitij Srivastava" userId="9ca786a045148134" providerId="Windows Live" clId="Web-{ED7654B4-FD6D-4493-BF71-46C0606BD0D1}" dt="2021-05-29T11:50:54.443" v="237" actId="20577"/>
        <pc:sldMkLst>
          <pc:docMk/>
          <pc:sldMk cId="2761163676" sldId="418"/>
        </pc:sldMkLst>
        <pc:spChg chg="mod">
          <ac:chgData name="Kshitij Srivastava" userId="9ca786a045148134" providerId="Windows Live" clId="Web-{ED7654B4-FD6D-4493-BF71-46C0606BD0D1}" dt="2021-05-29T11:50:54.443" v="237" actId="20577"/>
          <ac:spMkLst>
            <pc:docMk/>
            <pc:sldMk cId="2761163676" sldId="418"/>
            <ac:spMk id="8" creationId="{E1FE0DEE-E4B0-4CD9-AA28-E405D1FCA8CE}"/>
          </ac:spMkLst>
        </pc:spChg>
        <pc:spChg chg="del">
          <ac:chgData name="Kshitij Srivastava" userId="9ca786a045148134" providerId="Windows Live" clId="Web-{ED7654B4-FD6D-4493-BF71-46C0606BD0D1}" dt="2021-05-29T11:36:45.861" v="187"/>
          <ac:spMkLst>
            <pc:docMk/>
            <pc:sldMk cId="2761163676" sldId="418"/>
            <ac:spMk id="9" creationId="{7099B51A-B0BB-469D-AD21-BC8E94A5E70F}"/>
          </ac:spMkLst>
        </pc:spChg>
        <pc:spChg chg="add del mod">
          <ac:chgData name="Kshitij Srivastava" userId="9ca786a045148134" providerId="Windows Live" clId="Web-{ED7654B4-FD6D-4493-BF71-46C0606BD0D1}" dt="2021-05-29T11:36:44.205" v="186"/>
          <ac:spMkLst>
            <pc:docMk/>
            <pc:sldMk cId="2761163676" sldId="418"/>
            <ac:spMk id="14" creationId="{73F20FD3-D223-4082-BA94-B7BD62634DE2}"/>
          </ac:spMkLst>
        </pc:spChg>
        <pc:picChg chg="del">
          <ac:chgData name="Kshitij Srivastava" userId="9ca786a045148134" providerId="Windows Live" clId="Web-{ED7654B4-FD6D-4493-BF71-46C0606BD0D1}" dt="2021-05-29T11:36:39.205" v="184"/>
          <ac:picMkLst>
            <pc:docMk/>
            <pc:sldMk cId="2761163676" sldId="418"/>
            <ac:picMk id="4" creationId="{AB8D82BD-84B5-4610-94FA-50106A2050A2}"/>
          </ac:picMkLst>
        </pc:picChg>
        <pc:picChg chg="add mod">
          <ac:chgData name="Kshitij Srivastava" userId="9ca786a045148134" providerId="Windows Live" clId="Web-{ED7654B4-FD6D-4493-BF71-46C0606BD0D1}" dt="2021-05-29T11:37:43.721" v="189" actId="1076"/>
          <ac:picMkLst>
            <pc:docMk/>
            <pc:sldMk cId="2761163676" sldId="418"/>
            <ac:picMk id="16" creationId="{0803C10A-2D3C-41A2-B9F9-FDD66D736F93}"/>
          </ac:picMkLst>
        </pc:picChg>
        <pc:cxnChg chg="del">
          <ac:chgData name="Kshitij Srivastava" userId="9ca786a045148134" providerId="Windows Live" clId="Web-{ED7654B4-FD6D-4493-BF71-46C0606BD0D1}" dt="2021-05-29T11:36:39.970" v="185"/>
          <ac:cxnSpMkLst>
            <pc:docMk/>
            <pc:sldMk cId="2761163676" sldId="418"/>
            <ac:cxnSpMk id="11" creationId="{69D60A77-7E5D-46C6-8E0C-6B8EF5B2A2A5}"/>
          </ac:cxnSpMkLst>
        </pc:cxnChg>
      </pc:sldChg>
      <pc:sldChg chg="addSp delSp modSp new addAnim delAnim modAnim">
        <pc:chgData name="Kshitij Srivastava" userId="9ca786a045148134" providerId="Windows Live" clId="Web-{ED7654B4-FD6D-4493-BF71-46C0606BD0D1}" dt="2021-05-29T11:23:16.295" v="165"/>
        <pc:sldMkLst>
          <pc:docMk/>
          <pc:sldMk cId="617508460" sldId="493"/>
        </pc:sldMkLst>
        <pc:spChg chg="mod">
          <ac:chgData name="Kshitij Srivastava" userId="9ca786a045148134" providerId="Windows Live" clId="Web-{ED7654B4-FD6D-4493-BF71-46C0606BD0D1}" dt="2021-05-29T11:20:57.575" v="129" actId="20577"/>
          <ac:spMkLst>
            <pc:docMk/>
            <pc:sldMk cId="617508460" sldId="493"/>
            <ac:spMk id="2" creationId="{CA89E44E-CA12-48D7-A726-A21EACF7B7E7}"/>
          </ac:spMkLst>
        </pc:spChg>
        <pc:spChg chg="add mod">
          <ac:chgData name="Kshitij Srivastava" userId="9ca786a045148134" providerId="Windows Live" clId="Web-{ED7654B4-FD6D-4493-BF71-46C0606BD0D1}" dt="2021-05-29T11:22:27.279" v="146" actId="20577"/>
          <ac:spMkLst>
            <pc:docMk/>
            <pc:sldMk cId="617508460" sldId="493"/>
            <ac:spMk id="4" creationId="{3FDAB141-F3AD-4084-973F-5C409F7F3C42}"/>
          </ac:spMkLst>
        </pc:spChg>
        <pc:spChg chg="add del mod">
          <ac:chgData name="Kshitij Srivastava" userId="9ca786a045148134" providerId="Windows Live" clId="Web-{ED7654B4-FD6D-4493-BF71-46C0606BD0D1}" dt="2021-05-29T11:21:34.466" v="137"/>
          <ac:spMkLst>
            <pc:docMk/>
            <pc:sldMk cId="617508460" sldId="493"/>
            <ac:spMk id="6" creationId="{D16E3187-488A-4077-8536-5E6CC78139BC}"/>
          </ac:spMkLst>
        </pc:spChg>
        <pc:spChg chg="add del mod">
          <ac:chgData name="Kshitij Srivastava" userId="9ca786a045148134" providerId="Windows Live" clId="Web-{ED7654B4-FD6D-4493-BF71-46C0606BD0D1}" dt="2021-05-29T11:21:31.263" v="132"/>
          <ac:spMkLst>
            <pc:docMk/>
            <pc:sldMk cId="617508460" sldId="493"/>
            <ac:spMk id="7" creationId="{549178EA-053F-4743-8A94-1E9E99E2FA4D}"/>
          </ac:spMkLst>
        </pc:spChg>
        <pc:spChg chg="add mod">
          <ac:chgData name="Kshitij Srivastava" userId="9ca786a045148134" providerId="Windows Live" clId="Web-{ED7654B4-FD6D-4493-BF71-46C0606BD0D1}" dt="2021-05-29T11:23:05.857" v="160" actId="20577"/>
          <ac:spMkLst>
            <pc:docMk/>
            <pc:sldMk cId="617508460" sldId="493"/>
            <ac:spMk id="8" creationId="{CDC66477-FF50-400B-AA1E-16AAAE818E39}"/>
          </ac:spMkLst>
        </pc:spChg>
        <pc:spChg chg="add del">
          <ac:chgData name="Kshitij Srivastava" userId="9ca786a045148134" providerId="Windows Live" clId="Web-{ED7654B4-FD6D-4493-BF71-46C0606BD0D1}" dt="2021-05-29T11:22:38.451" v="151"/>
          <ac:spMkLst>
            <pc:docMk/>
            <pc:sldMk cId="617508460" sldId="493"/>
            <ac:spMk id="9" creationId="{55DC556B-CFB0-4AA2-B31D-B894C6BB9718}"/>
          </ac:spMkLst>
        </pc:spChg>
        <pc:spChg chg="add mod">
          <ac:chgData name="Kshitij Srivastava" userId="9ca786a045148134" providerId="Windows Live" clId="Web-{ED7654B4-FD6D-4493-BF71-46C0606BD0D1}" dt="2021-05-29T11:23:10.315" v="161" actId="20577"/>
          <ac:spMkLst>
            <pc:docMk/>
            <pc:sldMk cId="617508460" sldId="493"/>
            <ac:spMk id="10" creationId="{EDD0C544-69C5-4696-900A-BF5F37E2BB0E}"/>
          </ac:spMkLst>
        </pc:spChg>
      </pc:sldChg>
      <pc:sldChg chg="delSp modSp add replId delAnim">
        <pc:chgData name="Kshitij Srivastava" userId="9ca786a045148134" providerId="Windows Live" clId="Web-{ED7654B4-FD6D-4493-BF71-46C0606BD0D1}" dt="2021-05-29T11:45:47.348" v="235"/>
        <pc:sldMkLst>
          <pc:docMk/>
          <pc:sldMk cId="515887324" sldId="494"/>
        </pc:sldMkLst>
        <pc:spChg chg="del">
          <ac:chgData name="Kshitij Srivastava" userId="9ca786a045148134" providerId="Windows Live" clId="Web-{ED7654B4-FD6D-4493-BF71-46C0606BD0D1}" dt="2021-05-29T11:45:24.973" v="230"/>
          <ac:spMkLst>
            <pc:docMk/>
            <pc:sldMk cId="515887324" sldId="494"/>
            <ac:spMk id="20" creationId="{50081B6C-7A92-4F87-8D40-DBF1670DEF1D}"/>
          </ac:spMkLst>
        </pc:spChg>
        <pc:picChg chg="mod">
          <ac:chgData name="Kshitij Srivastava" userId="9ca786a045148134" providerId="Windows Live" clId="Web-{ED7654B4-FD6D-4493-BF71-46C0606BD0D1}" dt="2021-05-29T11:45:32.410" v="232" actId="1076"/>
          <ac:picMkLst>
            <pc:docMk/>
            <pc:sldMk cId="515887324" sldId="494"/>
            <ac:picMk id="18" creationId="{C56CC296-B6C5-4C88-83CE-429A7B35BBA5}"/>
          </ac:picMkLst>
        </pc:picChg>
        <pc:cxnChg chg="del">
          <ac:chgData name="Kshitij Srivastava" userId="9ca786a045148134" providerId="Windows Live" clId="Web-{ED7654B4-FD6D-4493-BF71-46C0606BD0D1}" dt="2021-05-29T11:45:28.723" v="231"/>
          <ac:cxnSpMkLst>
            <pc:docMk/>
            <pc:sldMk cId="515887324" sldId="494"/>
            <ac:cxnSpMk id="19" creationId="{1353331C-6E31-4AE8-95D7-A7ACAA8EC946}"/>
          </ac:cxnSpMkLst>
        </pc:cxnChg>
      </pc:sldChg>
    </pc:docChg>
  </pc:docChgLst>
  <pc:docChgLst>
    <pc:chgData name="Kshitij Srivastava" userId="9ca786a045148134" providerId="Windows Live" clId="Web-{828F70F8-CD7C-455E-816D-97D90E006445}"/>
    <pc:docChg chg="modSld">
      <pc:chgData name="Kshitij Srivastava" userId="9ca786a045148134" providerId="Windows Live" clId="Web-{828F70F8-CD7C-455E-816D-97D90E006445}" dt="2021-06-01T10:37:33.969" v="107"/>
      <pc:docMkLst>
        <pc:docMk/>
      </pc:docMkLst>
      <pc:sldChg chg="addSp delSp modSp addAnim modAnim">
        <pc:chgData name="Kshitij Srivastava" userId="9ca786a045148134" providerId="Windows Live" clId="Web-{828F70F8-CD7C-455E-816D-97D90E006445}" dt="2021-06-01T10:37:33.969" v="107"/>
        <pc:sldMkLst>
          <pc:docMk/>
          <pc:sldMk cId="2196728187" sldId="305"/>
        </pc:sldMkLst>
        <pc:spChg chg="mod">
          <ac:chgData name="Kshitij Srivastava" userId="9ca786a045148134" providerId="Windows Live" clId="Web-{828F70F8-CD7C-455E-816D-97D90E006445}" dt="2021-06-01T10:28:32.079" v="24" actId="1076"/>
          <ac:spMkLst>
            <pc:docMk/>
            <pc:sldMk cId="2196728187" sldId="305"/>
            <ac:spMk id="4" creationId="{A68A1393-C1CF-412F-BDFE-05F80C7496A9}"/>
          </ac:spMkLst>
        </pc:spChg>
        <pc:spChg chg="mod">
          <ac:chgData name="Kshitij Srivastava" userId="9ca786a045148134" providerId="Windows Live" clId="Web-{828F70F8-CD7C-455E-816D-97D90E006445}" dt="2021-06-01T10:28:32.094" v="25" actId="1076"/>
          <ac:spMkLst>
            <pc:docMk/>
            <pc:sldMk cId="2196728187" sldId="305"/>
            <ac:spMk id="5" creationId="{7670BD47-2630-4831-8E3A-E7F18817B80B}"/>
          </ac:spMkLst>
        </pc:spChg>
        <pc:spChg chg="mod">
          <ac:chgData name="Kshitij Srivastava" userId="9ca786a045148134" providerId="Windows Live" clId="Web-{828F70F8-CD7C-455E-816D-97D90E006445}" dt="2021-06-01T10:28:32.126" v="26" actId="1076"/>
          <ac:spMkLst>
            <pc:docMk/>
            <pc:sldMk cId="2196728187" sldId="305"/>
            <ac:spMk id="6" creationId="{B553B871-2960-4828-BF1B-CB3A1F7DBA12}"/>
          </ac:spMkLst>
        </pc:spChg>
        <pc:spChg chg="mod">
          <ac:chgData name="Kshitij Srivastava" userId="9ca786a045148134" providerId="Windows Live" clId="Web-{828F70F8-CD7C-455E-816D-97D90E006445}" dt="2021-06-01T10:28:32.141" v="27" actId="1076"/>
          <ac:spMkLst>
            <pc:docMk/>
            <pc:sldMk cId="2196728187" sldId="305"/>
            <ac:spMk id="7" creationId="{3851C08F-CAF0-429D-8FE8-E0E3947DE7FB}"/>
          </ac:spMkLst>
        </pc:spChg>
        <pc:spChg chg="mod">
          <ac:chgData name="Kshitij Srivastava" userId="9ca786a045148134" providerId="Windows Live" clId="Web-{828F70F8-CD7C-455E-816D-97D90E006445}" dt="2021-06-01T10:28:32.157" v="28" actId="1076"/>
          <ac:spMkLst>
            <pc:docMk/>
            <pc:sldMk cId="2196728187" sldId="305"/>
            <ac:spMk id="8" creationId="{80C50103-95D5-4FDE-BFF0-5E5A6B661CA6}"/>
          </ac:spMkLst>
        </pc:spChg>
        <pc:spChg chg="mod">
          <ac:chgData name="Kshitij Srivastava" userId="9ca786a045148134" providerId="Windows Live" clId="Web-{828F70F8-CD7C-455E-816D-97D90E006445}" dt="2021-06-01T10:28:32.172" v="29" actId="1076"/>
          <ac:spMkLst>
            <pc:docMk/>
            <pc:sldMk cId="2196728187" sldId="305"/>
            <ac:spMk id="9" creationId="{42F3DFF8-35B0-4BF0-8CAA-CCEC4BC5DAD0}"/>
          </ac:spMkLst>
        </pc:spChg>
        <pc:spChg chg="mod">
          <ac:chgData name="Kshitij Srivastava" userId="9ca786a045148134" providerId="Windows Live" clId="Web-{828F70F8-CD7C-455E-816D-97D90E006445}" dt="2021-06-01T10:28:32.235" v="35" actId="1076"/>
          <ac:spMkLst>
            <pc:docMk/>
            <pc:sldMk cId="2196728187" sldId="305"/>
            <ac:spMk id="15" creationId="{C01B18F0-06AB-4909-9D9C-56740FDBFA3E}"/>
          </ac:spMkLst>
        </pc:spChg>
        <pc:spChg chg="mod">
          <ac:chgData name="Kshitij Srivastava" userId="9ca786a045148134" providerId="Windows Live" clId="Web-{828F70F8-CD7C-455E-816D-97D90E006445}" dt="2021-06-01T10:28:32.251" v="36" actId="1076"/>
          <ac:spMkLst>
            <pc:docMk/>
            <pc:sldMk cId="2196728187" sldId="305"/>
            <ac:spMk id="16" creationId="{D700A37F-27F6-4E78-BE7E-A402F1183F4D}"/>
          </ac:spMkLst>
        </pc:spChg>
        <pc:spChg chg="mod">
          <ac:chgData name="Kshitij Srivastava" userId="9ca786a045148134" providerId="Windows Live" clId="Web-{828F70F8-CD7C-455E-816D-97D90E006445}" dt="2021-06-01T10:28:32.266" v="38" actId="1076"/>
          <ac:spMkLst>
            <pc:docMk/>
            <pc:sldMk cId="2196728187" sldId="305"/>
            <ac:spMk id="18" creationId="{BF325383-AD8D-4CEF-8999-7B12A9FF2FCC}"/>
          </ac:spMkLst>
        </pc:spChg>
        <pc:spChg chg="mod">
          <ac:chgData name="Kshitij Srivastava" userId="9ca786a045148134" providerId="Windows Live" clId="Web-{828F70F8-CD7C-455E-816D-97D90E006445}" dt="2021-06-01T10:28:32.282" v="39" actId="1076"/>
          <ac:spMkLst>
            <pc:docMk/>
            <pc:sldMk cId="2196728187" sldId="305"/>
            <ac:spMk id="19" creationId="{E9315EEF-C3C4-41EF-A6FE-C4E2C091FE08}"/>
          </ac:spMkLst>
        </pc:spChg>
        <pc:spChg chg="add del mod">
          <ac:chgData name="Kshitij Srivastava" userId="9ca786a045148134" providerId="Windows Live" clId="Web-{828F70F8-CD7C-455E-816D-97D90E006445}" dt="2021-06-01T10:37:33.969" v="107"/>
          <ac:spMkLst>
            <pc:docMk/>
            <pc:sldMk cId="2196728187" sldId="305"/>
            <ac:spMk id="20" creationId="{702E24ED-1881-455F-B153-F6C6C0E6EFE9}"/>
          </ac:spMkLst>
        </pc:spChg>
        <pc:spChg chg="add mod">
          <ac:chgData name="Kshitij Srivastava" userId="9ca786a045148134" providerId="Windows Live" clId="Web-{828F70F8-CD7C-455E-816D-97D90E006445}" dt="2021-06-01T10:29:41.454" v="88" actId="1076"/>
          <ac:spMkLst>
            <pc:docMk/>
            <pc:sldMk cId="2196728187" sldId="305"/>
            <ac:spMk id="24" creationId="{961F9C5E-889B-46DC-A9BF-9937E6151078}"/>
          </ac:spMkLst>
        </pc:spChg>
        <pc:picChg chg="add mod ord">
          <ac:chgData name="Kshitij Srivastava" userId="9ca786a045148134" providerId="Windows Live" clId="Web-{828F70F8-CD7C-455E-816D-97D90E006445}" dt="2021-06-01T10:29:37.485" v="87" actId="1076"/>
          <ac:picMkLst>
            <pc:docMk/>
            <pc:sldMk cId="2196728187" sldId="305"/>
            <ac:picMk id="3" creationId="{67DE10C4-B67A-458B-A5A9-7D59249EAB67}"/>
          </ac:picMkLst>
        </pc:picChg>
        <pc:picChg chg="mod">
          <ac:chgData name="Kshitij Srivastava" userId="9ca786a045148134" providerId="Windows Live" clId="Web-{828F70F8-CD7C-455E-816D-97D90E006445}" dt="2021-06-01T10:28:32.266" v="37" actId="1076"/>
          <ac:picMkLst>
            <pc:docMk/>
            <pc:sldMk cId="2196728187" sldId="305"/>
            <ac:picMk id="17" creationId="{E69AA2B3-0B1D-4FB0-911D-B2281F29C362}"/>
          </ac:picMkLst>
        </pc:picChg>
        <pc:picChg chg="mod">
          <ac:chgData name="Kshitij Srivastava" userId="9ca786a045148134" providerId="Windows Live" clId="Web-{828F70F8-CD7C-455E-816D-97D90E006445}" dt="2021-06-01T10:28:32.297" v="40" actId="1076"/>
          <ac:picMkLst>
            <pc:docMk/>
            <pc:sldMk cId="2196728187" sldId="305"/>
            <ac:picMk id="21" creationId="{35441AAA-0C87-4891-ABD8-38230A28FBAB}"/>
          </ac:picMkLst>
        </pc:picChg>
        <pc:picChg chg="mod">
          <ac:chgData name="Kshitij Srivastava" userId="9ca786a045148134" providerId="Windows Live" clId="Web-{828F70F8-CD7C-455E-816D-97D90E006445}" dt="2021-06-01T10:28:32.313" v="41" actId="1076"/>
          <ac:picMkLst>
            <pc:docMk/>
            <pc:sldMk cId="2196728187" sldId="305"/>
            <ac:picMk id="22" creationId="{754F72CD-E7A1-4A26-9CA7-6E3F8BFC78BF}"/>
          </ac:picMkLst>
        </pc:picChg>
        <pc:picChg chg="mod">
          <ac:chgData name="Kshitij Srivastava" userId="9ca786a045148134" providerId="Windows Live" clId="Web-{828F70F8-CD7C-455E-816D-97D90E006445}" dt="2021-06-01T10:28:32.313" v="42" actId="1076"/>
          <ac:picMkLst>
            <pc:docMk/>
            <pc:sldMk cId="2196728187" sldId="305"/>
            <ac:picMk id="23" creationId="{738DE449-4462-4D80-9DCE-4C3EF942F27F}"/>
          </ac:picMkLst>
        </pc:picChg>
        <pc:cxnChg chg="mod">
          <ac:chgData name="Kshitij Srivastava" userId="9ca786a045148134" providerId="Windows Live" clId="Web-{828F70F8-CD7C-455E-816D-97D90E006445}" dt="2021-06-01T10:28:32.188" v="30" actId="1076"/>
          <ac:cxnSpMkLst>
            <pc:docMk/>
            <pc:sldMk cId="2196728187" sldId="305"/>
            <ac:cxnSpMk id="10" creationId="{04A29BC2-C056-43F0-A306-9807B48DAF06}"/>
          </ac:cxnSpMkLst>
        </pc:cxnChg>
        <pc:cxnChg chg="mod">
          <ac:chgData name="Kshitij Srivastava" userId="9ca786a045148134" providerId="Windows Live" clId="Web-{828F70F8-CD7C-455E-816D-97D90E006445}" dt="2021-06-01T10:28:32.188" v="31" actId="1076"/>
          <ac:cxnSpMkLst>
            <pc:docMk/>
            <pc:sldMk cId="2196728187" sldId="305"/>
            <ac:cxnSpMk id="11" creationId="{8F857B0F-813C-4EF8-9AE2-88EFB5053B5C}"/>
          </ac:cxnSpMkLst>
        </pc:cxnChg>
        <pc:cxnChg chg="mod">
          <ac:chgData name="Kshitij Srivastava" userId="9ca786a045148134" providerId="Windows Live" clId="Web-{828F70F8-CD7C-455E-816D-97D90E006445}" dt="2021-06-01T10:28:32.204" v="32" actId="1076"/>
          <ac:cxnSpMkLst>
            <pc:docMk/>
            <pc:sldMk cId="2196728187" sldId="305"/>
            <ac:cxnSpMk id="12" creationId="{5DEA16BF-2741-4819-B51E-3EB2D56D7553}"/>
          </ac:cxnSpMkLst>
        </pc:cxnChg>
        <pc:cxnChg chg="mod">
          <ac:chgData name="Kshitij Srivastava" userId="9ca786a045148134" providerId="Windows Live" clId="Web-{828F70F8-CD7C-455E-816D-97D90E006445}" dt="2021-06-01T10:28:32.219" v="33" actId="1076"/>
          <ac:cxnSpMkLst>
            <pc:docMk/>
            <pc:sldMk cId="2196728187" sldId="305"/>
            <ac:cxnSpMk id="13" creationId="{C82CEDBF-76D0-4698-AC25-169ED3A669B2}"/>
          </ac:cxnSpMkLst>
        </pc:cxnChg>
        <pc:cxnChg chg="mod">
          <ac:chgData name="Kshitij Srivastava" userId="9ca786a045148134" providerId="Windows Live" clId="Web-{828F70F8-CD7C-455E-816D-97D90E006445}" dt="2021-06-01T10:28:32.235" v="34" actId="1076"/>
          <ac:cxnSpMkLst>
            <pc:docMk/>
            <pc:sldMk cId="2196728187" sldId="305"/>
            <ac:cxnSpMk id="14" creationId="{F12651F6-E229-4B21-890D-E779F9C4321A}"/>
          </ac:cxnSpMkLst>
        </pc:cxnChg>
      </pc:sldChg>
      <pc:sldChg chg="modSp">
        <pc:chgData name="Kshitij Srivastava" userId="9ca786a045148134" providerId="Windows Live" clId="Web-{828F70F8-CD7C-455E-816D-97D90E006445}" dt="2021-06-01T10:30:25.532" v="94"/>
        <pc:sldMkLst>
          <pc:docMk/>
          <pc:sldMk cId="679238904" sldId="308"/>
        </pc:sldMkLst>
        <pc:picChg chg="mod">
          <ac:chgData name="Kshitij Srivastava" userId="9ca786a045148134" providerId="Windows Live" clId="Web-{828F70F8-CD7C-455E-816D-97D90E006445}" dt="2021-06-01T10:30:25.532" v="94"/>
          <ac:picMkLst>
            <pc:docMk/>
            <pc:sldMk cId="679238904" sldId="308"/>
            <ac:picMk id="4" creationId="{F0315A0C-187F-4637-B71B-60BF24829D72}"/>
          </ac:picMkLst>
        </pc:picChg>
      </pc:sldChg>
      <pc:sldChg chg="modSp">
        <pc:chgData name="Kshitij Srivastava" userId="9ca786a045148134" providerId="Windows Live" clId="Web-{828F70F8-CD7C-455E-816D-97D90E006445}" dt="2021-06-01T10:30:53.907" v="105" actId="20577"/>
        <pc:sldMkLst>
          <pc:docMk/>
          <pc:sldMk cId="4173615691" sldId="511"/>
        </pc:sldMkLst>
        <pc:spChg chg="mod">
          <ac:chgData name="Kshitij Srivastava" userId="9ca786a045148134" providerId="Windows Live" clId="Web-{828F70F8-CD7C-455E-816D-97D90E006445}" dt="2021-06-01T10:30:53.907" v="105" actId="20577"/>
          <ac:spMkLst>
            <pc:docMk/>
            <pc:sldMk cId="4173615691" sldId="511"/>
            <ac:spMk id="17" creationId="{2E2E7D51-C813-4E92-BF85-9E3CB61BB657}"/>
          </ac:spMkLst>
        </pc:spChg>
      </pc:sldChg>
    </pc:docChg>
  </pc:docChgLst>
  <pc:docChgLst>
    <pc:chgData name="Kshitij Srivastava" userId="9ca786a045148134" providerId="Windows Live" clId="Web-{1CEF2506-EDCA-4027-8ACD-E443D1272341}"/>
    <pc:docChg chg="modSld">
      <pc:chgData name="Kshitij Srivastava" userId="9ca786a045148134" providerId="Windows Live" clId="Web-{1CEF2506-EDCA-4027-8ACD-E443D1272341}" dt="2021-07-16T05:34:37.184" v="12" actId="1076"/>
      <pc:docMkLst>
        <pc:docMk/>
      </pc:docMkLst>
      <pc:sldChg chg="delSp modSp delAnim">
        <pc:chgData name="Kshitij Srivastava" userId="9ca786a045148134" providerId="Windows Live" clId="Web-{1CEF2506-EDCA-4027-8ACD-E443D1272341}" dt="2021-07-16T05:34:37.184" v="12" actId="1076"/>
        <pc:sldMkLst>
          <pc:docMk/>
          <pc:sldMk cId="4042004827" sldId="361"/>
        </pc:sldMkLst>
        <pc:picChg chg="mod">
          <ac:chgData name="Kshitij Srivastava" userId="9ca786a045148134" providerId="Windows Live" clId="Web-{1CEF2506-EDCA-4027-8ACD-E443D1272341}" dt="2021-07-16T05:34:37.184" v="12" actId="1076"/>
          <ac:picMkLst>
            <pc:docMk/>
            <pc:sldMk cId="4042004827" sldId="361"/>
            <ac:picMk id="3" creationId="{FE047580-4D14-4F8A-9E6E-AA6D5ECC0056}"/>
          </ac:picMkLst>
        </pc:picChg>
        <pc:picChg chg="mod">
          <ac:chgData name="Kshitij Srivastava" userId="9ca786a045148134" providerId="Windows Live" clId="Web-{1CEF2506-EDCA-4027-8ACD-E443D1272341}" dt="2021-07-16T05:34:33.605" v="11" actId="1076"/>
          <ac:picMkLst>
            <pc:docMk/>
            <pc:sldMk cId="4042004827" sldId="361"/>
            <ac:picMk id="4" creationId="{B3FAB6A4-2A16-4A7F-A5CA-9542D468E076}"/>
          </ac:picMkLst>
        </pc:picChg>
        <pc:picChg chg="mod">
          <ac:chgData name="Kshitij Srivastava" userId="9ca786a045148134" providerId="Windows Live" clId="Web-{1CEF2506-EDCA-4027-8ACD-E443D1272341}" dt="2021-07-16T05:34:30.199" v="8" actId="1076"/>
          <ac:picMkLst>
            <pc:docMk/>
            <pc:sldMk cId="4042004827" sldId="361"/>
            <ac:picMk id="5" creationId="{16A6070F-61FE-467E-9586-4F445D4D9B17}"/>
          </ac:picMkLst>
        </pc:picChg>
        <pc:picChg chg="mod">
          <ac:chgData name="Kshitij Srivastava" userId="9ca786a045148134" providerId="Windows Live" clId="Web-{1CEF2506-EDCA-4027-8ACD-E443D1272341}" dt="2021-07-16T05:34:31.293" v="9" actId="1076"/>
          <ac:picMkLst>
            <pc:docMk/>
            <pc:sldMk cId="4042004827" sldId="361"/>
            <ac:picMk id="6" creationId="{0931CDB0-FCA8-42C0-BAB7-AFDECB484B1B}"/>
          </ac:picMkLst>
        </pc:picChg>
        <pc:picChg chg="del">
          <ac:chgData name="Kshitij Srivastava" userId="9ca786a045148134" providerId="Windows Live" clId="Web-{1CEF2506-EDCA-4027-8ACD-E443D1272341}" dt="2021-07-16T05:34:15.418" v="0"/>
          <ac:picMkLst>
            <pc:docMk/>
            <pc:sldMk cId="4042004827" sldId="361"/>
            <ac:picMk id="8" creationId="{0D0F39EB-12D1-4AE4-85DA-AD7677EF3220}"/>
          </ac:picMkLst>
        </pc:picChg>
        <pc:picChg chg="mod">
          <ac:chgData name="Kshitij Srivastava" userId="9ca786a045148134" providerId="Windows Live" clId="Web-{1CEF2506-EDCA-4027-8ACD-E443D1272341}" dt="2021-07-16T05:34:29.168" v="7" actId="1076"/>
          <ac:picMkLst>
            <pc:docMk/>
            <pc:sldMk cId="4042004827" sldId="361"/>
            <ac:picMk id="9" creationId="{CB28AE15-41C9-4FEB-9265-B9F898E611FA}"/>
          </ac:picMkLst>
        </pc:picChg>
      </pc:sldChg>
    </pc:docChg>
  </pc:docChgLst>
  <pc:docChgLst>
    <pc:chgData name="Kshitij Srivastava" userId="9ca786a045148134" providerId="Windows Live" clId="Web-{23FEAA30-6403-461E-A49C-E80394D4A337}"/>
    <pc:docChg chg="addSld delSld modSld sldOrd">
      <pc:chgData name="Kshitij Srivastava" userId="9ca786a045148134" providerId="Windows Live" clId="Web-{23FEAA30-6403-461E-A49C-E80394D4A337}" dt="2021-07-07T11:05:40.123" v="991"/>
      <pc:docMkLst>
        <pc:docMk/>
      </pc:docMkLst>
      <pc:sldChg chg="addSp modSp new ord">
        <pc:chgData name="Kshitij Srivastava" userId="9ca786a045148134" providerId="Windows Live" clId="Web-{23FEAA30-6403-461E-A49C-E80394D4A337}" dt="2021-07-07T10:34:50.052" v="65" actId="20577"/>
        <pc:sldMkLst>
          <pc:docMk/>
          <pc:sldMk cId="1319884019" sldId="692"/>
        </pc:sldMkLst>
        <pc:spChg chg="mod">
          <ac:chgData name="Kshitij Srivastava" userId="9ca786a045148134" providerId="Windows Live" clId="Web-{23FEAA30-6403-461E-A49C-E80394D4A337}" dt="2021-07-07T10:32:02.095" v="25" actId="20577"/>
          <ac:spMkLst>
            <pc:docMk/>
            <pc:sldMk cId="1319884019" sldId="692"/>
            <ac:spMk id="2" creationId="{54DD5870-708B-43C9-A04B-13D44FAE6D22}"/>
          </ac:spMkLst>
        </pc:spChg>
        <pc:spChg chg="add mod">
          <ac:chgData name="Kshitij Srivastava" userId="9ca786a045148134" providerId="Windows Live" clId="Web-{23FEAA30-6403-461E-A49C-E80394D4A337}" dt="2021-07-07T10:34:50.052" v="65" actId="20577"/>
          <ac:spMkLst>
            <pc:docMk/>
            <pc:sldMk cId="1319884019" sldId="692"/>
            <ac:spMk id="3" creationId="{652E640B-BDDD-4722-8110-884A87BE1974}"/>
          </ac:spMkLst>
        </pc:spChg>
      </pc:sldChg>
      <pc:sldChg chg="modSp add ord replId">
        <pc:chgData name="Kshitij Srivastava" userId="9ca786a045148134" providerId="Windows Live" clId="Web-{23FEAA30-6403-461E-A49C-E80394D4A337}" dt="2021-07-07T10:32:19.486" v="32" actId="20577"/>
        <pc:sldMkLst>
          <pc:docMk/>
          <pc:sldMk cId="40921377" sldId="693"/>
        </pc:sldMkLst>
        <pc:spChg chg="mod">
          <ac:chgData name="Kshitij Srivastava" userId="9ca786a045148134" providerId="Windows Live" clId="Web-{23FEAA30-6403-461E-A49C-E80394D4A337}" dt="2021-07-07T10:32:19.486" v="32" actId="20577"/>
          <ac:spMkLst>
            <pc:docMk/>
            <pc:sldMk cId="40921377" sldId="693"/>
            <ac:spMk id="2" creationId="{C0F93064-B1F3-40B3-80F0-515600077D75}"/>
          </ac:spMkLst>
        </pc:spChg>
      </pc:sldChg>
      <pc:sldChg chg="addSp delSp modSp new addAnim delAnim">
        <pc:chgData name="Kshitij Srivastava" userId="9ca786a045148134" providerId="Windows Live" clId="Web-{23FEAA30-6403-461E-A49C-E80394D4A337}" dt="2021-07-07T10:36:58.133" v="155" actId="1076"/>
        <pc:sldMkLst>
          <pc:docMk/>
          <pc:sldMk cId="1389387282" sldId="694"/>
        </pc:sldMkLst>
        <pc:spChg chg="mod">
          <ac:chgData name="Kshitij Srivastava" userId="9ca786a045148134" providerId="Windows Live" clId="Web-{23FEAA30-6403-461E-A49C-E80394D4A337}" dt="2021-07-07T10:35:23.677" v="95" actId="20577"/>
          <ac:spMkLst>
            <pc:docMk/>
            <pc:sldMk cId="1389387282" sldId="694"/>
            <ac:spMk id="2" creationId="{A9FF7BDF-B473-4D39-B365-6CE168EFFB78}"/>
          </ac:spMkLst>
        </pc:spChg>
        <pc:spChg chg="add mod">
          <ac:chgData name="Kshitij Srivastava" userId="9ca786a045148134" providerId="Windows Live" clId="Web-{23FEAA30-6403-461E-A49C-E80394D4A337}" dt="2021-07-07T10:36:58.117" v="154" actId="1076"/>
          <ac:spMkLst>
            <pc:docMk/>
            <pc:sldMk cId="1389387282" sldId="694"/>
            <ac:spMk id="4" creationId="{9C37320C-5F2C-480E-BA51-746C87BC441E}"/>
          </ac:spMkLst>
        </pc:spChg>
        <pc:spChg chg="add mod">
          <ac:chgData name="Kshitij Srivastava" userId="9ca786a045148134" providerId="Windows Live" clId="Web-{23FEAA30-6403-461E-A49C-E80394D4A337}" dt="2021-07-07T10:36:58.133" v="155" actId="1076"/>
          <ac:spMkLst>
            <pc:docMk/>
            <pc:sldMk cId="1389387282" sldId="694"/>
            <ac:spMk id="6" creationId="{60334367-F53E-417B-B13B-B2F6302F3327}"/>
          </ac:spMkLst>
        </pc:spChg>
        <pc:spChg chg="add del mod">
          <ac:chgData name="Kshitij Srivastava" userId="9ca786a045148134" providerId="Windows Live" clId="Web-{23FEAA30-6403-461E-A49C-E80394D4A337}" dt="2021-07-07T10:35:45.740" v="100"/>
          <ac:spMkLst>
            <pc:docMk/>
            <pc:sldMk cId="1389387282" sldId="694"/>
            <ac:spMk id="8" creationId="{CBF01A54-6899-4828-9E29-6256D8486F09}"/>
          </ac:spMkLst>
        </pc:spChg>
      </pc:sldChg>
      <pc:sldChg chg="addSp modSp new addAnim delAnim modAnim">
        <pc:chgData name="Kshitij Srivastava" userId="9ca786a045148134" providerId="Windows Live" clId="Web-{23FEAA30-6403-461E-A49C-E80394D4A337}" dt="2021-07-07T10:51:37.511" v="423" actId="20577"/>
        <pc:sldMkLst>
          <pc:docMk/>
          <pc:sldMk cId="866938690" sldId="695"/>
        </pc:sldMkLst>
        <pc:spChg chg="mod">
          <ac:chgData name="Kshitij Srivastava" userId="9ca786a045148134" providerId="Windows Live" clId="Web-{23FEAA30-6403-461E-A49C-E80394D4A337}" dt="2021-07-07T10:51:37.511" v="423" actId="20577"/>
          <ac:spMkLst>
            <pc:docMk/>
            <pc:sldMk cId="866938690" sldId="695"/>
            <ac:spMk id="2" creationId="{DB650E76-51E4-4B9A-83EB-A242E31B0FA8}"/>
          </ac:spMkLst>
        </pc:spChg>
        <pc:spChg chg="add mod">
          <ac:chgData name="Kshitij Srivastava" userId="9ca786a045148134" providerId="Windows Live" clId="Web-{23FEAA30-6403-461E-A49C-E80394D4A337}" dt="2021-07-07T10:43:05.359" v="197" actId="20577"/>
          <ac:spMkLst>
            <pc:docMk/>
            <pc:sldMk cId="866938690" sldId="695"/>
            <ac:spMk id="5" creationId="{CB98ABE6-92A3-431B-B878-E413DFDBAC0A}"/>
          </ac:spMkLst>
        </pc:spChg>
        <pc:spChg chg="add mod">
          <ac:chgData name="Kshitij Srivastava" userId="9ca786a045148134" providerId="Windows Live" clId="Web-{23FEAA30-6403-461E-A49C-E80394D4A337}" dt="2021-07-07T10:43:25.219" v="209" actId="1076"/>
          <ac:spMkLst>
            <pc:docMk/>
            <pc:sldMk cId="866938690" sldId="695"/>
            <ac:spMk id="6" creationId="{83AD25DF-2B46-4685-8064-2CE3321BB856}"/>
          </ac:spMkLst>
        </pc:spChg>
        <pc:spChg chg="add mod">
          <ac:chgData name="Kshitij Srivastava" userId="9ca786a045148134" providerId="Windows Live" clId="Web-{23FEAA30-6403-461E-A49C-E80394D4A337}" dt="2021-07-07T10:51:01.370" v="407" actId="1076"/>
          <ac:spMkLst>
            <pc:docMk/>
            <pc:sldMk cId="866938690" sldId="695"/>
            <ac:spMk id="10" creationId="{72A69289-1D99-49B3-A691-D39DBDA95C69}"/>
          </ac:spMkLst>
        </pc:spChg>
        <pc:spChg chg="add mod">
          <ac:chgData name="Kshitij Srivastava" userId="9ca786a045148134" providerId="Windows Live" clId="Web-{23FEAA30-6403-461E-A49C-E80394D4A337}" dt="2021-07-07T10:47:17.583" v="337" actId="1076"/>
          <ac:spMkLst>
            <pc:docMk/>
            <pc:sldMk cId="866938690" sldId="695"/>
            <ac:spMk id="11" creationId="{5C4B1E8F-318C-4A61-9C3F-EF4357CFB0AF}"/>
          </ac:spMkLst>
        </pc:spChg>
        <pc:spChg chg="add mod">
          <ac:chgData name="Kshitij Srivastava" userId="9ca786a045148134" providerId="Windows Live" clId="Web-{23FEAA30-6403-461E-A49C-E80394D4A337}" dt="2021-07-07T10:47:21.724" v="338" actId="1076"/>
          <ac:spMkLst>
            <pc:docMk/>
            <pc:sldMk cId="866938690" sldId="695"/>
            <ac:spMk id="12" creationId="{51014A7E-60C7-4FB9-82CA-F7D915B9D00A}"/>
          </ac:spMkLst>
        </pc:spChg>
        <pc:spChg chg="add mod">
          <ac:chgData name="Kshitij Srivastava" userId="9ca786a045148134" providerId="Windows Live" clId="Web-{23FEAA30-6403-461E-A49C-E80394D4A337}" dt="2021-07-07T10:49:39.837" v="386"/>
          <ac:spMkLst>
            <pc:docMk/>
            <pc:sldMk cId="866938690" sldId="695"/>
            <ac:spMk id="19" creationId="{6133F31D-0E3B-4C1C-B3FD-0F1E3C9067FE}"/>
          </ac:spMkLst>
        </pc:spChg>
        <pc:picChg chg="add mod">
          <ac:chgData name="Kshitij Srivastava" userId="9ca786a045148134" providerId="Windows Live" clId="Web-{23FEAA30-6403-461E-A49C-E80394D4A337}" dt="2021-07-07T10:43:30.579" v="212" actId="1076"/>
          <ac:picMkLst>
            <pc:docMk/>
            <pc:sldMk cId="866938690" sldId="695"/>
            <ac:picMk id="3" creationId="{27B935A2-BD77-4918-880B-63AD79F710B6}"/>
          </ac:picMkLst>
        </pc:picChg>
        <pc:picChg chg="add mod">
          <ac:chgData name="Kshitij Srivastava" userId="9ca786a045148134" providerId="Windows Live" clId="Web-{23FEAA30-6403-461E-A49C-E80394D4A337}" dt="2021-07-07T10:43:29.266" v="211" actId="1076"/>
          <ac:picMkLst>
            <pc:docMk/>
            <pc:sldMk cId="866938690" sldId="695"/>
            <ac:picMk id="4" creationId="{F3077EDE-0EBF-49B5-86A4-E9AEEDC06968}"/>
          </ac:picMkLst>
        </pc:picChg>
        <pc:picChg chg="add mod">
          <ac:chgData name="Kshitij Srivastava" userId="9ca786a045148134" providerId="Windows Live" clId="Web-{23FEAA30-6403-461E-A49C-E80394D4A337}" dt="2021-07-07T10:48:15.741" v="357" actId="1076"/>
          <ac:picMkLst>
            <pc:docMk/>
            <pc:sldMk cId="866938690" sldId="695"/>
            <ac:picMk id="14" creationId="{546F5D10-CA25-4CFA-80D6-2FDA8D4E978B}"/>
          </ac:picMkLst>
        </pc:picChg>
        <pc:picChg chg="add mod">
          <ac:chgData name="Kshitij Srivastava" userId="9ca786a045148134" providerId="Windows Live" clId="Web-{23FEAA30-6403-461E-A49C-E80394D4A337}" dt="2021-07-07T10:48:05.663" v="352" actId="1076"/>
          <ac:picMkLst>
            <pc:docMk/>
            <pc:sldMk cId="866938690" sldId="695"/>
            <ac:picMk id="16" creationId="{2ED4C033-721E-456B-8218-A1296A42B8D8}"/>
          </ac:picMkLst>
        </pc:picChg>
        <pc:picChg chg="add mod">
          <ac:chgData name="Kshitij Srivastava" userId="9ca786a045148134" providerId="Windows Live" clId="Web-{23FEAA30-6403-461E-A49C-E80394D4A337}" dt="2021-07-07T10:48:09.335" v="354" actId="1076"/>
          <ac:picMkLst>
            <pc:docMk/>
            <pc:sldMk cId="866938690" sldId="695"/>
            <ac:picMk id="18" creationId="{C6012546-CB62-421E-929C-9E7117A2EC4A}"/>
          </ac:picMkLst>
        </pc:picChg>
        <pc:cxnChg chg="add mod">
          <ac:chgData name="Kshitij Srivastava" userId="9ca786a045148134" providerId="Windows Live" clId="Web-{23FEAA30-6403-461E-A49C-E80394D4A337}" dt="2021-07-07T10:45:57.754" v="298" actId="14100"/>
          <ac:cxnSpMkLst>
            <pc:docMk/>
            <pc:sldMk cId="866938690" sldId="695"/>
            <ac:cxnSpMk id="7" creationId="{5446EA18-BBC5-4CA4-9539-3BE063E20C05}"/>
          </ac:cxnSpMkLst>
        </pc:cxnChg>
        <pc:cxnChg chg="add mod">
          <ac:chgData name="Kshitij Srivastava" userId="9ca786a045148134" providerId="Windows Live" clId="Web-{23FEAA30-6403-461E-A49C-E80394D4A337}" dt="2021-07-07T10:44:15.376" v="229" actId="14100"/>
          <ac:cxnSpMkLst>
            <pc:docMk/>
            <pc:sldMk cId="866938690" sldId="695"/>
            <ac:cxnSpMk id="8" creationId="{C9422CBC-01FA-4575-8A55-176C61305228}"/>
          </ac:cxnSpMkLst>
        </pc:cxnChg>
        <pc:cxnChg chg="add mod">
          <ac:chgData name="Kshitij Srivastava" userId="9ca786a045148134" providerId="Windows Live" clId="Web-{23FEAA30-6403-461E-A49C-E80394D4A337}" dt="2021-07-07T10:44:22.392" v="232" actId="1076"/>
          <ac:cxnSpMkLst>
            <pc:docMk/>
            <pc:sldMk cId="866938690" sldId="695"/>
            <ac:cxnSpMk id="9" creationId="{A2EC9456-8E9D-4C9F-99CA-0BAA4C33D19F}"/>
          </ac:cxnSpMkLst>
        </pc:cxnChg>
      </pc:sldChg>
      <pc:sldChg chg="modSp new add del">
        <pc:chgData name="Kshitij Srivastava" userId="9ca786a045148134" providerId="Windows Live" clId="Web-{23FEAA30-6403-461E-A49C-E80394D4A337}" dt="2021-07-07T11:03:56.965" v="989"/>
        <pc:sldMkLst>
          <pc:docMk/>
          <pc:sldMk cId="3227717672" sldId="696"/>
        </pc:sldMkLst>
        <pc:spChg chg="mod">
          <ac:chgData name="Kshitij Srivastava" userId="9ca786a045148134" providerId="Windows Live" clId="Web-{23FEAA30-6403-461E-A49C-E80394D4A337}" dt="2021-07-07T10:51:58.011" v="443" actId="20577"/>
          <ac:spMkLst>
            <pc:docMk/>
            <pc:sldMk cId="3227717672" sldId="696"/>
            <ac:spMk id="2" creationId="{2CB1FAF0-60B5-442D-A708-8CDAAAA0FA1A}"/>
          </ac:spMkLst>
        </pc:spChg>
      </pc:sldChg>
      <pc:sldChg chg="addSp modSp add mod replId modClrScheme chgLayout">
        <pc:chgData name="Kshitij Srivastava" userId="9ca786a045148134" providerId="Windows Live" clId="Web-{23FEAA30-6403-461E-A49C-E80394D4A337}" dt="2021-07-07T11:05:40.123" v="991"/>
        <pc:sldMkLst>
          <pc:docMk/>
          <pc:sldMk cId="1594495488" sldId="697"/>
        </pc:sldMkLst>
        <pc:spChg chg="mod ord">
          <ac:chgData name="Kshitij Srivastava" userId="9ca786a045148134" providerId="Windows Live" clId="Web-{23FEAA30-6403-461E-A49C-E80394D4A337}" dt="2021-07-07T11:01:43.946" v="984" actId="1076"/>
          <ac:spMkLst>
            <pc:docMk/>
            <pc:sldMk cId="1594495488" sldId="697"/>
            <ac:spMk id="2" creationId="{2CB1FAF0-60B5-442D-A708-8CDAAAA0FA1A}"/>
          </ac:spMkLst>
        </pc:spChg>
        <pc:graphicFrameChg chg="add mod modGraphic">
          <ac:chgData name="Kshitij Srivastava" userId="9ca786a045148134" providerId="Windows Live" clId="Web-{23FEAA30-6403-461E-A49C-E80394D4A337}" dt="2021-07-07T11:05:40.123" v="991"/>
          <ac:graphicFrameMkLst>
            <pc:docMk/>
            <pc:sldMk cId="1594495488" sldId="697"/>
            <ac:graphicFrameMk id="3" creationId="{D42BA0E0-7C1B-4D97-B5BF-523EDC8815CB}"/>
          </ac:graphicFrameMkLst>
        </pc:graphicFrameChg>
      </pc:sldChg>
      <pc:sldChg chg="add replId">
        <pc:chgData name="Kshitij Srivastava" userId="9ca786a045148134" providerId="Windows Live" clId="Web-{23FEAA30-6403-461E-A49C-E80394D4A337}" dt="2021-07-07T11:03:34.449" v="985"/>
        <pc:sldMkLst>
          <pc:docMk/>
          <pc:sldMk cId="3154197526" sldId="698"/>
        </pc:sldMkLst>
      </pc:sldChg>
      <pc:sldChg chg="add replId">
        <pc:chgData name="Kshitij Srivastava" userId="9ca786a045148134" providerId="Windows Live" clId="Web-{23FEAA30-6403-461E-A49C-E80394D4A337}" dt="2021-07-07T11:03:34.495" v="986"/>
        <pc:sldMkLst>
          <pc:docMk/>
          <pc:sldMk cId="2952865842" sldId="699"/>
        </pc:sldMkLst>
      </pc:sldChg>
      <pc:sldChg chg="add replId">
        <pc:chgData name="Kshitij Srivastava" userId="9ca786a045148134" providerId="Windows Live" clId="Web-{23FEAA30-6403-461E-A49C-E80394D4A337}" dt="2021-07-07T11:03:34.558" v="987"/>
        <pc:sldMkLst>
          <pc:docMk/>
          <pc:sldMk cId="4163375611" sldId="700"/>
        </pc:sldMkLst>
      </pc:sldChg>
    </pc:docChg>
  </pc:docChgLst>
  <pc:docChgLst>
    <pc:chgData name="Kshitij Srivastava" userId="9ca786a045148134" providerId="Windows Live" clId="Web-{60CD0A0A-2B47-4CAA-94FD-E96EE9CF63AF}"/>
    <pc:docChg chg="addSld modSld sldOrd">
      <pc:chgData name="Kshitij Srivastava" userId="9ca786a045148134" providerId="Windows Live" clId="Web-{60CD0A0A-2B47-4CAA-94FD-E96EE9CF63AF}" dt="2021-07-05T10:35:56.218" v="132"/>
      <pc:docMkLst>
        <pc:docMk/>
      </pc:docMkLst>
      <pc:sldChg chg="modSp addAnim modAnim">
        <pc:chgData name="Kshitij Srivastava" userId="9ca786a045148134" providerId="Windows Live" clId="Web-{60CD0A0A-2B47-4CAA-94FD-E96EE9CF63AF}" dt="2021-07-05T10:15:32.488" v="108"/>
        <pc:sldMkLst>
          <pc:docMk/>
          <pc:sldMk cId="2322313446" sldId="336"/>
        </pc:sldMkLst>
        <pc:spChg chg="mod">
          <ac:chgData name="Kshitij Srivastava" userId="9ca786a045148134" providerId="Windows Live" clId="Web-{60CD0A0A-2B47-4CAA-94FD-E96EE9CF63AF}" dt="2021-07-05T10:13:15.781" v="54"/>
          <ac:spMkLst>
            <pc:docMk/>
            <pc:sldMk cId="2322313446" sldId="336"/>
            <ac:spMk id="4" creationId="{4A3DC866-806D-4B5C-8256-3A34BA4D5167}"/>
          </ac:spMkLst>
        </pc:spChg>
        <pc:spChg chg="mod">
          <ac:chgData name="Kshitij Srivastava" userId="9ca786a045148134" providerId="Windows Live" clId="Web-{60CD0A0A-2B47-4CAA-94FD-E96EE9CF63AF}" dt="2021-07-05T10:13:31.922" v="57"/>
          <ac:spMkLst>
            <pc:docMk/>
            <pc:sldMk cId="2322313446" sldId="336"/>
            <ac:spMk id="24" creationId="{D4A31FF6-F702-425A-961C-987FA2860C5C}"/>
          </ac:spMkLst>
        </pc:spChg>
        <pc:spChg chg="mod">
          <ac:chgData name="Kshitij Srivastava" userId="9ca786a045148134" providerId="Windows Live" clId="Web-{60CD0A0A-2B47-4CAA-94FD-E96EE9CF63AF}" dt="2021-07-05T10:15:32.488" v="108"/>
          <ac:spMkLst>
            <pc:docMk/>
            <pc:sldMk cId="2322313446" sldId="336"/>
            <ac:spMk id="34" creationId="{269BE468-0768-431B-B306-98EB2C7EB3AB}"/>
          </ac:spMkLst>
        </pc:spChg>
        <pc:spChg chg="mod">
          <ac:chgData name="Kshitij Srivastava" userId="9ca786a045148134" providerId="Windows Live" clId="Web-{60CD0A0A-2B47-4CAA-94FD-E96EE9CF63AF}" dt="2021-07-05T10:15:30.253" v="107"/>
          <ac:spMkLst>
            <pc:docMk/>
            <pc:sldMk cId="2322313446" sldId="336"/>
            <ac:spMk id="35" creationId="{18A28D0A-7C79-4A88-81B2-D987E5266778}"/>
          </ac:spMkLst>
        </pc:spChg>
        <pc:spChg chg="mod">
          <ac:chgData name="Kshitij Srivastava" userId="9ca786a045148134" providerId="Windows Live" clId="Web-{60CD0A0A-2B47-4CAA-94FD-E96EE9CF63AF}" dt="2021-07-05T10:14:46.065" v="90" actId="20577"/>
          <ac:spMkLst>
            <pc:docMk/>
            <pc:sldMk cId="2322313446" sldId="336"/>
            <ac:spMk id="37" creationId="{8A799100-5EE3-49C8-89E0-C6E24170AD5B}"/>
          </ac:spMkLst>
        </pc:spChg>
        <pc:spChg chg="mod">
          <ac:chgData name="Kshitij Srivastava" userId="9ca786a045148134" providerId="Windows Live" clId="Web-{60CD0A0A-2B47-4CAA-94FD-E96EE9CF63AF}" dt="2021-07-05T10:15:14.487" v="104" actId="20577"/>
          <ac:spMkLst>
            <pc:docMk/>
            <pc:sldMk cId="2322313446" sldId="336"/>
            <ac:spMk id="38" creationId="{C7B1F9BE-FD2E-49EE-BB32-6CFF2932C43D}"/>
          </ac:spMkLst>
        </pc:spChg>
      </pc:sldChg>
      <pc:sldChg chg="addSp delSp modSp addAnim delAnim modAnim">
        <pc:chgData name="Kshitij Srivastava" userId="9ca786a045148134" providerId="Windows Live" clId="Web-{60CD0A0A-2B47-4CAA-94FD-E96EE9CF63AF}" dt="2021-07-05T10:35:56.218" v="132"/>
        <pc:sldMkLst>
          <pc:docMk/>
          <pc:sldMk cId="1527044174" sldId="670"/>
        </pc:sldMkLst>
        <pc:spChg chg="mod">
          <ac:chgData name="Kshitij Srivastava" userId="9ca786a045148134" providerId="Windows Live" clId="Web-{60CD0A0A-2B47-4CAA-94FD-E96EE9CF63AF}" dt="2021-07-05T10:10:47.887" v="11"/>
          <ac:spMkLst>
            <pc:docMk/>
            <pc:sldMk cId="1527044174" sldId="670"/>
            <ac:spMk id="3" creationId="{7B65B2E3-938C-4FD9-BBE4-27DADD5E5CB2}"/>
          </ac:spMkLst>
        </pc:spChg>
        <pc:spChg chg="mod">
          <ac:chgData name="Kshitij Srivastava" userId="9ca786a045148134" providerId="Windows Live" clId="Web-{60CD0A0A-2B47-4CAA-94FD-E96EE9CF63AF}" dt="2021-07-05T10:10:53.028" v="13"/>
          <ac:spMkLst>
            <pc:docMk/>
            <pc:sldMk cId="1527044174" sldId="670"/>
            <ac:spMk id="4" creationId="{09520CC6-DE82-40DF-9C16-60EB8FC3AD8E}"/>
          </ac:spMkLst>
        </pc:spChg>
        <pc:spChg chg="mod">
          <ac:chgData name="Kshitij Srivastava" userId="9ca786a045148134" providerId="Windows Live" clId="Web-{60CD0A0A-2B47-4CAA-94FD-E96EE9CF63AF}" dt="2021-07-05T10:11:05.388" v="16"/>
          <ac:spMkLst>
            <pc:docMk/>
            <pc:sldMk cId="1527044174" sldId="670"/>
            <ac:spMk id="5" creationId="{6CD358DC-B08E-489F-968C-C5A823CCC696}"/>
          </ac:spMkLst>
        </pc:spChg>
        <pc:spChg chg="mod">
          <ac:chgData name="Kshitij Srivastava" userId="9ca786a045148134" providerId="Windows Live" clId="Web-{60CD0A0A-2B47-4CAA-94FD-E96EE9CF63AF}" dt="2021-07-05T10:10:57.075" v="14"/>
          <ac:spMkLst>
            <pc:docMk/>
            <pc:sldMk cId="1527044174" sldId="670"/>
            <ac:spMk id="6" creationId="{DECA4D3F-9584-491B-A352-A518FF4C44FF}"/>
          </ac:spMkLst>
        </pc:spChg>
        <pc:spChg chg="mod">
          <ac:chgData name="Kshitij Srivastava" userId="9ca786a045148134" providerId="Windows Live" clId="Web-{60CD0A0A-2B47-4CAA-94FD-E96EE9CF63AF}" dt="2021-07-05T10:11:01.325" v="15"/>
          <ac:spMkLst>
            <pc:docMk/>
            <pc:sldMk cId="1527044174" sldId="670"/>
            <ac:spMk id="8" creationId="{CD925EDD-B298-4068-BF40-8EC1BC57F1EB}"/>
          </ac:spMkLst>
        </pc:spChg>
        <pc:spChg chg="mod">
          <ac:chgData name="Kshitij Srivastava" userId="9ca786a045148134" providerId="Windows Live" clId="Web-{60CD0A0A-2B47-4CAA-94FD-E96EE9CF63AF}" dt="2021-07-05T10:11:28.748" v="18"/>
          <ac:spMkLst>
            <pc:docMk/>
            <pc:sldMk cId="1527044174" sldId="670"/>
            <ac:spMk id="19" creationId="{65AC1499-5253-4CB4-985D-32E029121F34}"/>
          </ac:spMkLst>
        </pc:spChg>
        <pc:spChg chg="mod">
          <ac:chgData name="Kshitij Srivastava" userId="9ca786a045148134" providerId="Windows Live" clId="Web-{60CD0A0A-2B47-4CAA-94FD-E96EE9CF63AF}" dt="2021-07-05T10:11:39.310" v="19"/>
          <ac:spMkLst>
            <pc:docMk/>
            <pc:sldMk cId="1527044174" sldId="670"/>
            <ac:spMk id="22" creationId="{CB5E8423-0576-43A2-AA12-B4B4E46A8764}"/>
          </ac:spMkLst>
        </pc:spChg>
        <pc:picChg chg="del">
          <ac:chgData name="Kshitij Srivastava" userId="9ca786a045148134" providerId="Windows Live" clId="Web-{60CD0A0A-2B47-4CAA-94FD-E96EE9CF63AF}" dt="2021-07-05T10:34:56.483" v="109"/>
          <ac:picMkLst>
            <pc:docMk/>
            <pc:sldMk cId="1527044174" sldId="670"/>
            <ac:picMk id="30" creationId="{762C28CA-8C25-40B5-A4F5-D535721391D6}"/>
          </ac:picMkLst>
        </pc:picChg>
        <pc:picChg chg="mod">
          <ac:chgData name="Kshitij Srivastava" userId="9ca786a045148134" providerId="Windows Live" clId="Web-{60CD0A0A-2B47-4CAA-94FD-E96EE9CF63AF}" dt="2021-07-05T10:35:49.734" v="128" actId="1076"/>
          <ac:picMkLst>
            <pc:docMk/>
            <pc:sldMk cId="1527044174" sldId="670"/>
            <ac:picMk id="33" creationId="{D1D10CCC-1892-4492-89CA-1290B024E603}"/>
          </ac:picMkLst>
        </pc:picChg>
        <pc:picChg chg="del">
          <ac:chgData name="Kshitij Srivastava" userId="9ca786a045148134" providerId="Windows Live" clId="Web-{60CD0A0A-2B47-4CAA-94FD-E96EE9CF63AF}" dt="2021-07-05T10:34:57.389" v="110"/>
          <ac:picMkLst>
            <pc:docMk/>
            <pc:sldMk cId="1527044174" sldId="670"/>
            <ac:picMk id="34" creationId="{DEAC16D7-534D-48C2-BC45-FF9A019B208B}"/>
          </ac:picMkLst>
        </pc:picChg>
        <pc:cxnChg chg="add mod">
          <ac:chgData name="Kshitij Srivastava" userId="9ca786a045148134" providerId="Windows Live" clId="Web-{60CD0A0A-2B47-4CAA-94FD-E96EE9CF63AF}" dt="2021-07-05T10:35:48.328" v="127" actId="14100"/>
          <ac:cxnSpMkLst>
            <pc:docMk/>
            <pc:sldMk cId="1527044174" sldId="670"/>
            <ac:cxnSpMk id="11" creationId="{FD032274-5575-4DC2-9B3F-9616C4F6C4A3}"/>
          </ac:cxnSpMkLst>
        </pc:cxnChg>
      </pc:sldChg>
      <pc:sldChg chg="add ord replId">
        <pc:chgData name="Kshitij Srivastava" userId="9ca786a045148134" providerId="Windows Live" clId="Web-{60CD0A0A-2B47-4CAA-94FD-E96EE9CF63AF}" dt="2021-07-05T10:10:06.308" v="5"/>
        <pc:sldMkLst>
          <pc:docMk/>
          <pc:sldMk cId="3710400859" sldId="672"/>
        </pc:sldMkLst>
      </pc:sldChg>
      <pc:sldChg chg="modSp add ord replId delAnim modAnim">
        <pc:chgData name="Kshitij Srivastava" userId="9ca786a045148134" providerId="Windows Live" clId="Web-{60CD0A0A-2B47-4CAA-94FD-E96EE9CF63AF}" dt="2021-07-05T10:12:21.405" v="34"/>
        <pc:sldMkLst>
          <pc:docMk/>
          <pc:sldMk cId="2255987244" sldId="673"/>
        </pc:sldMkLst>
        <pc:spChg chg="mod">
          <ac:chgData name="Kshitij Srivastava" userId="9ca786a045148134" providerId="Windows Live" clId="Web-{60CD0A0A-2B47-4CAA-94FD-E96EE9CF63AF}" dt="2021-07-05T10:10:33.325" v="10"/>
          <ac:spMkLst>
            <pc:docMk/>
            <pc:sldMk cId="2255987244" sldId="673"/>
            <ac:spMk id="19" creationId="{65AC1499-5253-4CB4-985D-32E029121F34}"/>
          </ac:spMkLst>
        </pc:spChg>
      </pc:sldChg>
    </pc:docChg>
  </pc:docChgLst>
  <pc:docChgLst>
    <pc:chgData name="Kshitij Srivastava" userId="9ca786a045148134" providerId="Windows Live" clId="Web-{1E6F5F21-6D5B-4C17-B61C-CB3583D1F56F}"/>
    <pc:docChg chg="addSld modSld sldOrd">
      <pc:chgData name="Kshitij Srivastava" userId="9ca786a045148134" providerId="Windows Live" clId="Web-{1E6F5F21-6D5B-4C17-B61C-CB3583D1F56F}" dt="2021-06-08T11:33:55.533" v="440" actId="20577"/>
      <pc:docMkLst>
        <pc:docMk/>
      </pc:docMkLst>
      <pc:sldChg chg="modSp">
        <pc:chgData name="Kshitij Srivastava" userId="9ca786a045148134" providerId="Windows Live" clId="Web-{1E6F5F21-6D5B-4C17-B61C-CB3583D1F56F}" dt="2021-06-08T10:33:05.004" v="107" actId="1076"/>
        <pc:sldMkLst>
          <pc:docMk/>
          <pc:sldMk cId="1531134925" sldId="318"/>
        </pc:sldMkLst>
        <pc:cxnChg chg="mod">
          <ac:chgData name="Kshitij Srivastava" userId="9ca786a045148134" providerId="Windows Live" clId="Web-{1E6F5F21-6D5B-4C17-B61C-CB3583D1F56F}" dt="2021-06-08T10:33:05.004" v="107" actId="1076"/>
          <ac:cxnSpMkLst>
            <pc:docMk/>
            <pc:sldMk cId="1531134925" sldId="318"/>
            <ac:cxnSpMk id="4" creationId="{D16AE766-320A-4560-9548-CFE2581DF8A3}"/>
          </ac:cxnSpMkLst>
        </pc:cxnChg>
      </pc:sldChg>
      <pc:sldChg chg="ord">
        <pc:chgData name="Kshitij Srivastava" userId="9ca786a045148134" providerId="Windows Live" clId="Web-{1E6F5F21-6D5B-4C17-B61C-CB3583D1F56F}" dt="2021-06-08T11:12:09.869" v="396"/>
        <pc:sldMkLst>
          <pc:docMk/>
          <pc:sldMk cId="2545542782" sldId="564"/>
        </pc:sldMkLst>
      </pc:sldChg>
      <pc:sldChg chg="addSp delSp modSp new addAnim delAnim modAnim">
        <pc:chgData name="Kshitij Srivastava" userId="9ca786a045148134" providerId="Windows Live" clId="Web-{1E6F5F21-6D5B-4C17-B61C-CB3583D1F56F}" dt="2021-06-08T11:31:54.922" v="432" actId="1076"/>
        <pc:sldMkLst>
          <pc:docMk/>
          <pc:sldMk cId="2598529363" sldId="578"/>
        </pc:sldMkLst>
        <pc:spChg chg="mod">
          <ac:chgData name="Kshitij Srivastava" userId="9ca786a045148134" providerId="Windows Live" clId="Web-{1E6F5F21-6D5B-4C17-B61C-CB3583D1F56F}" dt="2021-06-08T10:16:01.699" v="46" actId="20577"/>
          <ac:spMkLst>
            <pc:docMk/>
            <pc:sldMk cId="2598529363" sldId="578"/>
            <ac:spMk id="2" creationId="{C7FA964C-4FB6-4437-AC5C-5082590AF8CD}"/>
          </ac:spMkLst>
        </pc:spChg>
        <pc:spChg chg="add del mod">
          <ac:chgData name="Kshitij Srivastava" userId="9ca786a045148134" providerId="Windows Live" clId="Web-{1E6F5F21-6D5B-4C17-B61C-CB3583D1F56F}" dt="2021-06-08T10:18:57.750" v="72"/>
          <ac:spMkLst>
            <pc:docMk/>
            <pc:sldMk cId="2598529363" sldId="578"/>
            <ac:spMk id="3" creationId="{97F6BDE7-D72D-404D-AC11-84E46E05483E}"/>
          </ac:spMkLst>
        </pc:spChg>
        <pc:spChg chg="add mod">
          <ac:chgData name="Kshitij Srivastava" userId="9ca786a045148134" providerId="Windows Live" clId="Web-{1E6F5F21-6D5B-4C17-B61C-CB3583D1F56F}" dt="2021-06-08T11:31:23.781" v="423" actId="1076"/>
          <ac:spMkLst>
            <pc:docMk/>
            <pc:sldMk cId="2598529363" sldId="578"/>
            <ac:spMk id="14" creationId="{ACC12C17-C35A-4C92-8E30-47DF20D04C04}"/>
          </ac:spMkLst>
        </pc:spChg>
        <pc:spChg chg="add mod">
          <ac:chgData name="Kshitij Srivastava" userId="9ca786a045148134" providerId="Windows Live" clId="Web-{1E6F5F21-6D5B-4C17-B61C-CB3583D1F56F}" dt="2021-06-08T11:30:59.171" v="415" actId="1076"/>
          <ac:spMkLst>
            <pc:docMk/>
            <pc:sldMk cId="2598529363" sldId="578"/>
            <ac:spMk id="20" creationId="{2643FCCF-099B-4BFC-9035-CF9D75998501}"/>
          </ac:spMkLst>
        </pc:spChg>
        <pc:spChg chg="add mod">
          <ac:chgData name="Kshitij Srivastava" userId="9ca786a045148134" providerId="Windows Live" clId="Web-{1E6F5F21-6D5B-4C17-B61C-CB3583D1F56F}" dt="2021-06-08T11:30:59.171" v="416" actId="1076"/>
          <ac:spMkLst>
            <pc:docMk/>
            <pc:sldMk cId="2598529363" sldId="578"/>
            <ac:spMk id="21" creationId="{E67B2FA7-CC04-4172-ACBA-3187F2ECBAF6}"/>
          </ac:spMkLst>
        </pc:spChg>
        <pc:spChg chg="add mod">
          <ac:chgData name="Kshitij Srivastava" userId="9ca786a045148134" providerId="Windows Live" clId="Web-{1E6F5F21-6D5B-4C17-B61C-CB3583D1F56F}" dt="2021-06-08T11:31:36.640" v="425" actId="1076"/>
          <ac:spMkLst>
            <pc:docMk/>
            <pc:sldMk cId="2598529363" sldId="578"/>
            <ac:spMk id="22" creationId="{4792888B-C124-4762-9429-302D6EA39A5C}"/>
          </ac:spMkLst>
        </pc:spChg>
        <pc:spChg chg="add mod">
          <ac:chgData name="Kshitij Srivastava" userId="9ca786a045148134" providerId="Windows Live" clId="Web-{1E6F5F21-6D5B-4C17-B61C-CB3583D1F56F}" dt="2021-06-08T11:31:45.734" v="428" actId="1076"/>
          <ac:spMkLst>
            <pc:docMk/>
            <pc:sldMk cId="2598529363" sldId="578"/>
            <ac:spMk id="23" creationId="{31B98F72-5006-43CF-A11D-A638FB7F974F}"/>
          </ac:spMkLst>
        </pc:spChg>
        <pc:spChg chg="add mod">
          <ac:chgData name="Kshitij Srivastava" userId="9ca786a045148134" providerId="Windows Live" clId="Web-{1E6F5F21-6D5B-4C17-B61C-CB3583D1F56F}" dt="2021-06-08T11:31:54.922" v="432" actId="1076"/>
          <ac:spMkLst>
            <pc:docMk/>
            <pc:sldMk cId="2598529363" sldId="578"/>
            <ac:spMk id="24" creationId="{405604BC-5C96-4D35-8080-0573E3CA7DAE}"/>
          </ac:spMkLst>
        </pc:spChg>
        <pc:picChg chg="add mod">
          <ac:chgData name="Kshitij Srivastava" userId="9ca786a045148134" providerId="Windows Live" clId="Web-{1E6F5F21-6D5B-4C17-B61C-CB3583D1F56F}" dt="2021-06-08T11:30:59.202" v="420" actId="1076"/>
          <ac:picMkLst>
            <pc:docMk/>
            <pc:sldMk cId="2598529363" sldId="578"/>
            <ac:picMk id="4" creationId="{6B21BB05-C2F2-4705-BAC6-D0662DC416CF}"/>
          </ac:picMkLst>
        </pc:picChg>
        <pc:picChg chg="add mod">
          <ac:chgData name="Kshitij Srivastava" userId="9ca786a045148134" providerId="Windows Live" clId="Web-{1E6F5F21-6D5B-4C17-B61C-CB3583D1F56F}" dt="2021-06-08T11:31:20.937" v="422" actId="1076"/>
          <ac:picMkLst>
            <pc:docMk/>
            <pc:sldMk cId="2598529363" sldId="578"/>
            <ac:picMk id="7" creationId="{00449C88-1E60-4357-8CA0-35558410F6A6}"/>
          </ac:picMkLst>
        </pc:picChg>
        <pc:picChg chg="add del">
          <ac:chgData name="Kshitij Srivastava" userId="9ca786a045148134" providerId="Windows Live" clId="Web-{1E6F5F21-6D5B-4C17-B61C-CB3583D1F56F}" dt="2021-06-08T10:31:40.799" v="101"/>
          <ac:picMkLst>
            <pc:docMk/>
            <pc:sldMk cId="2598529363" sldId="578"/>
            <ac:picMk id="8" creationId="{C0F4BEDC-7598-485B-B2AC-38AD8A98C77E}"/>
          </ac:picMkLst>
        </pc:picChg>
        <pc:picChg chg="add del mod">
          <ac:chgData name="Kshitij Srivastava" userId="9ca786a045148134" providerId="Windows Live" clId="Web-{1E6F5F21-6D5B-4C17-B61C-CB3583D1F56F}" dt="2021-06-08T10:33:58.506" v="109"/>
          <ac:picMkLst>
            <pc:docMk/>
            <pc:sldMk cId="2598529363" sldId="578"/>
            <ac:picMk id="11" creationId="{D14D4BC4-B518-4774-9AF8-12200BE70BD6}"/>
          </ac:picMkLst>
        </pc:picChg>
        <pc:picChg chg="add mod">
          <ac:chgData name="Kshitij Srivastava" userId="9ca786a045148134" providerId="Windows Live" clId="Web-{1E6F5F21-6D5B-4C17-B61C-CB3583D1F56F}" dt="2021-06-08T11:30:59.124" v="409" actId="1076"/>
          <ac:picMkLst>
            <pc:docMk/>
            <pc:sldMk cId="2598529363" sldId="578"/>
            <ac:picMk id="12" creationId="{00162525-C9D8-40A6-BB4C-9C35B614E631}"/>
          </ac:picMkLst>
        </pc:picChg>
        <pc:picChg chg="add mod">
          <ac:chgData name="Kshitij Srivastava" userId="9ca786a045148134" providerId="Windows Live" clId="Web-{1E6F5F21-6D5B-4C17-B61C-CB3583D1F56F}" dt="2021-06-08T11:31:43.047" v="427" actId="1076"/>
          <ac:picMkLst>
            <pc:docMk/>
            <pc:sldMk cId="2598529363" sldId="578"/>
            <ac:picMk id="13" creationId="{76891E99-4D86-40F5-9726-26F6715ACC91}"/>
          </ac:picMkLst>
        </pc:picChg>
        <pc:picChg chg="add mod">
          <ac:chgData name="Kshitij Srivastava" userId="9ca786a045148134" providerId="Windows Live" clId="Web-{1E6F5F21-6D5B-4C17-B61C-CB3583D1F56F}" dt="2021-06-08T11:31:49.719" v="430" actId="1076"/>
          <ac:picMkLst>
            <pc:docMk/>
            <pc:sldMk cId="2598529363" sldId="578"/>
            <ac:picMk id="17" creationId="{477D341E-DCAC-47D5-9E11-AAE08BCEEF74}"/>
          </ac:picMkLst>
        </pc:picChg>
        <pc:picChg chg="add mod">
          <ac:chgData name="Kshitij Srivastava" userId="9ca786a045148134" providerId="Windows Live" clId="Web-{1E6F5F21-6D5B-4C17-B61C-CB3583D1F56F}" dt="2021-06-08T11:31:51.531" v="431" actId="1076"/>
          <ac:picMkLst>
            <pc:docMk/>
            <pc:sldMk cId="2598529363" sldId="578"/>
            <ac:picMk id="19" creationId="{13913E17-315C-445E-AFB5-1226DD4466B6}"/>
          </ac:picMkLst>
        </pc:picChg>
        <pc:cxnChg chg="add mod">
          <ac:chgData name="Kshitij Srivastava" userId="9ca786a045148134" providerId="Windows Live" clId="Web-{1E6F5F21-6D5B-4C17-B61C-CB3583D1F56F}" dt="2021-06-08T11:30:59.108" v="405" actId="1076"/>
          <ac:cxnSpMkLst>
            <pc:docMk/>
            <pc:sldMk cId="2598529363" sldId="578"/>
            <ac:cxnSpMk id="5" creationId="{E379D720-06A7-4EA0-B6B1-AFEA2943F53B}"/>
          </ac:cxnSpMkLst>
        </pc:cxnChg>
        <pc:cxnChg chg="add mod">
          <ac:chgData name="Kshitij Srivastava" userId="9ca786a045148134" providerId="Windows Live" clId="Web-{1E6F5F21-6D5B-4C17-B61C-CB3583D1F56F}" dt="2021-06-08T11:30:59.124" v="407" actId="1076"/>
          <ac:cxnSpMkLst>
            <pc:docMk/>
            <pc:sldMk cId="2598529363" sldId="578"/>
            <ac:cxnSpMk id="9" creationId="{2FC84AC4-0780-414C-BA79-029A6EBBDF6F}"/>
          </ac:cxnSpMkLst>
        </pc:cxnChg>
        <pc:cxnChg chg="add mod">
          <ac:chgData name="Kshitij Srivastava" userId="9ca786a045148134" providerId="Windows Live" clId="Web-{1E6F5F21-6D5B-4C17-B61C-CB3583D1F56F}" dt="2021-06-08T11:31:40.656" v="426" actId="1076"/>
          <ac:cxnSpMkLst>
            <pc:docMk/>
            <pc:sldMk cId="2598529363" sldId="578"/>
            <ac:cxnSpMk id="10" creationId="{633CF17E-D192-46C9-8140-EEED69DC1FE1}"/>
          </ac:cxnSpMkLst>
        </pc:cxnChg>
        <pc:cxnChg chg="add del mod">
          <ac:chgData name="Kshitij Srivastava" userId="9ca786a045148134" providerId="Windows Live" clId="Web-{1E6F5F21-6D5B-4C17-B61C-CB3583D1F56F}" dt="2021-06-08T10:36:45.025" v="135"/>
          <ac:cxnSpMkLst>
            <pc:docMk/>
            <pc:sldMk cId="2598529363" sldId="578"/>
            <ac:cxnSpMk id="15" creationId="{D7ABDE33-E9BE-4050-91FB-86A82D44D64D}"/>
          </ac:cxnSpMkLst>
        </pc:cxnChg>
        <pc:cxnChg chg="add mod">
          <ac:chgData name="Kshitij Srivastava" userId="9ca786a045148134" providerId="Windows Live" clId="Web-{1E6F5F21-6D5B-4C17-B61C-CB3583D1F56F}" dt="2021-06-08T11:31:48.187" v="429" actId="1076"/>
          <ac:cxnSpMkLst>
            <pc:docMk/>
            <pc:sldMk cId="2598529363" sldId="578"/>
            <ac:cxnSpMk id="16" creationId="{F56E4544-FAB6-48DC-8618-161F31003E64}"/>
          </ac:cxnSpMkLst>
        </pc:cxnChg>
      </pc:sldChg>
      <pc:sldChg chg="add replId">
        <pc:chgData name="Kshitij Srivastava" userId="9ca786a045148134" providerId="Windows Live" clId="Web-{1E6F5F21-6D5B-4C17-B61C-CB3583D1F56F}" dt="2021-06-08T10:18:50.672" v="71"/>
        <pc:sldMkLst>
          <pc:docMk/>
          <pc:sldMk cId="1355584329" sldId="579"/>
        </pc:sldMkLst>
      </pc:sldChg>
      <pc:sldChg chg="addSp delSp modSp add ord replId delAnim modAnim">
        <pc:chgData name="Kshitij Srivastava" userId="9ca786a045148134" providerId="Windows Live" clId="Web-{1E6F5F21-6D5B-4C17-B61C-CB3583D1F56F}" dt="2021-06-08T11:33:55.533" v="440" actId="20577"/>
        <pc:sldMkLst>
          <pc:docMk/>
          <pc:sldMk cId="302342260" sldId="580"/>
        </pc:sldMkLst>
        <pc:spChg chg="mod">
          <ac:chgData name="Kshitij Srivastava" userId="9ca786a045148134" providerId="Windows Live" clId="Web-{1E6F5F21-6D5B-4C17-B61C-CB3583D1F56F}" dt="2021-06-08T11:33:55.533" v="440" actId="20577"/>
          <ac:spMkLst>
            <pc:docMk/>
            <pc:sldMk cId="302342260" sldId="580"/>
            <ac:spMk id="2" creationId="{4E4238C6-56FE-40FF-8C4A-B73D7D86AA6D}"/>
          </ac:spMkLst>
        </pc:spChg>
        <pc:spChg chg="del">
          <ac:chgData name="Kshitij Srivastava" userId="9ca786a045148134" providerId="Windows Live" clId="Web-{1E6F5F21-6D5B-4C17-B61C-CB3583D1F56F}" dt="2021-06-08T10:22:10.552" v="86"/>
          <ac:spMkLst>
            <pc:docMk/>
            <pc:sldMk cId="302342260" sldId="580"/>
            <ac:spMk id="21" creationId="{25C8D2C1-DA83-420D-9635-D52CE066B5DA}"/>
          </ac:spMkLst>
        </pc:spChg>
        <pc:spChg chg="del">
          <ac:chgData name="Kshitij Srivastava" userId="9ca786a045148134" providerId="Windows Live" clId="Web-{1E6F5F21-6D5B-4C17-B61C-CB3583D1F56F}" dt="2021-06-08T10:22:10.552" v="86"/>
          <ac:spMkLst>
            <pc:docMk/>
            <pc:sldMk cId="302342260" sldId="580"/>
            <ac:spMk id="23" creationId="{434F74C9-6A0B-409E-AD1C-45B58BE91BB8}"/>
          </ac:spMkLst>
        </pc:spChg>
        <pc:spChg chg="del">
          <ac:chgData name="Kshitij Srivastava" userId="9ca786a045148134" providerId="Windows Live" clId="Web-{1E6F5F21-6D5B-4C17-B61C-CB3583D1F56F}" dt="2021-06-08T10:22:10.552" v="86"/>
          <ac:spMkLst>
            <pc:docMk/>
            <pc:sldMk cId="302342260" sldId="580"/>
            <ac:spMk id="27" creationId="{F452A527-3631-41ED-858D-3777A7D1496A}"/>
          </ac:spMkLst>
        </pc:spChg>
        <pc:spChg chg="add">
          <ac:chgData name="Kshitij Srivastava" userId="9ca786a045148134" providerId="Windows Live" clId="Web-{1E6F5F21-6D5B-4C17-B61C-CB3583D1F56F}" dt="2021-06-08T10:22:10.552" v="86"/>
          <ac:spMkLst>
            <pc:docMk/>
            <pc:sldMk cId="302342260" sldId="580"/>
            <ac:spMk id="34" creationId="{25C8D2C1-DA83-420D-9635-D52CE066B5DA}"/>
          </ac:spMkLst>
        </pc:spChg>
        <pc:spChg chg="add">
          <ac:chgData name="Kshitij Srivastava" userId="9ca786a045148134" providerId="Windows Live" clId="Web-{1E6F5F21-6D5B-4C17-B61C-CB3583D1F56F}" dt="2021-06-08T10:22:10.552" v="86"/>
          <ac:spMkLst>
            <pc:docMk/>
            <pc:sldMk cId="302342260" sldId="580"/>
            <ac:spMk id="36" creationId="{434F74C9-6A0B-409E-AD1C-45B58BE91BB8}"/>
          </ac:spMkLst>
        </pc:spChg>
        <pc:spChg chg="add">
          <ac:chgData name="Kshitij Srivastava" userId="9ca786a045148134" providerId="Windows Live" clId="Web-{1E6F5F21-6D5B-4C17-B61C-CB3583D1F56F}" dt="2021-06-08T10:22:10.552" v="86"/>
          <ac:spMkLst>
            <pc:docMk/>
            <pc:sldMk cId="302342260" sldId="580"/>
            <ac:spMk id="40" creationId="{F452A527-3631-41ED-858D-3777A7D1496A}"/>
          </ac:spMkLst>
        </pc:spChg>
        <pc:cxnChg chg="del">
          <ac:chgData name="Kshitij Srivastava" userId="9ca786a045148134" providerId="Windows Live" clId="Web-{1E6F5F21-6D5B-4C17-B61C-CB3583D1F56F}" dt="2021-06-08T10:22:10.552" v="86"/>
          <ac:cxnSpMkLst>
            <pc:docMk/>
            <pc:sldMk cId="302342260" sldId="580"/>
            <ac:cxnSpMk id="25" creationId="{F5486A9D-1265-4B57-91E6-68E666B978BC}"/>
          </ac:cxnSpMkLst>
        </pc:cxnChg>
        <pc:cxnChg chg="del">
          <ac:chgData name="Kshitij Srivastava" userId="9ca786a045148134" providerId="Windows Live" clId="Web-{1E6F5F21-6D5B-4C17-B61C-CB3583D1F56F}" dt="2021-06-08T10:22:10.552" v="86"/>
          <ac:cxnSpMkLst>
            <pc:docMk/>
            <pc:sldMk cId="302342260" sldId="580"/>
            <ac:cxnSpMk id="29" creationId="{D28A9C89-B313-458F-9C85-515930A51A93}"/>
          </ac:cxnSpMkLst>
        </pc:cxnChg>
        <pc:cxnChg chg="add">
          <ac:chgData name="Kshitij Srivastava" userId="9ca786a045148134" providerId="Windows Live" clId="Web-{1E6F5F21-6D5B-4C17-B61C-CB3583D1F56F}" dt="2021-06-08T10:22:10.552" v="86"/>
          <ac:cxnSpMkLst>
            <pc:docMk/>
            <pc:sldMk cId="302342260" sldId="580"/>
            <ac:cxnSpMk id="38" creationId="{F5486A9D-1265-4B57-91E6-68E666B978BC}"/>
          </ac:cxnSpMkLst>
        </pc:cxnChg>
        <pc:cxnChg chg="add">
          <ac:chgData name="Kshitij Srivastava" userId="9ca786a045148134" providerId="Windows Live" clId="Web-{1E6F5F21-6D5B-4C17-B61C-CB3583D1F56F}" dt="2021-06-08T10:22:10.552" v="86"/>
          <ac:cxnSpMkLst>
            <pc:docMk/>
            <pc:sldMk cId="302342260" sldId="580"/>
            <ac:cxnSpMk id="42" creationId="{D28A9C89-B313-458F-9C85-515930A51A93}"/>
          </ac:cxnSpMkLst>
        </pc:cxnChg>
      </pc:sldChg>
      <pc:sldChg chg="add replId">
        <pc:chgData name="Kshitij Srivastava" userId="9ca786a045148134" providerId="Windows Live" clId="Web-{1E6F5F21-6D5B-4C17-B61C-CB3583D1F56F}" dt="2021-06-08T11:12:07.228" v="395"/>
        <pc:sldMkLst>
          <pc:docMk/>
          <pc:sldMk cId="3095846331" sldId="581"/>
        </pc:sldMkLst>
      </pc:sldChg>
    </pc:docChg>
  </pc:docChgLst>
  <pc:docChgLst>
    <pc:chgData name="Kshitij Srivastava" userId="9ca786a045148134" providerId="Windows Live" clId="Web-{085FD137-6A1A-4E2F-9CBB-B787D4132C10}"/>
    <pc:docChg chg="modSld">
      <pc:chgData name="Kshitij Srivastava" userId="9ca786a045148134" providerId="Windows Live" clId="Web-{085FD137-6A1A-4E2F-9CBB-B787D4132C10}" dt="2022-01-17T07:24:15.583" v="4" actId="1076"/>
      <pc:docMkLst>
        <pc:docMk/>
      </pc:docMkLst>
      <pc:sldChg chg="modSp">
        <pc:chgData name="Kshitij Srivastava" userId="9ca786a045148134" providerId="Windows Live" clId="Web-{085FD137-6A1A-4E2F-9CBB-B787D4132C10}" dt="2022-01-17T07:04:58.350" v="2" actId="1076"/>
        <pc:sldMkLst>
          <pc:docMk/>
          <pc:sldMk cId="3573587161" sldId="401"/>
        </pc:sldMkLst>
        <pc:spChg chg="mod">
          <ac:chgData name="Kshitij Srivastava" userId="9ca786a045148134" providerId="Windows Live" clId="Web-{085FD137-6A1A-4E2F-9CBB-B787D4132C10}" dt="2022-01-17T07:04:58.350" v="2" actId="1076"/>
          <ac:spMkLst>
            <pc:docMk/>
            <pc:sldMk cId="3573587161" sldId="401"/>
            <ac:spMk id="7" creationId="{BB8412F4-0D17-454F-B02E-C95E9B1115E1}"/>
          </ac:spMkLst>
        </pc:spChg>
      </pc:sldChg>
      <pc:sldChg chg="modSp">
        <pc:chgData name="Kshitij Srivastava" userId="9ca786a045148134" providerId="Windows Live" clId="Web-{085FD137-6A1A-4E2F-9CBB-B787D4132C10}" dt="2022-01-17T07:24:15.583" v="4" actId="1076"/>
        <pc:sldMkLst>
          <pc:docMk/>
          <pc:sldMk cId="3684065413" sldId="771"/>
        </pc:sldMkLst>
        <pc:picChg chg="mod">
          <ac:chgData name="Kshitij Srivastava" userId="9ca786a045148134" providerId="Windows Live" clId="Web-{085FD137-6A1A-4E2F-9CBB-B787D4132C10}" dt="2022-01-17T07:24:15.583" v="4" actId="1076"/>
          <ac:picMkLst>
            <pc:docMk/>
            <pc:sldMk cId="3684065413" sldId="771"/>
            <ac:picMk id="6" creationId="{C1B043F8-5002-4416-AA90-94E08A75A28C}"/>
          </ac:picMkLst>
        </pc:picChg>
      </pc:sldChg>
    </pc:docChg>
  </pc:docChgLst>
  <pc:docChgLst>
    <pc:chgData name="Kshitij Srivastava" userId="9ca786a045148134" providerId="Windows Live" clId="Web-{C0C6B70B-311E-4F2C-A92C-80DC633D55A5}"/>
    <pc:docChg chg="addSld delSld modSld sldOrd">
      <pc:chgData name="Kshitij Srivastava" userId="9ca786a045148134" providerId="Windows Live" clId="Web-{C0C6B70B-311E-4F2C-A92C-80DC633D55A5}" dt="2021-07-06T07:10:37.522" v="59"/>
      <pc:docMkLst>
        <pc:docMk/>
      </pc:docMkLst>
      <pc:sldChg chg="del">
        <pc:chgData name="Kshitij Srivastava" userId="9ca786a045148134" providerId="Windows Live" clId="Web-{C0C6B70B-311E-4F2C-A92C-80DC633D55A5}" dt="2021-07-06T07:05:49.139" v="0"/>
        <pc:sldMkLst>
          <pc:docMk/>
          <pc:sldMk cId="2776182155" sldId="338"/>
        </pc:sldMkLst>
      </pc:sldChg>
      <pc:sldChg chg="modSp">
        <pc:chgData name="Kshitij Srivastava" userId="9ca786a045148134" providerId="Windows Live" clId="Web-{C0C6B70B-311E-4F2C-A92C-80DC633D55A5}" dt="2021-07-06T07:06:14.703" v="9" actId="20577"/>
        <pc:sldMkLst>
          <pc:docMk/>
          <pc:sldMk cId="3091263631" sldId="348"/>
        </pc:sldMkLst>
        <pc:spChg chg="mod">
          <ac:chgData name="Kshitij Srivastava" userId="9ca786a045148134" providerId="Windows Live" clId="Web-{C0C6B70B-311E-4F2C-A92C-80DC633D55A5}" dt="2021-07-06T07:06:14.703" v="9" actId="20577"/>
          <ac:spMkLst>
            <pc:docMk/>
            <pc:sldMk cId="3091263631" sldId="348"/>
            <ac:spMk id="2" creationId="{C0F93064-B1F3-40B3-80F0-515600077D75}"/>
          </ac:spMkLst>
        </pc:spChg>
      </pc:sldChg>
      <pc:sldChg chg="add ord replId">
        <pc:chgData name="Kshitij Srivastava" userId="9ca786a045148134" providerId="Windows Live" clId="Web-{C0C6B70B-311E-4F2C-A92C-80DC633D55A5}" dt="2021-07-06T07:05:56.686" v="2"/>
        <pc:sldMkLst>
          <pc:docMk/>
          <pc:sldMk cId="853557537" sldId="680"/>
        </pc:sldMkLst>
      </pc:sldChg>
      <pc:sldChg chg="addSp delSp modSp new">
        <pc:chgData name="Kshitij Srivastava" userId="9ca786a045148134" providerId="Windows Live" clId="Web-{C0C6B70B-311E-4F2C-A92C-80DC633D55A5}" dt="2021-07-06T07:10:37.381" v="58"/>
        <pc:sldMkLst>
          <pc:docMk/>
          <pc:sldMk cId="1242895980" sldId="681"/>
        </pc:sldMkLst>
        <pc:spChg chg="mod">
          <ac:chgData name="Kshitij Srivastava" userId="9ca786a045148134" providerId="Windows Live" clId="Web-{C0C6B70B-311E-4F2C-A92C-80DC633D55A5}" dt="2021-07-06T07:08:47.144" v="32" actId="20577"/>
          <ac:spMkLst>
            <pc:docMk/>
            <pc:sldMk cId="1242895980" sldId="681"/>
            <ac:spMk id="2" creationId="{FE9D30E3-D6C1-4626-A93E-6807AF6638E9}"/>
          </ac:spMkLst>
        </pc:spChg>
        <pc:spChg chg="add">
          <ac:chgData name="Kshitij Srivastava" userId="9ca786a045148134" providerId="Windows Live" clId="Web-{C0C6B70B-311E-4F2C-A92C-80DC633D55A5}" dt="2021-07-06T07:10:35.475" v="44"/>
          <ac:spMkLst>
            <pc:docMk/>
            <pc:sldMk cId="1242895980" sldId="681"/>
            <ac:spMk id="26" creationId="{2371452F-B04F-4192-BDE8-B0AF3C7F67B5}"/>
          </ac:spMkLst>
        </pc:spChg>
        <pc:spChg chg="add">
          <ac:chgData name="Kshitij Srivastava" userId="9ca786a045148134" providerId="Windows Live" clId="Web-{C0C6B70B-311E-4F2C-A92C-80DC633D55A5}" dt="2021-07-06T07:10:35.475" v="45"/>
          <ac:spMkLst>
            <pc:docMk/>
            <pc:sldMk cId="1242895980" sldId="681"/>
            <ac:spMk id="28" creationId="{0EA4B555-E70D-4C43-875A-8DF444F13E40}"/>
          </ac:spMkLst>
        </pc:spChg>
        <pc:spChg chg="add">
          <ac:chgData name="Kshitij Srivastava" userId="9ca786a045148134" providerId="Windows Live" clId="Web-{C0C6B70B-311E-4F2C-A92C-80DC633D55A5}" dt="2021-07-06T07:10:35.491" v="46"/>
          <ac:spMkLst>
            <pc:docMk/>
            <pc:sldMk cId="1242895980" sldId="681"/>
            <ac:spMk id="30" creationId="{C5110424-D7A5-42A1-A1A3-216D609D57FF}"/>
          </ac:spMkLst>
        </pc:spChg>
        <pc:spChg chg="add">
          <ac:chgData name="Kshitij Srivastava" userId="9ca786a045148134" providerId="Windows Live" clId="Web-{C0C6B70B-311E-4F2C-A92C-80DC633D55A5}" dt="2021-07-06T07:10:35.506" v="47"/>
          <ac:spMkLst>
            <pc:docMk/>
            <pc:sldMk cId="1242895980" sldId="681"/>
            <ac:spMk id="32" creationId="{CD11FC16-2794-467C-88B8-081A07CDEEC2}"/>
          </ac:spMkLst>
        </pc:spChg>
        <pc:spChg chg="add">
          <ac:chgData name="Kshitij Srivastava" userId="9ca786a045148134" providerId="Windows Live" clId="Web-{C0C6B70B-311E-4F2C-A92C-80DC633D55A5}" dt="2021-07-06T07:10:35.522" v="48"/>
          <ac:spMkLst>
            <pc:docMk/>
            <pc:sldMk cId="1242895980" sldId="681"/>
            <ac:spMk id="34" creationId="{DBC23030-536A-4D85-B9D6-A530A2788DFB}"/>
          </ac:spMkLst>
        </pc:spChg>
        <pc:picChg chg="add">
          <ac:chgData name="Kshitij Srivastava" userId="9ca786a045148134" providerId="Windows Live" clId="Web-{C0C6B70B-311E-4F2C-A92C-80DC633D55A5}" dt="2021-07-06T07:10:35.350" v="33"/>
          <ac:picMkLst>
            <pc:docMk/>
            <pc:sldMk cId="1242895980" sldId="681"/>
            <ac:picMk id="4" creationId="{83027627-11C7-44E4-A0FD-2CE3923A749B}"/>
          </ac:picMkLst>
        </pc:picChg>
        <pc:picChg chg="add">
          <ac:chgData name="Kshitij Srivastava" userId="9ca786a045148134" providerId="Windows Live" clId="Web-{C0C6B70B-311E-4F2C-A92C-80DC633D55A5}" dt="2021-07-06T07:10:35.366" v="34"/>
          <ac:picMkLst>
            <pc:docMk/>
            <pc:sldMk cId="1242895980" sldId="681"/>
            <ac:picMk id="6" creationId="{4F2E3AC7-46B5-4967-B19A-731747148537}"/>
          </ac:picMkLst>
        </pc:picChg>
        <pc:picChg chg="add">
          <ac:chgData name="Kshitij Srivastava" userId="9ca786a045148134" providerId="Windows Live" clId="Web-{C0C6B70B-311E-4F2C-A92C-80DC633D55A5}" dt="2021-07-06T07:10:35.381" v="35"/>
          <ac:picMkLst>
            <pc:docMk/>
            <pc:sldMk cId="1242895980" sldId="681"/>
            <ac:picMk id="8" creationId="{F58D8771-DB9F-4FA0-BFE7-89DA9DFBB4CD}"/>
          </ac:picMkLst>
        </pc:picChg>
        <pc:picChg chg="add">
          <ac:chgData name="Kshitij Srivastava" userId="9ca786a045148134" providerId="Windows Live" clId="Web-{C0C6B70B-311E-4F2C-A92C-80DC633D55A5}" dt="2021-07-06T07:10:35.397" v="36"/>
          <ac:picMkLst>
            <pc:docMk/>
            <pc:sldMk cId="1242895980" sldId="681"/>
            <ac:picMk id="10" creationId="{07432F66-6D66-4061-82AD-BACCDFFF2FE8}"/>
          </ac:picMkLst>
        </pc:picChg>
        <pc:picChg chg="add del">
          <ac:chgData name="Kshitij Srivastava" userId="9ca786a045148134" providerId="Windows Live" clId="Web-{C0C6B70B-311E-4F2C-A92C-80DC633D55A5}" dt="2021-07-06T07:10:36.085" v="54"/>
          <ac:picMkLst>
            <pc:docMk/>
            <pc:sldMk cId="1242895980" sldId="681"/>
            <ac:picMk id="36" creationId="{A084A97A-A279-4907-80EA-55B7D487E0E0}"/>
          </ac:picMkLst>
        </pc:picChg>
        <pc:picChg chg="add del">
          <ac:chgData name="Kshitij Srivastava" userId="9ca786a045148134" providerId="Windows Live" clId="Web-{C0C6B70B-311E-4F2C-A92C-80DC633D55A5}" dt="2021-07-06T07:10:37.381" v="58"/>
          <ac:picMkLst>
            <pc:docMk/>
            <pc:sldMk cId="1242895980" sldId="681"/>
            <ac:picMk id="38" creationId="{34A459E3-6C5F-49CF-8684-DD5FC7FDFD6F}"/>
          </ac:picMkLst>
        </pc:picChg>
        <pc:picChg chg="add del">
          <ac:chgData name="Kshitij Srivastava" userId="9ca786a045148134" providerId="Windows Live" clId="Web-{C0C6B70B-311E-4F2C-A92C-80DC633D55A5}" dt="2021-07-06T07:10:37.147" v="55"/>
          <ac:picMkLst>
            <pc:docMk/>
            <pc:sldMk cId="1242895980" sldId="681"/>
            <ac:picMk id="40" creationId="{E3EDB644-DB59-4977-A7A1-2AD67F0B5CFB}"/>
          </ac:picMkLst>
        </pc:picChg>
        <pc:picChg chg="add del">
          <ac:chgData name="Kshitij Srivastava" userId="9ca786a045148134" providerId="Windows Live" clId="Web-{C0C6B70B-311E-4F2C-A92C-80DC633D55A5}" dt="2021-07-06T07:10:37.225" v="56"/>
          <ac:picMkLst>
            <pc:docMk/>
            <pc:sldMk cId="1242895980" sldId="681"/>
            <ac:picMk id="42" creationId="{5829B87B-AD75-4042-BB59-493657A78D53}"/>
          </ac:picMkLst>
        </pc:picChg>
        <pc:picChg chg="add del">
          <ac:chgData name="Kshitij Srivastava" userId="9ca786a045148134" providerId="Windows Live" clId="Web-{C0C6B70B-311E-4F2C-A92C-80DC633D55A5}" dt="2021-07-06T07:10:37.288" v="57"/>
          <ac:picMkLst>
            <pc:docMk/>
            <pc:sldMk cId="1242895980" sldId="681"/>
            <ac:picMk id="44" creationId="{B95DFB72-4419-442C-AD9B-9E2F23757358}"/>
          </ac:picMkLst>
        </pc:picChg>
        <pc:cxnChg chg="add">
          <ac:chgData name="Kshitij Srivastava" userId="9ca786a045148134" providerId="Windows Live" clId="Web-{C0C6B70B-311E-4F2C-A92C-80DC633D55A5}" dt="2021-07-06T07:10:35.397" v="37"/>
          <ac:cxnSpMkLst>
            <pc:docMk/>
            <pc:sldMk cId="1242895980" sldId="681"/>
            <ac:cxnSpMk id="12" creationId="{79CEB4DF-14CC-4A16-A7E9-56D8C2F0DA78}"/>
          </ac:cxnSpMkLst>
        </pc:cxnChg>
        <pc:cxnChg chg="add">
          <ac:chgData name="Kshitij Srivastava" userId="9ca786a045148134" providerId="Windows Live" clId="Web-{C0C6B70B-311E-4F2C-A92C-80DC633D55A5}" dt="2021-07-06T07:10:35.413" v="38"/>
          <ac:cxnSpMkLst>
            <pc:docMk/>
            <pc:sldMk cId="1242895980" sldId="681"/>
            <ac:cxnSpMk id="14" creationId="{E17734EF-4FFB-4DE5-8009-151AF2BD3FA8}"/>
          </ac:cxnSpMkLst>
        </pc:cxnChg>
        <pc:cxnChg chg="add">
          <ac:chgData name="Kshitij Srivastava" userId="9ca786a045148134" providerId="Windows Live" clId="Web-{C0C6B70B-311E-4F2C-A92C-80DC633D55A5}" dt="2021-07-06T07:10:35.428" v="39"/>
          <ac:cxnSpMkLst>
            <pc:docMk/>
            <pc:sldMk cId="1242895980" sldId="681"/>
            <ac:cxnSpMk id="16" creationId="{5CB4EB1B-389B-4AE6-B94F-C70418B9067F}"/>
          </ac:cxnSpMkLst>
        </pc:cxnChg>
        <pc:cxnChg chg="add">
          <ac:chgData name="Kshitij Srivastava" userId="9ca786a045148134" providerId="Windows Live" clId="Web-{C0C6B70B-311E-4F2C-A92C-80DC633D55A5}" dt="2021-07-06T07:10:35.428" v="40"/>
          <ac:cxnSpMkLst>
            <pc:docMk/>
            <pc:sldMk cId="1242895980" sldId="681"/>
            <ac:cxnSpMk id="18" creationId="{EB2CC816-4BED-450B-980E-B6979FADCB10}"/>
          </ac:cxnSpMkLst>
        </pc:cxnChg>
        <pc:cxnChg chg="add">
          <ac:chgData name="Kshitij Srivastava" userId="9ca786a045148134" providerId="Windows Live" clId="Web-{C0C6B70B-311E-4F2C-A92C-80DC633D55A5}" dt="2021-07-06T07:10:35.444" v="41"/>
          <ac:cxnSpMkLst>
            <pc:docMk/>
            <pc:sldMk cId="1242895980" sldId="681"/>
            <ac:cxnSpMk id="20" creationId="{F013CC00-ADD2-48F3-BDE2-CE6542E2CBC9}"/>
          </ac:cxnSpMkLst>
        </pc:cxnChg>
        <pc:cxnChg chg="add">
          <ac:chgData name="Kshitij Srivastava" userId="9ca786a045148134" providerId="Windows Live" clId="Web-{C0C6B70B-311E-4F2C-A92C-80DC633D55A5}" dt="2021-07-06T07:10:35.444" v="42"/>
          <ac:cxnSpMkLst>
            <pc:docMk/>
            <pc:sldMk cId="1242895980" sldId="681"/>
            <ac:cxnSpMk id="22" creationId="{BD4767AB-E559-4EF5-886D-735BEDB96451}"/>
          </ac:cxnSpMkLst>
        </pc:cxnChg>
        <pc:cxnChg chg="add">
          <ac:chgData name="Kshitij Srivastava" userId="9ca786a045148134" providerId="Windows Live" clId="Web-{C0C6B70B-311E-4F2C-A92C-80DC633D55A5}" dt="2021-07-06T07:10:35.460" v="43"/>
          <ac:cxnSpMkLst>
            <pc:docMk/>
            <pc:sldMk cId="1242895980" sldId="681"/>
            <ac:cxnSpMk id="24" creationId="{668CB63A-A48C-4C41-BAA8-FD520E90B54B}"/>
          </ac:cxnSpMkLst>
        </pc:cxnChg>
      </pc:sldChg>
      <pc:sldChg chg="new">
        <pc:chgData name="Kshitij Srivastava" userId="9ca786a045148134" providerId="Windows Live" clId="Web-{C0C6B70B-311E-4F2C-A92C-80DC633D55A5}" dt="2021-07-06T07:10:37.522" v="59"/>
        <pc:sldMkLst>
          <pc:docMk/>
          <pc:sldMk cId="3418099858" sldId="682"/>
        </pc:sldMkLst>
      </pc:sldChg>
    </pc:docChg>
  </pc:docChgLst>
  <pc:docChgLst>
    <pc:chgData name="Kshitij Srivastava" userId="9ca786a045148134" providerId="Windows Live" clId="Web-{22C67846-2AE0-4AA8-8E67-EB40D2B9D46E}"/>
    <pc:docChg chg="addSld modSld sldOrd">
      <pc:chgData name="Kshitij Srivastava" userId="9ca786a045148134" providerId="Windows Live" clId="Web-{22C67846-2AE0-4AA8-8E67-EB40D2B9D46E}" dt="2021-07-12T12:42:21.786" v="335" actId="1076"/>
      <pc:docMkLst>
        <pc:docMk/>
      </pc:docMkLst>
      <pc:sldChg chg="modSp ord">
        <pc:chgData name="Kshitij Srivastava" userId="9ca786a045148134" providerId="Windows Live" clId="Web-{22C67846-2AE0-4AA8-8E67-EB40D2B9D46E}" dt="2021-07-12T12:10:41.469" v="109" actId="20577"/>
        <pc:sldMkLst>
          <pc:docMk/>
          <pc:sldMk cId="374063272" sldId="345"/>
        </pc:sldMkLst>
        <pc:spChg chg="mod">
          <ac:chgData name="Kshitij Srivastava" userId="9ca786a045148134" providerId="Windows Live" clId="Web-{22C67846-2AE0-4AA8-8E67-EB40D2B9D46E}" dt="2021-07-12T12:10:41.469" v="109" actId="20577"/>
          <ac:spMkLst>
            <pc:docMk/>
            <pc:sldMk cId="374063272" sldId="345"/>
            <ac:spMk id="41" creationId="{D4FC5611-969B-4518-841F-F46D8B56E5B5}"/>
          </ac:spMkLst>
        </pc:spChg>
      </pc:sldChg>
      <pc:sldChg chg="ord">
        <pc:chgData name="Kshitij Srivastava" userId="9ca786a045148134" providerId="Windows Live" clId="Web-{22C67846-2AE0-4AA8-8E67-EB40D2B9D46E}" dt="2021-07-12T12:00:09.345" v="18"/>
        <pc:sldMkLst>
          <pc:docMk/>
          <pc:sldMk cId="915312430" sldId="742"/>
        </pc:sldMkLst>
      </pc:sldChg>
      <pc:sldChg chg="modSp">
        <pc:chgData name="Kshitij Srivastava" userId="9ca786a045148134" providerId="Windows Live" clId="Web-{22C67846-2AE0-4AA8-8E67-EB40D2B9D46E}" dt="2021-07-12T12:25:30.256" v="301" actId="14100"/>
        <pc:sldMkLst>
          <pc:docMk/>
          <pc:sldMk cId="2412624368" sldId="749"/>
        </pc:sldMkLst>
        <pc:picChg chg="mod">
          <ac:chgData name="Kshitij Srivastava" userId="9ca786a045148134" providerId="Windows Live" clId="Web-{22C67846-2AE0-4AA8-8E67-EB40D2B9D46E}" dt="2021-07-12T12:25:30.256" v="301" actId="14100"/>
          <ac:picMkLst>
            <pc:docMk/>
            <pc:sldMk cId="2412624368" sldId="749"/>
            <ac:picMk id="15" creationId="{0DA1A3CC-E105-4DD7-97F7-B31D90C53FC1}"/>
          </ac:picMkLst>
        </pc:picChg>
      </pc:sldChg>
      <pc:sldChg chg="addAnim delAnim modAnim">
        <pc:chgData name="Kshitij Srivastava" userId="9ca786a045148134" providerId="Windows Live" clId="Web-{22C67846-2AE0-4AA8-8E67-EB40D2B9D46E}" dt="2021-07-12T12:35:56.839" v="330"/>
        <pc:sldMkLst>
          <pc:docMk/>
          <pc:sldMk cId="1496345640" sldId="751"/>
        </pc:sldMkLst>
      </pc:sldChg>
      <pc:sldChg chg="addSp delSp modSp addAnim delAnim modAnim">
        <pc:chgData name="Kshitij Srivastava" userId="9ca786a045148134" providerId="Windows Live" clId="Web-{22C67846-2AE0-4AA8-8E67-EB40D2B9D46E}" dt="2021-07-12T12:42:21.786" v="335" actId="1076"/>
        <pc:sldMkLst>
          <pc:docMk/>
          <pc:sldMk cId="405537426" sldId="752"/>
        </pc:sldMkLst>
        <pc:spChg chg="mod">
          <ac:chgData name="Kshitij Srivastava" userId="9ca786a045148134" providerId="Windows Live" clId="Web-{22C67846-2AE0-4AA8-8E67-EB40D2B9D46E}" dt="2021-07-12T12:06:14.432" v="67" actId="20577"/>
          <ac:spMkLst>
            <pc:docMk/>
            <pc:sldMk cId="405537426" sldId="752"/>
            <ac:spMk id="9" creationId="{7E282C7C-DB44-4E68-89C5-6F04DBCDBA5D}"/>
          </ac:spMkLst>
        </pc:spChg>
        <pc:spChg chg="mod">
          <ac:chgData name="Kshitij Srivastava" userId="9ca786a045148134" providerId="Windows Live" clId="Web-{22C67846-2AE0-4AA8-8E67-EB40D2B9D46E}" dt="2021-07-12T12:07:32.043" v="74" actId="20577"/>
          <ac:spMkLst>
            <pc:docMk/>
            <pc:sldMk cId="405537426" sldId="752"/>
            <ac:spMk id="10" creationId="{5AC00A5F-9CE9-46CD-A819-FD36F5C4AE68}"/>
          </ac:spMkLst>
        </pc:spChg>
        <pc:spChg chg="del">
          <ac:chgData name="Kshitij Srivastava" userId="9ca786a045148134" providerId="Windows Live" clId="Web-{22C67846-2AE0-4AA8-8E67-EB40D2B9D46E}" dt="2021-07-12T12:42:16.708" v="334"/>
          <ac:spMkLst>
            <pc:docMk/>
            <pc:sldMk cId="405537426" sldId="752"/>
            <ac:spMk id="11" creationId="{3742B430-C969-45B3-A14B-DBEF74F7431A}"/>
          </ac:spMkLst>
        </pc:spChg>
        <pc:spChg chg="mod">
          <ac:chgData name="Kshitij Srivastava" userId="9ca786a045148134" providerId="Windows Live" clId="Web-{22C67846-2AE0-4AA8-8E67-EB40D2B9D46E}" dt="2021-07-12T12:07:52.543" v="77" actId="20577"/>
          <ac:spMkLst>
            <pc:docMk/>
            <pc:sldMk cId="405537426" sldId="752"/>
            <ac:spMk id="13" creationId="{2B33500C-9ED8-4A3E-AA6A-C713DE4E0130}"/>
          </ac:spMkLst>
        </pc:spChg>
        <pc:spChg chg="mod">
          <ac:chgData name="Kshitij Srivastava" userId="9ca786a045148134" providerId="Windows Live" clId="Web-{22C67846-2AE0-4AA8-8E67-EB40D2B9D46E}" dt="2021-07-12T12:07:13.058" v="70" actId="20577"/>
          <ac:spMkLst>
            <pc:docMk/>
            <pc:sldMk cId="405537426" sldId="752"/>
            <ac:spMk id="14" creationId="{0CDC775A-3149-4CB9-907A-EBC05B1CF30B}"/>
          </ac:spMkLst>
        </pc:spChg>
        <pc:spChg chg="add mod">
          <ac:chgData name="Kshitij Srivastava" userId="9ca786a045148134" providerId="Windows Live" clId="Web-{22C67846-2AE0-4AA8-8E67-EB40D2B9D46E}" dt="2021-07-12T12:06:06.666" v="66" actId="20577"/>
          <ac:spMkLst>
            <pc:docMk/>
            <pc:sldMk cId="405537426" sldId="752"/>
            <ac:spMk id="15" creationId="{110180F0-A698-46BD-A59E-BA87EBCBED19}"/>
          </ac:spMkLst>
        </pc:spChg>
        <pc:spChg chg="add del mod">
          <ac:chgData name="Kshitij Srivastava" userId="9ca786a045148134" providerId="Windows Live" clId="Web-{22C67846-2AE0-4AA8-8E67-EB40D2B9D46E}" dt="2021-07-12T12:42:21.786" v="335" actId="1076"/>
          <ac:spMkLst>
            <pc:docMk/>
            <pc:sldMk cId="405537426" sldId="752"/>
            <ac:spMk id="16" creationId="{FB3AE794-45C2-4761-AA9E-A8123592CB0D}"/>
          </ac:spMkLst>
        </pc:spChg>
        <pc:spChg chg="add del">
          <ac:chgData name="Kshitij Srivastava" userId="9ca786a045148134" providerId="Windows Live" clId="Web-{22C67846-2AE0-4AA8-8E67-EB40D2B9D46E}" dt="2021-07-12T12:03:16.818" v="22"/>
          <ac:spMkLst>
            <pc:docMk/>
            <pc:sldMk cId="405537426" sldId="752"/>
            <ac:spMk id="17" creationId="{1AFFE87E-E26A-41BC-BCDA-BCD39DC262B1}"/>
          </ac:spMkLst>
        </pc:spChg>
        <pc:spChg chg="add del mod">
          <ac:chgData name="Kshitij Srivastava" userId="9ca786a045148134" providerId="Windows Live" clId="Web-{22C67846-2AE0-4AA8-8E67-EB40D2B9D46E}" dt="2021-07-12T12:03:16.068" v="21"/>
          <ac:spMkLst>
            <pc:docMk/>
            <pc:sldMk cId="405537426" sldId="752"/>
            <ac:spMk id="18" creationId="{F16C010A-BC2F-4BB6-9049-3C740174846E}"/>
          </ac:spMkLst>
        </pc:spChg>
        <pc:spChg chg="add mod">
          <ac:chgData name="Kshitij Srivastava" userId="9ca786a045148134" providerId="Windows Live" clId="Web-{22C67846-2AE0-4AA8-8E67-EB40D2B9D46E}" dt="2021-07-12T12:06:33.604" v="69" actId="20577"/>
          <ac:spMkLst>
            <pc:docMk/>
            <pc:sldMk cId="405537426" sldId="752"/>
            <ac:spMk id="19" creationId="{9B86A7A1-2B85-474A-A340-F81C98D2CE14}"/>
          </ac:spMkLst>
        </pc:spChg>
        <pc:spChg chg="add mod">
          <ac:chgData name="Kshitij Srivastava" userId="9ca786a045148134" providerId="Windows Live" clId="Web-{22C67846-2AE0-4AA8-8E67-EB40D2B9D46E}" dt="2021-07-12T12:07:41.496" v="75" actId="20577"/>
          <ac:spMkLst>
            <pc:docMk/>
            <pc:sldMk cId="405537426" sldId="752"/>
            <ac:spMk id="20" creationId="{15182A86-1413-4F5D-AFAC-B88D392BF313}"/>
          </ac:spMkLst>
        </pc:spChg>
        <pc:spChg chg="add mod">
          <ac:chgData name="Kshitij Srivastava" userId="9ca786a045148134" providerId="Windows Live" clId="Web-{22C67846-2AE0-4AA8-8E67-EB40D2B9D46E}" dt="2021-07-12T12:07:46.262" v="76" actId="20577"/>
          <ac:spMkLst>
            <pc:docMk/>
            <pc:sldMk cId="405537426" sldId="752"/>
            <ac:spMk id="21" creationId="{FFA8D9A7-B850-47BA-9C96-78CB9B2C9423}"/>
          </ac:spMkLst>
        </pc:spChg>
        <pc:spChg chg="add mod">
          <ac:chgData name="Kshitij Srivastava" userId="9ca786a045148134" providerId="Windows Live" clId="Web-{22C67846-2AE0-4AA8-8E67-EB40D2B9D46E}" dt="2021-07-12T12:07:16.886" v="72" actId="20577"/>
          <ac:spMkLst>
            <pc:docMk/>
            <pc:sldMk cId="405537426" sldId="752"/>
            <ac:spMk id="22" creationId="{BAAE95A2-3ADA-4BFF-BC59-EF76B6850C5E}"/>
          </ac:spMkLst>
        </pc:spChg>
        <pc:cxnChg chg="mod">
          <ac:chgData name="Kshitij Srivastava" userId="9ca786a045148134" providerId="Windows Live" clId="Web-{22C67846-2AE0-4AA8-8E67-EB40D2B9D46E}" dt="2021-07-12T12:08:03.106" v="78"/>
          <ac:cxnSpMkLst>
            <pc:docMk/>
            <pc:sldMk cId="405537426" sldId="752"/>
            <ac:cxnSpMk id="3" creationId="{D29BE492-2718-47A9-AD96-564302572C10}"/>
          </ac:cxnSpMkLst>
        </pc:cxnChg>
        <pc:cxnChg chg="mod">
          <ac:chgData name="Kshitij Srivastava" userId="9ca786a045148134" providerId="Windows Live" clId="Web-{22C67846-2AE0-4AA8-8E67-EB40D2B9D46E}" dt="2021-07-12T12:08:24.013" v="79"/>
          <ac:cxnSpMkLst>
            <pc:docMk/>
            <pc:sldMk cId="405537426" sldId="752"/>
            <ac:cxnSpMk id="4" creationId="{F13F45F0-4484-4D39-B1BF-1F64CCB2C8F8}"/>
          </ac:cxnSpMkLst>
        </pc:cxnChg>
        <pc:cxnChg chg="mod">
          <ac:chgData name="Kshitij Srivastava" userId="9ca786a045148134" providerId="Windows Live" clId="Web-{22C67846-2AE0-4AA8-8E67-EB40D2B9D46E}" dt="2021-07-12T12:08:24.028" v="80"/>
          <ac:cxnSpMkLst>
            <pc:docMk/>
            <pc:sldMk cId="405537426" sldId="752"/>
            <ac:cxnSpMk id="5" creationId="{D334EC4A-C15A-4127-B742-2019D5380AFC}"/>
          </ac:cxnSpMkLst>
        </pc:cxnChg>
        <pc:cxnChg chg="mod">
          <ac:chgData name="Kshitij Srivastava" userId="9ca786a045148134" providerId="Windows Live" clId="Web-{22C67846-2AE0-4AA8-8E67-EB40D2B9D46E}" dt="2021-07-12T12:08:24.028" v="81"/>
          <ac:cxnSpMkLst>
            <pc:docMk/>
            <pc:sldMk cId="405537426" sldId="752"/>
            <ac:cxnSpMk id="6" creationId="{535AB21F-5BD9-4D41-9132-25503A07C422}"/>
          </ac:cxnSpMkLst>
        </pc:cxnChg>
        <pc:cxnChg chg="mod">
          <ac:chgData name="Kshitij Srivastava" userId="9ca786a045148134" providerId="Windows Live" clId="Web-{22C67846-2AE0-4AA8-8E67-EB40D2B9D46E}" dt="2021-07-12T12:08:24.044" v="82"/>
          <ac:cxnSpMkLst>
            <pc:docMk/>
            <pc:sldMk cId="405537426" sldId="752"/>
            <ac:cxnSpMk id="7" creationId="{DD59379C-DA8E-47B7-94C7-970EA0448F93}"/>
          </ac:cxnSpMkLst>
        </pc:cxnChg>
        <pc:cxnChg chg="mod">
          <ac:chgData name="Kshitij Srivastava" userId="9ca786a045148134" providerId="Windows Live" clId="Web-{22C67846-2AE0-4AA8-8E67-EB40D2B9D46E}" dt="2021-07-12T12:08:24.044" v="83"/>
          <ac:cxnSpMkLst>
            <pc:docMk/>
            <pc:sldMk cId="405537426" sldId="752"/>
            <ac:cxnSpMk id="8" creationId="{CB7F65DC-6D66-44DF-992D-BB14F9F9BE3F}"/>
          </ac:cxnSpMkLst>
        </pc:cxnChg>
      </pc:sldChg>
      <pc:sldChg chg="add replId">
        <pc:chgData name="Kshitij Srivastava" userId="9ca786a045148134" providerId="Windows Live" clId="Web-{22C67846-2AE0-4AA8-8E67-EB40D2B9D46E}" dt="2021-07-12T11:59:49.407" v="17"/>
        <pc:sldMkLst>
          <pc:docMk/>
          <pc:sldMk cId="2701741237" sldId="753"/>
        </pc:sldMkLst>
      </pc:sldChg>
      <pc:sldChg chg="addSp modSp new">
        <pc:chgData name="Kshitij Srivastava" userId="9ca786a045148134" providerId="Windows Live" clId="Web-{22C67846-2AE0-4AA8-8E67-EB40D2B9D46E}" dt="2021-07-12T12:21:02.328" v="300" actId="20577"/>
        <pc:sldMkLst>
          <pc:docMk/>
          <pc:sldMk cId="42369638" sldId="754"/>
        </pc:sldMkLst>
        <pc:spChg chg="mod">
          <ac:chgData name="Kshitij Srivastava" userId="9ca786a045148134" providerId="Windows Live" clId="Web-{22C67846-2AE0-4AA8-8E67-EB40D2B9D46E}" dt="2021-07-12T12:21:02.328" v="300" actId="20577"/>
          <ac:spMkLst>
            <pc:docMk/>
            <pc:sldMk cId="42369638" sldId="754"/>
            <ac:spMk id="2" creationId="{3CAEB953-7AF3-4E13-BBCB-F66FF60551A7}"/>
          </ac:spMkLst>
        </pc:spChg>
        <pc:graphicFrameChg chg="add mod modGraphic">
          <ac:chgData name="Kshitij Srivastava" userId="9ca786a045148134" providerId="Windows Live" clId="Web-{22C67846-2AE0-4AA8-8E67-EB40D2B9D46E}" dt="2021-07-12T12:20:20.795" v="281"/>
          <ac:graphicFrameMkLst>
            <pc:docMk/>
            <pc:sldMk cId="42369638" sldId="754"/>
            <ac:graphicFrameMk id="4" creationId="{2ACE15E6-C3AE-44F2-8BB4-DB63F5CBAAD0}"/>
          </ac:graphicFrameMkLst>
        </pc:graphicFrameChg>
      </pc:sldChg>
    </pc:docChg>
  </pc:docChgLst>
  <pc:docChgLst>
    <pc:chgData name="Kshitij Srivastava" userId="9ca786a045148134" providerId="Windows Live" clId="Web-{D843206A-47B0-4505-9395-15860D84F781}"/>
    <pc:docChg chg="addSld delSld modSld sldOrd">
      <pc:chgData name="Kshitij Srivastava" userId="9ca786a045148134" providerId="Windows Live" clId="Web-{D843206A-47B0-4505-9395-15860D84F781}" dt="2021-05-27T11:06:19.569" v="359" actId="1076"/>
      <pc:docMkLst>
        <pc:docMk/>
      </pc:docMkLst>
      <pc:sldChg chg="modSp addAnim modAnim">
        <pc:chgData name="Kshitij Srivastava" userId="9ca786a045148134" providerId="Windows Live" clId="Web-{D843206A-47B0-4505-9395-15860D84F781}" dt="2021-05-27T10:59:57.568" v="169" actId="1076"/>
        <pc:sldMkLst>
          <pc:docMk/>
          <pc:sldMk cId="71478827" sldId="364"/>
        </pc:sldMkLst>
        <pc:spChg chg="mod">
          <ac:chgData name="Kshitij Srivastava" userId="9ca786a045148134" providerId="Windows Live" clId="Web-{D843206A-47B0-4505-9395-15860D84F781}" dt="2021-05-27T10:59:51.099" v="167" actId="1076"/>
          <ac:spMkLst>
            <pc:docMk/>
            <pc:sldMk cId="71478827" sldId="364"/>
            <ac:spMk id="5" creationId="{7BEC7E3E-466E-48F9-954E-F7CE9F8A854C}"/>
          </ac:spMkLst>
        </pc:spChg>
        <pc:picChg chg="mod">
          <ac:chgData name="Kshitij Srivastava" userId="9ca786a045148134" providerId="Windows Live" clId="Web-{D843206A-47B0-4505-9395-15860D84F781}" dt="2021-05-27T10:59:57.568" v="169" actId="1076"/>
          <ac:picMkLst>
            <pc:docMk/>
            <pc:sldMk cId="71478827" sldId="364"/>
            <ac:picMk id="11" creationId="{49AC1D4E-82E2-48A1-8593-A8B86B7E5ACA}"/>
          </ac:picMkLst>
        </pc:picChg>
      </pc:sldChg>
      <pc:sldChg chg="addSp delSp modSp addAnim modAnim">
        <pc:chgData name="Kshitij Srivastava" userId="9ca786a045148134" providerId="Windows Live" clId="Web-{D843206A-47B0-4505-9395-15860D84F781}" dt="2021-05-27T10:21:21.215" v="87" actId="1076"/>
        <pc:sldMkLst>
          <pc:docMk/>
          <pc:sldMk cId="3091669987" sldId="368"/>
        </pc:sldMkLst>
        <pc:spChg chg="mod">
          <ac:chgData name="Kshitij Srivastava" userId="9ca786a045148134" providerId="Windows Live" clId="Web-{D843206A-47B0-4505-9395-15860D84F781}" dt="2021-05-27T10:19:11.496" v="63" actId="1076"/>
          <ac:spMkLst>
            <pc:docMk/>
            <pc:sldMk cId="3091669987" sldId="368"/>
            <ac:spMk id="4" creationId="{05D88571-240E-43C9-A5B6-237F94B8FDCD}"/>
          </ac:spMkLst>
        </pc:spChg>
        <pc:spChg chg="add mod">
          <ac:chgData name="Kshitij Srivastava" userId="9ca786a045148134" providerId="Windows Live" clId="Web-{D843206A-47B0-4505-9395-15860D84F781}" dt="2021-05-27T10:18:18.152" v="54" actId="1076"/>
          <ac:spMkLst>
            <pc:docMk/>
            <pc:sldMk cId="3091669987" sldId="368"/>
            <ac:spMk id="8" creationId="{0524C58E-AEEC-4499-8DAB-54D1E6607E3E}"/>
          </ac:spMkLst>
        </pc:spChg>
        <pc:spChg chg="add del mod">
          <ac:chgData name="Kshitij Srivastava" userId="9ca786a045148134" providerId="Windows Live" clId="Web-{D843206A-47B0-4505-9395-15860D84F781}" dt="2021-05-27T10:21:16.028" v="85"/>
          <ac:spMkLst>
            <pc:docMk/>
            <pc:sldMk cId="3091669987" sldId="368"/>
            <ac:spMk id="10" creationId="{16462D76-1102-4B28-B91A-CEA4D4F7ACBA}"/>
          </ac:spMkLst>
        </pc:spChg>
        <pc:picChg chg="mod">
          <ac:chgData name="Kshitij Srivastava" userId="9ca786a045148134" providerId="Windows Live" clId="Web-{D843206A-47B0-4505-9395-15860D84F781}" dt="2021-05-27T10:19:09.496" v="62" actId="1076"/>
          <ac:picMkLst>
            <pc:docMk/>
            <pc:sldMk cId="3091669987" sldId="368"/>
            <ac:picMk id="3" creationId="{12C3E1AC-A477-490E-8D3D-E175E785E414}"/>
          </ac:picMkLst>
        </pc:picChg>
        <pc:picChg chg="add mod">
          <ac:chgData name="Kshitij Srivastava" userId="9ca786a045148134" providerId="Windows Live" clId="Web-{D843206A-47B0-4505-9395-15860D84F781}" dt="2021-05-27T10:17:55.168" v="46" actId="1076"/>
          <ac:picMkLst>
            <pc:docMk/>
            <pc:sldMk cId="3091669987" sldId="368"/>
            <ac:picMk id="7" creationId="{2B2F2E64-C9E2-4253-9DFA-FF1C08308F1C}"/>
          </ac:picMkLst>
        </pc:picChg>
        <pc:cxnChg chg="add mod">
          <ac:chgData name="Kshitij Srivastava" userId="9ca786a045148134" providerId="Windows Live" clId="Web-{D843206A-47B0-4505-9395-15860D84F781}" dt="2021-05-27T10:21:21.215" v="87" actId="1076"/>
          <ac:cxnSpMkLst>
            <pc:docMk/>
            <pc:sldMk cId="3091669987" sldId="368"/>
            <ac:cxnSpMk id="5" creationId="{FC2B52AA-91C5-4DEF-9CDA-42660BDAA545}"/>
          </ac:cxnSpMkLst>
        </pc:cxnChg>
        <pc:cxnChg chg="add del mod">
          <ac:chgData name="Kshitij Srivastava" userId="9ca786a045148134" providerId="Windows Live" clId="Web-{D843206A-47B0-4505-9395-15860D84F781}" dt="2021-05-27T10:21:17.293" v="86"/>
          <ac:cxnSpMkLst>
            <pc:docMk/>
            <pc:sldMk cId="3091669987" sldId="368"/>
            <ac:cxnSpMk id="9" creationId="{D6CF920A-270A-483E-977A-5F131C416C42}"/>
          </ac:cxnSpMkLst>
        </pc:cxnChg>
      </pc:sldChg>
      <pc:sldChg chg="addSp delSp modSp mod modClrScheme addAnim delAnim modAnim chgLayout">
        <pc:chgData name="Kshitij Srivastava" userId="9ca786a045148134" providerId="Windows Live" clId="Web-{D843206A-47B0-4505-9395-15860D84F781}" dt="2021-05-27T11:02:07.787" v="272"/>
        <pc:sldMkLst>
          <pc:docMk/>
          <pc:sldMk cId="4126815777" sldId="369"/>
        </pc:sldMkLst>
        <pc:spChg chg="del mod">
          <ac:chgData name="Kshitij Srivastava" userId="9ca786a045148134" providerId="Windows Live" clId="Web-{D843206A-47B0-4505-9395-15860D84F781}" dt="2021-05-27T11:01:29.240" v="212"/>
          <ac:spMkLst>
            <pc:docMk/>
            <pc:sldMk cId="4126815777" sldId="369"/>
            <ac:spMk id="2" creationId="{2DB9BEE5-9FDD-4BFD-A545-AD3D8CD4C966}"/>
          </ac:spMkLst>
        </pc:spChg>
        <pc:spChg chg="del">
          <ac:chgData name="Kshitij Srivastava" userId="9ca786a045148134" providerId="Windows Live" clId="Web-{D843206A-47B0-4505-9395-15860D84F781}" dt="2021-05-27T11:01:20.552" v="190"/>
          <ac:spMkLst>
            <pc:docMk/>
            <pc:sldMk cId="4126815777" sldId="369"/>
            <ac:spMk id="3" creationId="{A5243A5D-49E1-400D-893F-14BCDEDCB943}"/>
          </ac:spMkLst>
        </pc:spChg>
        <pc:spChg chg="add del mod">
          <ac:chgData name="Kshitij Srivastava" userId="9ca786a045148134" providerId="Windows Live" clId="Web-{D843206A-47B0-4505-9395-15860D84F781}" dt="2021-05-27T11:01:49.802" v="269"/>
          <ac:spMkLst>
            <pc:docMk/>
            <pc:sldMk cId="4126815777" sldId="369"/>
            <ac:spMk id="17" creationId="{4798EE1F-F3DA-4267-B4A0-5086141C83DA}"/>
          </ac:spMkLst>
        </pc:spChg>
        <pc:spChg chg="add mod">
          <ac:chgData name="Kshitij Srivastava" userId="9ca786a045148134" providerId="Windows Live" clId="Web-{D843206A-47B0-4505-9395-15860D84F781}" dt="2021-05-27T11:01:44.037" v="268" actId="1076"/>
          <ac:spMkLst>
            <pc:docMk/>
            <pc:sldMk cId="4126815777" sldId="369"/>
            <ac:spMk id="19" creationId="{D22DF91B-8D08-4071-A404-4A56BECF2448}"/>
          </ac:spMkLst>
        </pc:spChg>
        <pc:spChg chg="add">
          <ac:chgData name="Kshitij Srivastava" userId="9ca786a045148134" providerId="Windows Live" clId="Web-{D843206A-47B0-4505-9395-15860D84F781}" dt="2021-05-27T11:01:32.209" v="228"/>
          <ac:spMkLst>
            <pc:docMk/>
            <pc:sldMk cId="4126815777" sldId="369"/>
            <ac:spMk id="45" creationId="{B7B6B2DF-1915-441B-9B30-8E77F0CC06F8}"/>
          </ac:spMkLst>
        </pc:spChg>
        <pc:spChg chg="add">
          <ac:chgData name="Kshitij Srivastava" userId="9ca786a045148134" providerId="Windows Live" clId="Web-{D843206A-47B0-4505-9395-15860D84F781}" dt="2021-05-27T11:01:32.224" v="230"/>
          <ac:spMkLst>
            <pc:docMk/>
            <pc:sldMk cId="4126815777" sldId="369"/>
            <ac:spMk id="49" creationId="{E25D61B5-627C-4C9B-9EE4-14216EADD5FE}"/>
          </ac:spMkLst>
        </pc:spChg>
        <pc:spChg chg="add">
          <ac:chgData name="Kshitij Srivastava" userId="9ca786a045148134" providerId="Windows Live" clId="Web-{D843206A-47B0-4505-9395-15860D84F781}" dt="2021-05-27T11:01:32.240" v="232"/>
          <ac:spMkLst>
            <pc:docMk/>
            <pc:sldMk cId="4126815777" sldId="369"/>
            <ac:spMk id="53" creationId="{69A0547F-79A0-4AE4-BCC8-2407837BBB10}"/>
          </ac:spMkLst>
        </pc:spChg>
        <pc:spChg chg="add">
          <ac:chgData name="Kshitij Srivastava" userId="9ca786a045148134" providerId="Windows Live" clId="Web-{D843206A-47B0-4505-9395-15860D84F781}" dt="2021-05-27T11:01:32.271" v="234"/>
          <ac:spMkLst>
            <pc:docMk/>
            <pc:sldMk cId="4126815777" sldId="369"/>
            <ac:spMk id="57" creationId="{0EFB8D7B-BB95-425E-ACDA-FDCE427880C4}"/>
          </ac:spMkLst>
        </pc:spChg>
        <pc:spChg chg="add">
          <ac:chgData name="Kshitij Srivastava" userId="9ca786a045148134" providerId="Windows Live" clId="Web-{D843206A-47B0-4505-9395-15860D84F781}" dt="2021-05-27T11:01:32.271" v="235"/>
          <ac:spMkLst>
            <pc:docMk/>
            <pc:sldMk cId="4126815777" sldId="369"/>
            <ac:spMk id="59" creationId="{724CFFEB-0C0F-43DB-9DC0-30F8554AD4A1}"/>
          </ac:spMkLst>
        </pc:spChg>
        <pc:spChg chg="add">
          <ac:chgData name="Kshitij Srivastava" userId="9ca786a045148134" providerId="Windows Live" clId="Web-{D843206A-47B0-4505-9395-15860D84F781}" dt="2021-05-27T11:01:32.302" v="237"/>
          <ac:spMkLst>
            <pc:docMk/>
            <pc:sldMk cId="4126815777" sldId="369"/>
            <ac:spMk id="63" creationId="{0056D5C0-A4B5-472A-88B5-2465F20B2477}"/>
          </ac:spMkLst>
        </pc:spChg>
        <pc:spChg chg="add">
          <ac:chgData name="Kshitij Srivastava" userId="9ca786a045148134" providerId="Windows Live" clId="Web-{D843206A-47B0-4505-9395-15860D84F781}" dt="2021-05-27T11:01:32.318" v="239"/>
          <ac:spMkLst>
            <pc:docMk/>
            <pc:sldMk cId="4126815777" sldId="369"/>
            <ac:spMk id="67" creationId="{EB5D17D0-5439-4BA2-8243-409D0A0D9986}"/>
          </ac:spMkLst>
        </pc:spChg>
        <pc:spChg chg="add">
          <ac:chgData name="Kshitij Srivastava" userId="9ca786a045148134" providerId="Windows Live" clId="Web-{D843206A-47B0-4505-9395-15860D84F781}" dt="2021-05-27T11:01:32.334" v="241"/>
          <ac:spMkLst>
            <pc:docMk/>
            <pc:sldMk cId="4126815777" sldId="369"/>
            <ac:spMk id="71" creationId="{676218E2-7074-43A9-BDA4-8514FAFF0ED1}"/>
          </ac:spMkLst>
        </pc:spChg>
        <pc:spChg chg="add">
          <ac:chgData name="Kshitij Srivastava" userId="9ca786a045148134" providerId="Windows Live" clId="Web-{D843206A-47B0-4505-9395-15860D84F781}" dt="2021-05-27T11:01:32.349" v="242"/>
          <ac:spMkLst>
            <pc:docMk/>
            <pc:sldMk cId="4126815777" sldId="369"/>
            <ac:spMk id="73" creationId="{DA99C692-F30A-4D9D-854E-980A629195AC}"/>
          </ac:spMkLst>
        </pc:spChg>
        <pc:spChg chg="add">
          <ac:chgData name="Kshitij Srivastava" userId="9ca786a045148134" providerId="Windows Live" clId="Web-{D843206A-47B0-4505-9395-15860D84F781}" dt="2021-05-27T11:01:32.365" v="244"/>
          <ac:spMkLst>
            <pc:docMk/>
            <pc:sldMk cId="4126815777" sldId="369"/>
            <ac:spMk id="77" creationId="{4A7D5D6D-4CC9-4E7D-A055-F0963B687F96}"/>
          </ac:spMkLst>
        </pc:spChg>
        <pc:spChg chg="add">
          <ac:chgData name="Kshitij Srivastava" userId="9ca786a045148134" providerId="Windows Live" clId="Web-{D843206A-47B0-4505-9395-15860D84F781}" dt="2021-05-27T11:01:32.396" v="246"/>
          <ac:spMkLst>
            <pc:docMk/>
            <pc:sldMk cId="4126815777" sldId="369"/>
            <ac:spMk id="81" creationId="{FCBA2860-D6D7-48D2-BF01-392B283DC30F}"/>
          </ac:spMkLst>
        </pc:spChg>
        <pc:spChg chg="add">
          <ac:chgData name="Kshitij Srivastava" userId="9ca786a045148134" providerId="Windows Live" clId="Web-{D843206A-47B0-4505-9395-15860D84F781}" dt="2021-05-27T11:01:32.412" v="248"/>
          <ac:spMkLst>
            <pc:docMk/>
            <pc:sldMk cId="4126815777" sldId="369"/>
            <ac:spMk id="85" creationId="{96DA63E9-EA90-44FF-B977-21D3E76027FA}"/>
          </ac:spMkLst>
        </pc:spChg>
        <pc:spChg chg="add">
          <ac:chgData name="Kshitij Srivastava" userId="9ca786a045148134" providerId="Windows Live" clId="Web-{D843206A-47B0-4505-9395-15860D84F781}" dt="2021-05-27T11:01:32.427" v="249"/>
          <ac:spMkLst>
            <pc:docMk/>
            <pc:sldMk cId="4126815777" sldId="369"/>
            <ac:spMk id="87" creationId="{02CEC091-D3C6-4C3C-8FDC-5CAF07F6A6C7}"/>
          </ac:spMkLst>
        </pc:spChg>
        <pc:spChg chg="add">
          <ac:chgData name="Kshitij Srivastava" userId="9ca786a045148134" providerId="Windows Live" clId="Web-{D843206A-47B0-4505-9395-15860D84F781}" dt="2021-05-27T11:01:32.443" v="251"/>
          <ac:spMkLst>
            <pc:docMk/>
            <pc:sldMk cId="4126815777" sldId="369"/>
            <ac:spMk id="91" creationId="{F71C608E-67DB-4A57-A84E-2AA2A0056AC0}"/>
          </ac:spMkLst>
        </pc:spChg>
        <pc:spChg chg="add">
          <ac:chgData name="Kshitij Srivastava" userId="9ca786a045148134" providerId="Windows Live" clId="Web-{D843206A-47B0-4505-9395-15860D84F781}" dt="2021-05-27T11:01:32.474" v="253"/>
          <ac:spMkLst>
            <pc:docMk/>
            <pc:sldMk cId="4126815777" sldId="369"/>
            <ac:spMk id="95" creationId="{A669BEC7-67C7-4247-9189-11652F1C700B}"/>
          </ac:spMkLst>
        </pc:spChg>
        <pc:spChg chg="del">
          <ac:chgData name="Kshitij Srivastava" userId="9ca786a045148134" providerId="Windows Live" clId="Web-{D843206A-47B0-4505-9395-15860D84F781}" dt="2021-05-27T11:01:20.552" v="198"/>
          <ac:spMkLst>
            <pc:docMk/>
            <pc:sldMk cId="4126815777" sldId="369"/>
            <ac:spMk id="98" creationId="{A138EF78-69C9-4167-9F29-9254F1D8688D}"/>
          </ac:spMkLst>
        </pc:spChg>
        <pc:spChg chg="del">
          <ac:chgData name="Kshitij Srivastava" userId="9ca786a045148134" providerId="Windows Live" clId="Web-{D843206A-47B0-4505-9395-15860D84F781}" dt="2021-05-27T11:01:20.552" v="197"/>
          <ac:spMkLst>
            <pc:docMk/>
            <pc:sldMk cId="4126815777" sldId="369"/>
            <ac:spMk id="100" creationId="{931A81E9-7842-4C1A-A4DC-00D7B8A83997}"/>
          </ac:spMkLst>
        </pc:spChg>
        <pc:spChg chg="del">
          <ac:chgData name="Kshitij Srivastava" userId="9ca786a045148134" providerId="Windows Live" clId="Web-{D843206A-47B0-4505-9395-15860D84F781}" dt="2021-05-27T11:01:20.552" v="196"/>
          <ac:spMkLst>
            <pc:docMk/>
            <pc:sldMk cId="4126815777" sldId="369"/>
            <ac:spMk id="102" creationId="{5543071E-1A74-4E3E-A75B-32DBF1BF3E33}"/>
          </ac:spMkLst>
        </pc:spChg>
        <pc:spChg chg="del">
          <ac:chgData name="Kshitij Srivastava" userId="9ca786a045148134" providerId="Windows Live" clId="Web-{D843206A-47B0-4505-9395-15860D84F781}" dt="2021-05-27T11:01:20.552" v="195"/>
          <ac:spMkLst>
            <pc:docMk/>
            <pc:sldMk cId="4126815777" sldId="369"/>
            <ac:spMk id="104" creationId="{980A3024-DC9C-4CD7-BBBA-5765E19EBD80}"/>
          </ac:spMkLst>
        </pc:spChg>
        <pc:spChg chg="del">
          <ac:chgData name="Kshitij Srivastava" userId="9ca786a045148134" providerId="Windows Live" clId="Web-{D843206A-47B0-4505-9395-15860D84F781}" dt="2021-05-27T11:01:20.552" v="194"/>
          <ac:spMkLst>
            <pc:docMk/>
            <pc:sldMk cId="4126815777" sldId="369"/>
            <ac:spMk id="106" creationId="{3E5C9D67-CAE1-43A1-AC06-2353492C6A8A}"/>
          </ac:spMkLst>
        </pc:spChg>
        <pc:spChg chg="add">
          <ac:chgData name="Kshitij Srivastava" userId="9ca786a045148134" providerId="Windows Live" clId="Web-{D843206A-47B0-4505-9395-15860D84F781}" dt="2021-05-27T11:01:32.490" v="255"/>
          <ac:spMkLst>
            <pc:docMk/>
            <pc:sldMk cId="4126815777" sldId="369"/>
            <ac:spMk id="119" creationId="{211B80A9-67F0-4D0D-8894-96E2E9C5900D}"/>
          </ac:spMkLst>
        </pc:spChg>
        <pc:spChg chg="add">
          <ac:chgData name="Kshitij Srivastava" userId="9ca786a045148134" providerId="Windows Live" clId="Web-{D843206A-47B0-4505-9395-15860D84F781}" dt="2021-05-27T11:01:32.505" v="256"/>
          <ac:spMkLst>
            <pc:docMk/>
            <pc:sldMk cId="4126815777" sldId="369"/>
            <ac:spMk id="121" creationId="{DF277102-83CE-478B-8866-E99248153573}"/>
          </ac:spMkLst>
        </pc:spChg>
        <pc:spChg chg="add">
          <ac:chgData name="Kshitij Srivastava" userId="9ca786a045148134" providerId="Windows Live" clId="Web-{D843206A-47B0-4505-9395-15860D84F781}" dt="2021-05-27T11:01:32.537" v="258"/>
          <ac:spMkLst>
            <pc:docMk/>
            <pc:sldMk cId="4126815777" sldId="369"/>
            <ac:spMk id="125" creationId="{FD0BE16B-D20A-4A2F-B66C-9772D20629FE}"/>
          </ac:spMkLst>
        </pc:spChg>
        <pc:spChg chg="add">
          <ac:chgData name="Kshitij Srivastava" userId="9ca786a045148134" providerId="Windows Live" clId="Web-{D843206A-47B0-4505-9395-15860D84F781}" dt="2021-05-27T11:01:32.568" v="260"/>
          <ac:spMkLst>
            <pc:docMk/>
            <pc:sldMk cId="4126815777" sldId="369"/>
            <ac:spMk id="129" creationId="{CE8B825B-8A10-4937-91F8-6C3920764F2B}"/>
          </ac:spMkLst>
        </pc:spChg>
        <pc:spChg chg="add">
          <ac:chgData name="Kshitij Srivastava" userId="9ca786a045148134" providerId="Windows Live" clId="Web-{D843206A-47B0-4505-9395-15860D84F781}" dt="2021-05-27T11:01:32.584" v="262"/>
          <ac:spMkLst>
            <pc:docMk/>
            <pc:sldMk cId="4126815777" sldId="369"/>
            <ac:spMk id="133" creationId="{912414D1-104B-451E-886F-E435F30BC4D3}"/>
          </ac:spMkLst>
        </pc:spChg>
        <pc:spChg chg="add">
          <ac:chgData name="Kshitij Srivastava" userId="9ca786a045148134" providerId="Windows Live" clId="Web-{D843206A-47B0-4505-9395-15860D84F781}" dt="2021-05-27T11:01:32.599" v="263"/>
          <ac:spMkLst>
            <pc:docMk/>
            <pc:sldMk cId="4126815777" sldId="369"/>
            <ac:spMk id="135" creationId="{D52E1694-2DA3-4600-AE80-A523D023BEDD}"/>
          </ac:spMkLst>
        </pc:spChg>
        <pc:spChg chg="add">
          <ac:chgData name="Kshitij Srivastava" userId="9ca786a045148134" providerId="Windows Live" clId="Web-{D843206A-47B0-4505-9395-15860D84F781}" dt="2021-05-27T11:01:32.615" v="264"/>
          <ac:spMkLst>
            <pc:docMk/>
            <pc:sldMk cId="4126815777" sldId="369"/>
            <ac:spMk id="137" creationId="{E99B0FC0-45C6-4720-A7B8-0864B2F4CB43}"/>
          </ac:spMkLst>
        </pc:spChg>
        <pc:spChg chg="add">
          <ac:chgData name="Kshitij Srivastava" userId="9ca786a045148134" providerId="Windows Live" clId="Web-{D843206A-47B0-4505-9395-15860D84F781}" dt="2021-05-27T11:01:32.630" v="265"/>
          <ac:spMkLst>
            <pc:docMk/>
            <pc:sldMk cId="4126815777" sldId="369"/>
            <ac:spMk id="139" creationId="{D6942245-E1EC-467B-BE7C-0F3697F486D6}"/>
          </ac:spMkLst>
        </pc:spChg>
        <pc:spChg chg="add">
          <ac:chgData name="Kshitij Srivastava" userId="9ca786a045148134" providerId="Windows Live" clId="Web-{D843206A-47B0-4505-9395-15860D84F781}" dt="2021-05-27T11:01:32.646" v="266"/>
          <ac:spMkLst>
            <pc:docMk/>
            <pc:sldMk cId="4126815777" sldId="369"/>
            <ac:spMk id="141" creationId="{796CC5A5-8073-4C7E-A0CD-9EFFEE8FA7C4}"/>
          </ac:spMkLst>
        </pc:spChg>
        <pc:spChg chg="add">
          <ac:chgData name="Kshitij Srivastava" userId="9ca786a045148134" providerId="Windows Live" clId="Web-{D843206A-47B0-4505-9395-15860D84F781}" dt="2021-05-27T11:01:32.662" v="267"/>
          <ac:spMkLst>
            <pc:docMk/>
            <pc:sldMk cId="4126815777" sldId="369"/>
            <ac:spMk id="143" creationId="{03D65048-D3B5-4F92-8603-24C83B14BDD7}"/>
          </ac:spMkLst>
        </pc:spChg>
        <pc:spChg chg="add del mod ord">
          <ac:chgData name="Kshitij Srivastava" userId="9ca786a045148134" providerId="Windows Live" clId="Web-{D843206A-47B0-4505-9395-15860D84F781}" dt="2021-05-27T11:02:07.787" v="272"/>
          <ac:spMkLst>
            <pc:docMk/>
            <pc:sldMk cId="4126815777" sldId="369"/>
            <ac:spMk id="144" creationId="{5F6882EA-9774-4ECB-9065-7B9DC071743E}"/>
          </ac:spMkLst>
        </pc:spChg>
        <pc:picChg chg="del">
          <ac:chgData name="Kshitij Srivastava" userId="9ca786a045148134" providerId="Windows Live" clId="Web-{D843206A-47B0-4505-9395-15860D84F781}" dt="2021-05-27T11:01:20.568" v="210"/>
          <ac:picMkLst>
            <pc:docMk/>
            <pc:sldMk cId="4126815777" sldId="369"/>
            <ac:picMk id="4" creationId="{4F789AE1-305D-44BD-967D-B36735B9F86B}"/>
          </ac:picMkLst>
        </pc:picChg>
        <pc:picChg chg="add del mod">
          <ac:chgData name="Kshitij Srivastava" userId="9ca786a045148134" providerId="Windows Live" clId="Web-{D843206A-47B0-4505-9395-15860D84F781}" dt="2021-05-27T11:00:23.568" v="189"/>
          <ac:picMkLst>
            <pc:docMk/>
            <pc:sldMk cId="4126815777" sldId="369"/>
            <ac:picMk id="5" creationId="{A2079165-FC87-453E-A732-E356849C2547}"/>
          </ac:picMkLst>
        </pc:picChg>
        <pc:picChg chg="del">
          <ac:chgData name="Kshitij Srivastava" userId="9ca786a045148134" providerId="Windows Live" clId="Web-{D843206A-47B0-4505-9395-15860D84F781}" dt="2021-05-27T11:01:20.568" v="209"/>
          <ac:picMkLst>
            <pc:docMk/>
            <pc:sldMk cId="4126815777" sldId="369"/>
            <ac:picMk id="6" creationId="{C7BEC99F-A46F-4E43-A6BF-99A9AEF9BDB4}"/>
          </ac:picMkLst>
        </pc:picChg>
        <pc:picChg chg="add del mod">
          <ac:chgData name="Kshitij Srivastava" userId="9ca786a045148134" providerId="Windows Live" clId="Web-{D843206A-47B0-4505-9395-15860D84F781}" dt="2021-05-27T11:00:23.568" v="188"/>
          <ac:picMkLst>
            <pc:docMk/>
            <pc:sldMk cId="4126815777" sldId="369"/>
            <ac:picMk id="7" creationId="{A921AE74-F97A-4335-B63B-A07212D1DB07}"/>
          </ac:picMkLst>
        </pc:picChg>
        <pc:picChg chg="del">
          <ac:chgData name="Kshitij Srivastava" userId="9ca786a045148134" providerId="Windows Live" clId="Web-{D843206A-47B0-4505-9395-15860D84F781}" dt="2021-05-27T11:01:20.568" v="208"/>
          <ac:picMkLst>
            <pc:docMk/>
            <pc:sldMk cId="4126815777" sldId="369"/>
            <ac:picMk id="8" creationId="{AC898237-D03C-4211-BB16-68FB7585B015}"/>
          </ac:picMkLst>
        </pc:picChg>
        <pc:picChg chg="add del mod">
          <ac:chgData name="Kshitij Srivastava" userId="9ca786a045148134" providerId="Windows Live" clId="Web-{D843206A-47B0-4505-9395-15860D84F781}" dt="2021-05-27T11:00:23.568" v="187"/>
          <ac:picMkLst>
            <pc:docMk/>
            <pc:sldMk cId="4126815777" sldId="369"/>
            <ac:picMk id="9" creationId="{C38A40C2-7863-42B8-8AC1-151D58B54364}"/>
          </ac:picMkLst>
        </pc:picChg>
        <pc:picChg chg="del">
          <ac:chgData name="Kshitij Srivastava" userId="9ca786a045148134" providerId="Windows Live" clId="Web-{D843206A-47B0-4505-9395-15860D84F781}" dt="2021-05-27T11:01:20.568" v="207"/>
          <ac:picMkLst>
            <pc:docMk/>
            <pc:sldMk cId="4126815777" sldId="369"/>
            <ac:picMk id="10" creationId="{F805343A-1BC8-417E-9055-467019188F98}"/>
          </ac:picMkLst>
        </pc:picChg>
        <pc:picChg chg="add del mod">
          <ac:chgData name="Kshitij Srivastava" userId="9ca786a045148134" providerId="Windows Live" clId="Web-{D843206A-47B0-4505-9395-15860D84F781}" dt="2021-05-27T11:00:23.568" v="186"/>
          <ac:picMkLst>
            <pc:docMk/>
            <pc:sldMk cId="4126815777" sldId="369"/>
            <ac:picMk id="11" creationId="{3D78A2EA-3C47-440E-88E4-9F3EEABAD3D8}"/>
          </ac:picMkLst>
        </pc:picChg>
        <pc:picChg chg="del">
          <ac:chgData name="Kshitij Srivastava" userId="9ca786a045148134" providerId="Windows Live" clId="Web-{D843206A-47B0-4505-9395-15860D84F781}" dt="2021-05-27T11:01:20.568" v="206"/>
          <ac:picMkLst>
            <pc:docMk/>
            <pc:sldMk cId="4126815777" sldId="369"/>
            <ac:picMk id="12" creationId="{1034AEF7-AC7A-4EB4-9F86-59DA80E54959}"/>
          </ac:picMkLst>
        </pc:picChg>
        <pc:picChg chg="add del mod">
          <ac:chgData name="Kshitij Srivastava" userId="9ca786a045148134" providerId="Windows Live" clId="Web-{D843206A-47B0-4505-9395-15860D84F781}" dt="2021-05-27T11:00:23.568" v="185"/>
          <ac:picMkLst>
            <pc:docMk/>
            <pc:sldMk cId="4126815777" sldId="369"/>
            <ac:picMk id="13" creationId="{0E32FF94-EC91-4FA2-A9D8-38682F28A816}"/>
          </ac:picMkLst>
        </pc:picChg>
        <pc:picChg chg="add">
          <ac:chgData name="Kshitij Srivastava" userId="9ca786a045148134" providerId="Windows Live" clId="Web-{D843206A-47B0-4505-9395-15860D84F781}" dt="2021-05-27T11:01:32.099" v="216"/>
          <ac:picMkLst>
            <pc:docMk/>
            <pc:sldMk cId="4126815777" sldId="369"/>
            <ac:picMk id="21" creationId="{722DDA65-1100-452F-B7B0-DC859A13093D}"/>
          </ac:picMkLst>
        </pc:picChg>
        <pc:picChg chg="add">
          <ac:chgData name="Kshitij Srivastava" userId="9ca786a045148134" providerId="Windows Live" clId="Web-{D843206A-47B0-4505-9395-15860D84F781}" dt="2021-05-27T11:01:32.099" v="217"/>
          <ac:picMkLst>
            <pc:docMk/>
            <pc:sldMk cId="4126815777" sldId="369"/>
            <ac:picMk id="23" creationId="{BF86CDBA-D13D-4B22-A0EE-031715A7269D}"/>
          </ac:picMkLst>
        </pc:picChg>
        <pc:picChg chg="add">
          <ac:chgData name="Kshitij Srivastava" userId="9ca786a045148134" providerId="Windows Live" clId="Web-{D843206A-47B0-4505-9395-15860D84F781}" dt="2021-05-27T11:01:32.115" v="218"/>
          <ac:picMkLst>
            <pc:docMk/>
            <pc:sldMk cId="4126815777" sldId="369"/>
            <ac:picMk id="25" creationId="{33B6A573-05B5-4740-B944-113CD95ED776}"/>
          </ac:picMkLst>
        </pc:picChg>
        <pc:picChg chg="add">
          <ac:chgData name="Kshitij Srivastava" userId="9ca786a045148134" providerId="Windows Live" clId="Web-{D843206A-47B0-4505-9395-15860D84F781}" dt="2021-05-27T11:01:32.130" v="219"/>
          <ac:picMkLst>
            <pc:docMk/>
            <pc:sldMk cId="4126815777" sldId="369"/>
            <ac:picMk id="29" creationId="{9F6E11C4-C0BB-45EA-9471-56DA7221254A}"/>
          </ac:picMkLst>
        </pc:picChg>
        <pc:picChg chg="add">
          <ac:chgData name="Kshitij Srivastava" userId="9ca786a045148134" providerId="Windows Live" clId="Web-{D843206A-47B0-4505-9395-15860D84F781}" dt="2021-05-27T11:01:32.130" v="220"/>
          <ac:picMkLst>
            <pc:docMk/>
            <pc:sldMk cId="4126815777" sldId="369"/>
            <ac:picMk id="31" creationId="{172213F2-77CA-4556-83DC-45FD511402BD}"/>
          </ac:picMkLst>
        </pc:picChg>
        <pc:picChg chg="del">
          <ac:chgData name="Kshitij Srivastava" userId="9ca786a045148134" providerId="Windows Live" clId="Web-{D843206A-47B0-4505-9395-15860D84F781}" dt="2021-05-27T11:01:30.240" v="213"/>
          <ac:picMkLst>
            <pc:docMk/>
            <pc:sldMk cId="4126815777" sldId="369"/>
            <ac:picMk id="107" creationId="{4538A220-B442-4A87-B846-9BF32113D7D1}"/>
          </ac:picMkLst>
        </pc:picChg>
        <pc:picChg chg="del">
          <ac:chgData name="Kshitij Srivastava" userId="9ca786a045148134" providerId="Windows Live" clId="Web-{D843206A-47B0-4505-9395-15860D84F781}" dt="2021-05-27T11:01:20.552" v="193"/>
          <ac:picMkLst>
            <pc:docMk/>
            <pc:sldMk cId="4126815777" sldId="369"/>
            <ac:picMk id="108" creationId="{AE9836EB-4121-4C7D-902E-B1076A5A6F11}"/>
          </ac:picMkLst>
        </pc:picChg>
        <pc:picChg chg="del">
          <ac:chgData name="Kshitij Srivastava" userId="9ca786a045148134" providerId="Windows Live" clId="Web-{D843206A-47B0-4505-9395-15860D84F781}" dt="2021-05-27T11:01:31.037" v="214"/>
          <ac:picMkLst>
            <pc:docMk/>
            <pc:sldMk cId="4126815777" sldId="369"/>
            <ac:picMk id="109" creationId="{3A1F52C3-E2DB-4556-A9E6-98025064FD58}"/>
          </ac:picMkLst>
        </pc:picChg>
        <pc:picChg chg="del">
          <ac:chgData name="Kshitij Srivastava" userId="9ca786a045148134" providerId="Windows Live" clId="Web-{D843206A-47B0-4505-9395-15860D84F781}" dt="2021-05-27T11:01:20.552" v="192"/>
          <ac:picMkLst>
            <pc:docMk/>
            <pc:sldMk cId="4126815777" sldId="369"/>
            <ac:picMk id="110" creationId="{7B0068B5-0C4B-43B8-BB82-4A7A81D9050D}"/>
          </ac:picMkLst>
        </pc:picChg>
        <pc:picChg chg="del">
          <ac:chgData name="Kshitij Srivastava" userId="9ca786a045148134" providerId="Windows Live" clId="Web-{D843206A-47B0-4505-9395-15860D84F781}" dt="2021-05-27T11:01:20.552" v="191"/>
          <ac:picMkLst>
            <pc:docMk/>
            <pc:sldMk cId="4126815777" sldId="369"/>
            <ac:picMk id="111" creationId="{5FA2B689-0ECD-4D24-BEDD-6306F2F7C925}"/>
          </ac:picMkLst>
        </pc:picChg>
        <pc:cxnChg chg="del">
          <ac:chgData name="Kshitij Srivastava" userId="9ca786a045148134" providerId="Windows Live" clId="Web-{D843206A-47B0-4505-9395-15860D84F781}" dt="2021-05-27T11:01:20.568" v="205"/>
          <ac:cxnSpMkLst>
            <pc:docMk/>
            <pc:sldMk cId="4126815777" sldId="369"/>
            <ac:cxnSpMk id="14" creationId="{FCA67EEA-91BD-4993-8B46-9782BA2713C6}"/>
          </ac:cxnSpMkLst>
        </pc:cxnChg>
        <pc:cxnChg chg="del">
          <ac:chgData name="Kshitij Srivastava" userId="9ca786a045148134" providerId="Windows Live" clId="Web-{D843206A-47B0-4505-9395-15860D84F781}" dt="2021-05-27T11:01:20.568" v="204"/>
          <ac:cxnSpMkLst>
            <pc:docMk/>
            <pc:sldMk cId="4126815777" sldId="369"/>
            <ac:cxnSpMk id="16" creationId="{FEC441D2-B895-46F0-949C-C956617178BB}"/>
          </ac:cxnSpMkLst>
        </pc:cxnChg>
        <pc:cxnChg chg="del">
          <ac:chgData name="Kshitij Srivastava" userId="9ca786a045148134" providerId="Windows Live" clId="Web-{D843206A-47B0-4505-9395-15860D84F781}" dt="2021-05-27T11:01:20.568" v="203"/>
          <ac:cxnSpMkLst>
            <pc:docMk/>
            <pc:sldMk cId="4126815777" sldId="369"/>
            <ac:cxnSpMk id="18" creationId="{04FABD28-0E62-4DFF-897F-28D578A6593A}"/>
          </ac:cxnSpMkLst>
        </pc:cxnChg>
        <pc:cxnChg chg="del">
          <ac:chgData name="Kshitij Srivastava" userId="9ca786a045148134" providerId="Windows Live" clId="Web-{D843206A-47B0-4505-9395-15860D84F781}" dt="2021-05-27T11:01:20.552" v="202"/>
          <ac:cxnSpMkLst>
            <pc:docMk/>
            <pc:sldMk cId="4126815777" sldId="369"/>
            <ac:cxnSpMk id="20" creationId="{3A827FA7-64AB-40CF-B510-FB4809ED5400}"/>
          </ac:cxnSpMkLst>
        </pc:cxnChg>
        <pc:cxnChg chg="del">
          <ac:chgData name="Kshitij Srivastava" userId="9ca786a045148134" providerId="Windows Live" clId="Web-{D843206A-47B0-4505-9395-15860D84F781}" dt="2021-05-27T11:01:20.552" v="201"/>
          <ac:cxnSpMkLst>
            <pc:docMk/>
            <pc:sldMk cId="4126815777" sldId="369"/>
            <ac:cxnSpMk id="22" creationId="{7B23A2F6-97B6-4E36-BE1B-942FBB90607C}"/>
          </ac:cxnSpMkLst>
        </pc:cxnChg>
        <pc:cxnChg chg="del">
          <ac:chgData name="Kshitij Srivastava" userId="9ca786a045148134" providerId="Windows Live" clId="Web-{D843206A-47B0-4505-9395-15860D84F781}" dt="2021-05-27T11:01:20.552" v="200"/>
          <ac:cxnSpMkLst>
            <pc:docMk/>
            <pc:sldMk cId="4126815777" sldId="369"/>
            <ac:cxnSpMk id="24" creationId="{13E378E2-6D0C-49A3-9B3C-CB4B064E082F}"/>
          </ac:cxnSpMkLst>
        </pc:cxnChg>
        <pc:cxnChg chg="del">
          <ac:chgData name="Kshitij Srivastava" userId="9ca786a045148134" providerId="Windows Live" clId="Web-{D843206A-47B0-4505-9395-15860D84F781}" dt="2021-05-27T11:01:20.552" v="199"/>
          <ac:cxnSpMkLst>
            <pc:docMk/>
            <pc:sldMk cId="4126815777" sldId="369"/>
            <ac:cxnSpMk id="26" creationId="{66EB32E4-F00B-420F-BFE5-90C8D42D894C}"/>
          </ac:cxnSpMkLst>
        </pc:cxnChg>
        <pc:cxnChg chg="add">
          <ac:chgData name="Kshitij Srivastava" userId="9ca786a045148134" providerId="Windows Live" clId="Web-{D843206A-47B0-4505-9395-15860D84F781}" dt="2021-05-27T11:01:32.146" v="221"/>
          <ac:cxnSpMkLst>
            <pc:docMk/>
            <pc:sldMk cId="4126815777" sldId="369"/>
            <ac:cxnSpMk id="33" creationId="{08B67102-D9ED-45B7-A86E-CEB5C2373824}"/>
          </ac:cxnSpMkLst>
        </pc:cxnChg>
        <pc:cxnChg chg="add">
          <ac:chgData name="Kshitij Srivastava" userId="9ca786a045148134" providerId="Windows Live" clId="Web-{D843206A-47B0-4505-9395-15860D84F781}" dt="2021-05-27T11:01:32.146" v="222"/>
          <ac:cxnSpMkLst>
            <pc:docMk/>
            <pc:sldMk cId="4126815777" sldId="369"/>
            <ac:cxnSpMk id="35" creationId="{F998BE78-E5D5-47E7-AC91-8378CC5C85BA}"/>
          </ac:cxnSpMkLst>
        </pc:cxnChg>
        <pc:cxnChg chg="add">
          <ac:chgData name="Kshitij Srivastava" userId="9ca786a045148134" providerId="Windows Live" clId="Web-{D843206A-47B0-4505-9395-15860D84F781}" dt="2021-05-27T11:01:32.162" v="223"/>
          <ac:cxnSpMkLst>
            <pc:docMk/>
            <pc:sldMk cId="4126815777" sldId="369"/>
            <ac:cxnSpMk id="36" creationId="{00FF0811-BF03-498E-AD88-FD9AC6933D52}"/>
          </ac:cxnSpMkLst>
        </pc:cxnChg>
        <pc:cxnChg chg="add">
          <ac:chgData name="Kshitij Srivastava" userId="9ca786a045148134" providerId="Windows Live" clId="Web-{D843206A-47B0-4505-9395-15860D84F781}" dt="2021-05-27T11:01:32.177" v="224"/>
          <ac:cxnSpMkLst>
            <pc:docMk/>
            <pc:sldMk cId="4126815777" sldId="369"/>
            <ac:cxnSpMk id="37" creationId="{F6708C01-FA6F-4623-B99E-14223547BE79}"/>
          </ac:cxnSpMkLst>
        </pc:cxnChg>
        <pc:cxnChg chg="add">
          <ac:chgData name="Kshitij Srivastava" userId="9ca786a045148134" providerId="Windows Live" clId="Web-{D843206A-47B0-4505-9395-15860D84F781}" dt="2021-05-27T11:01:32.177" v="225"/>
          <ac:cxnSpMkLst>
            <pc:docMk/>
            <pc:sldMk cId="4126815777" sldId="369"/>
            <ac:cxnSpMk id="39" creationId="{2DBD8928-15B9-4706-B8B7-7393FDF48ED2}"/>
          </ac:cxnSpMkLst>
        </pc:cxnChg>
        <pc:cxnChg chg="add">
          <ac:chgData name="Kshitij Srivastava" userId="9ca786a045148134" providerId="Windows Live" clId="Web-{D843206A-47B0-4505-9395-15860D84F781}" dt="2021-05-27T11:01:32.193" v="226"/>
          <ac:cxnSpMkLst>
            <pc:docMk/>
            <pc:sldMk cId="4126815777" sldId="369"/>
            <ac:cxnSpMk id="41" creationId="{3E119052-CDC3-4836-AB9F-5C706873F0FE}"/>
          </ac:cxnSpMkLst>
        </pc:cxnChg>
        <pc:cxnChg chg="add">
          <ac:chgData name="Kshitij Srivastava" userId="9ca786a045148134" providerId="Windows Live" clId="Web-{D843206A-47B0-4505-9395-15860D84F781}" dt="2021-05-27T11:01:32.209" v="227"/>
          <ac:cxnSpMkLst>
            <pc:docMk/>
            <pc:sldMk cId="4126815777" sldId="369"/>
            <ac:cxnSpMk id="43" creationId="{15A69E8B-7195-4F7E-8104-F32F96F0DF4D}"/>
          </ac:cxnSpMkLst>
        </pc:cxnChg>
        <pc:cxnChg chg="add">
          <ac:chgData name="Kshitij Srivastava" userId="9ca786a045148134" providerId="Windows Live" clId="Web-{D843206A-47B0-4505-9395-15860D84F781}" dt="2021-05-27T11:01:32.224" v="229"/>
          <ac:cxnSpMkLst>
            <pc:docMk/>
            <pc:sldMk cId="4126815777" sldId="369"/>
            <ac:cxnSpMk id="47" creationId="{B97CE6AC-39B2-49B6-8D23-84325B3CDD98}"/>
          </ac:cxnSpMkLst>
        </pc:cxnChg>
        <pc:cxnChg chg="add">
          <ac:chgData name="Kshitij Srivastava" userId="9ca786a045148134" providerId="Windows Live" clId="Web-{D843206A-47B0-4505-9395-15860D84F781}" dt="2021-05-27T11:01:32.240" v="231"/>
          <ac:cxnSpMkLst>
            <pc:docMk/>
            <pc:sldMk cId="4126815777" sldId="369"/>
            <ac:cxnSpMk id="51" creationId="{9EC9E919-817F-4114-95D6-116F4F859099}"/>
          </ac:cxnSpMkLst>
        </pc:cxnChg>
        <pc:cxnChg chg="add">
          <ac:chgData name="Kshitij Srivastava" userId="9ca786a045148134" providerId="Windows Live" clId="Web-{D843206A-47B0-4505-9395-15860D84F781}" dt="2021-05-27T11:01:32.255" v="233"/>
          <ac:cxnSpMkLst>
            <pc:docMk/>
            <pc:sldMk cId="4126815777" sldId="369"/>
            <ac:cxnSpMk id="55" creationId="{E66C58C9-225E-4D22-81B1-656914ABC55B}"/>
          </ac:cxnSpMkLst>
        </pc:cxnChg>
        <pc:cxnChg chg="add">
          <ac:chgData name="Kshitij Srivastava" userId="9ca786a045148134" providerId="Windows Live" clId="Web-{D843206A-47B0-4505-9395-15860D84F781}" dt="2021-05-27T11:01:32.287" v="236"/>
          <ac:cxnSpMkLst>
            <pc:docMk/>
            <pc:sldMk cId="4126815777" sldId="369"/>
            <ac:cxnSpMk id="61" creationId="{C88C7E8D-7AC7-47E1-A30D-BA957113E73A}"/>
          </ac:cxnSpMkLst>
        </pc:cxnChg>
        <pc:cxnChg chg="add">
          <ac:chgData name="Kshitij Srivastava" userId="9ca786a045148134" providerId="Windows Live" clId="Web-{D843206A-47B0-4505-9395-15860D84F781}" dt="2021-05-27T11:01:32.302" v="238"/>
          <ac:cxnSpMkLst>
            <pc:docMk/>
            <pc:sldMk cId="4126815777" sldId="369"/>
            <ac:cxnSpMk id="65" creationId="{0756ED78-DF41-4779-94EA-6DC96CC64E87}"/>
          </ac:cxnSpMkLst>
        </pc:cxnChg>
        <pc:cxnChg chg="add">
          <ac:chgData name="Kshitij Srivastava" userId="9ca786a045148134" providerId="Windows Live" clId="Web-{D843206A-47B0-4505-9395-15860D84F781}" dt="2021-05-27T11:01:32.318" v="240"/>
          <ac:cxnSpMkLst>
            <pc:docMk/>
            <pc:sldMk cId="4126815777" sldId="369"/>
            <ac:cxnSpMk id="69" creationId="{EE03FBE1-78E7-485E-BF2D-7985AB19300B}"/>
          </ac:cxnSpMkLst>
        </pc:cxnChg>
        <pc:cxnChg chg="add">
          <ac:chgData name="Kshitij Srivastava" userId="9ca786a045148134" providerId="Windows Live" clId="Web-{D843206A-47B0-4505-9395-15860D84F781}" dt="2021-05-27T11:01:32.365" v="243"/>
          <ac:cxnSpMkLst>
            <pc:docMk/>
            <pc:sldMk cId="4126815777" sldId="369"/>
            <ac:cxnSpMk id="75" creationId="{A2857D5B-B1BF-4C44-B3F0-2741DF268566}"/>
          </ac:cxnSpMkLst>
        </pc:cxnChg>
        <pc:cxnChg chg="add">
          <ac:chgData name="Kshitij Srivastava" userId="9ca786a045148134" providerId="Windows Live" clId="Web-{D843206A-47B0-4505-9395-15860D84F781}" dt="2021-05-27T11:01:32.380" v="245"/>
          <ac:cxnSpMkLst>
            <pc:docMk/>
            <pc:sldMk cId="4126815777" sldId="369"/>
            <ac:cxnSpMk id="79" creationId="{F358C2DE-B32F-4317-8298-58B401F675A3}"/>
          </ac:cxnSpMkLst>
        </pc:cxnChg>
        <pc:cxnChg chg="add">
          <ac:chgData name="Kshitij Srivastava" userId="9ca786a045148134" providerId="Windows Live" clId="Web-{D843206A-47B0-4505-9395-15860D84F781}" dt="2021-05-27T11:01:32.396" v="247"/>
          <ac:cxnSpMkLst>
            <pc:docMk/>
            <pc:sldMk cId="4126815777" sldId="369"/>
            <ac:cxnSpMk id="83" creationId="{1D89FFB7-1A25-42AD-9818-0782850BEC91}"/>
          </ac:cxnSpMkLst>
        </pc:cxnChg>
        <pc:cxnChg chg="add">
          <ac:chgData name="Kshitij Srivastava" userId="9ca786a045148134" providerId="Windows Live" clId="Web-{D843206A-47B0-4505-9395-15860D84F781}" dt="2021-05-27T11:01:32.427" v="250"/>
          <ac:cxnSpMkLst>
            <pc:docMk/>
            <pc:sldMk cId="4126815777" sldId="369"/>
            <ac:cxnSpMk id="89" creationId="{3D1345B0-04CE-4629-9254-6FB563B29C98}"/>
          </ac:cxnSpMkLst>
        </pc:cxnChg>
        <pc:cxnChg chg="add">
          <ac:chgData name="Kshitij Srivastava" userId="9ca786a045148134" providerId="Windows Live" clId="Web-{D843206A-47B0-4505-9395-15860D84F781}" dt="2021-05-27T11:01:32.459" v="252"/>
          <ac:cxnSpMkLst>
            <pc:docMk/>
            <pc:sldMk cId="4126815777" sldId="369"/>
            <ac:cxnSpMk id="93" creationId="{6B6A7B17-53D9-445E-87DC-83C216CFDA27}"/>
          </ac:cxnSpMkLst>
        </pc:cxnChg>
        <pc:cxnChg chg="add">
          <ac:chgData name="Kshitij Srivastava" userId="9ca786a045148134" providerId="Windows Live" clId="Web-{D843206A-47B0-4505-9395-15860D84F781}" dt="2021-05-27T11:01:32.474" v="254"/>
          <ac:cxnSpMkLst>
            <pc:docMk/>
            <pc:sldMk cId="4126815777" sldId="369"/>
            <ac:cxnSpMk id="97" creationId="{306E1812-A98F-4895-9FDE-EB009D8D679A}"/>
          </ac:cxnSpMkLst>
        </pc:cxnChg>
        <pc:cxnChg chg="add">
          <ac:chgData name="Kshitij Srivastava" userId="9ca786a045148134" providerId="Windows Live" clId="Web-{D843206A-47B0-4505-9395-15860D84F781}" dt="2021-05-27T11:01:32.521" v="257"/>
          <ac:cxnSpMkLst>
            <pc:docMk/>
            <pc:sldMk cId="4126815777" sldId="369"/>
            <ac:cxnSpMk id="123" creationId="{C4FD1879-2A16-4AC0-B212-AFE2F75D3778}"/>
          </ac:cxnSpMkLst>
        </pc:cxnChg>
        <pc:cxnChg chg="add">
          <ac:chgData name="Kshitij Srivastava" userId="9ca786a045148134" providerId="Windows Live" clId="Web-{D843206A-47B0-4505-9395-15860D84F781}" dt="2021-05-27T11:01:32.537" v="259"/>
          <ac:cxnSpMkLst>
            <pc:docMk/>
            <pc:sldMk cId="4126815777" sldId="369"/>
            <ac:cxnSpMk id="127" creationId="{63C0749A-9B2C-4102-A706-91DC538C18C1}"/>
          </ac:cxnSpMkLst>
        </pc:cxnChg>
        <pc:cxnChg chg="add">
          <ac:chgData name="Kshitij Srivastava" userId="9ca786a045148134" providerId="Windows Live" clId="Web-{D843206A-47B0-4505-9395-15860D84F781}" dt="2021-05-27T11:01:32.568" v="261"/>
          <ac:cxnSpMkLst>
            <pc:docMk/>
            <pc:sldMk cId="4126815777" sldId="369"/>
            <ac:cxnSpMk id="131" creationId="{BAB16E72-7017-464D-8BC6-B4C8FA927EF2}"/>
          </ac:cxnSpMkLst>
        </pc:cxnChg>
      </pc:sldChg>
      <pc:sldChg chg="modSp add del ord addAnim modAnim">
        <pc:chgData name="Kshitij Srivastava" userId="9ca786a045148134" providerId="Windows Live" clId="Web-{D843206A-47B0-4505-9395-15860D84F781}" dt="2021-05-27T10:58:58.489" v="165"/>
        <pc:sldMkLst>
          <pc:docMk/>
          <pc:sldMk cId="2441078804" sldId="373"/>
        </pc:sldMkLst>
        <pc:spChg chg="mod">
          <ac:chgData name="Kshitij Srivastava" userId="9ca786a045148134" providerId="Windows Live" clId="Web-{D843206A-47B0-4505-9395-15860D84F781}" dt="2021-05-27T10:15:52.292" v="19" actId="1076"/>
          <ac:spMkLst>
            <pc:docMk/>
            <pc:sldMk cId="2441078804" sldId="373"/>
            <ac:spMk id="5" creationId="{7702228C-0876-449F-A359-28B7C5AA2E25}"/>
          </ac:spMkLst>
        </pc:spChg>
      </pc:sldChg>
      <pc:sldChg chg="del">
        <pc:chgData name="Kshitij Srivastava" userId="9ca786a045148134" providerId="Windows Live" clId="Web-{D843206A-47B0-4505-9395-15860D84F781}" dt="2021-05-27T10:22:29.372" v="88"/>
        <pc:sldMkLst>
          <pc:docMk/>
          <pc:sldMk cId="4101142523" sldId="394"/>
        </pc:sldMkLst>
      </pc:sldChg>
      <pc:sldChg chg="addSp modSp new mod setBg addAnim delAnim modAnim">
        <pc:chgData name="Kshitij Srivastava" userId="9ca786a045148134" providerId="Windows Live" clId="Web-{D843206A-47B0-4505-9395-15860D84F781}" dt="2021-05-27T10:27:26.842" v="89"/>
        <pc:sldMkLst>
          <pc:docMk/>
          <pc:sldMk cId="1158995168" sldId="407"/>
        </pc:sldMkLst>
        <pc:spChg chg="mod">
          <ac:chgData name="Kshitij Srivastava" userId="9ca786a045148134" providerId="Windows Live" clId="Web-{D843206A-47B0-4505-9395-15860D84F781}" dt="2021-05-27T10:05:46.727" v="14" actId="20577"/>
          <ac:spMkLst>
            <pc:docMk/>
            <pc:sldMk cId="1158995168" sldId="407"/>
            <ac:spMk id="2" creationId="{9D9362FC-FA7A-4809-A273-CDE957D75463}"/>
          </ac:spMkLst>
        </pc:spChg>
        <pc:spChg chg="add">
          <ac:chgData name="Kshitij Srivastava" userId="9ca786a045148134" providerId="Windows Live" clId="Web-{D843206A-47B0-4505-9395-15860D84F781}" dt="2021-05-27T10:05:08.071" v="10"/>
          <ac:spMkLst>
            <pc:docMk/>
            <pc:sldMk cId="1158995168" sldId="407"/>
            <ac:spMk id="8" creationId="{25C8D2C1-DA83-420D-9635-D52CE066B5DA}"/>
          </ac:spMkLst>
        </pc:spChg>
        <pc:spChg chg="add">
          <ac:chgData name="Kshitij Srivastava" userId="9ca786a045148134" providerId="Windows Live" clId="Web-{D843206A-47B0-4505-9395-15860D84F781}" dt="2021-05-27T10:05:08.071" v="10"/>
          <ac:spMkLst>
            <pc:docMk/>
            <pc:sldMk cId="1158995168" sldId="407"/>
            <ac:spMk id="10" creationId="{434F74C9-6A0B-409E-AD1C-45B58BE91BB8}"/>
          </ac:spMkLst>
        </pc:spChg>
        <pc:spChg chg="add">
          <ac:chgData name="Kshitij Srivastava" userId="9ca786a045148134" providerId="Windows Live" clId="Web-{D843206A-47B0-4505-9395-15860D84F781}" dt="2021-05-27T10:05:08.071" v="10"/>
          <ac:spMkLst>
            <pc:docMk/>
            <pc:sldMk cId="1158995168" sldId="407"/>
            <ac:spMk id="14" creationId="{F452A527-3631-41ED-858D-3777A7D1496A}"/>
          </ac:spMkLst>
        </pc:spChg>
        <pc:picChg chg="add">
          <ac:chgData name="Kshitij Srivastava" userId="9ca786a045148134" providerId="Windows Live" clId="Web-{D843206A-47B0-4505-9395-15860D84F781}" dt="2021-05-27T10:05:08.071" v="10"/>
          <ac:picMkLst>
            <pc:docMk/>
            <pc:sldMk cId="1158995168" sldId="407"/>
            <ac:picMk id="4" creationId="{96D9569C-DEDC-4DB4-8BC7-AC26EE3E000A}"/>
          </ac:picMkLst>
        </pc:picChg>
        <pc:cxnChg chg="add">
          <ac:chgData name="Kshitij Srivastava" userId="9ca786a045148134" providerId="Windows Live" clId="Web-{D843206A-47B0-4505-9395-15860D84F781}" dt="2021-05-27T10:05:08.071" v="10"/>
          <ac:cxnSpMkLst>
            <pc:docMk/>
            <pc:sldMk cId="1158995168" sldId="407"/>
            <ac:cxnSpMk id="12" creationId="{F5486A9D-1265-4B57-91E6-68E666B978BC}"/>
          </ac:cxnSpMkLst>
        </pc:cxnChg>
        <pc:cxnChg chg="add">
          <ac:chgData name="Kshitij Srivastava" userId="9ca786a045148134" providerId="Windows Live" clId="Web-{D843206A-47B0-4505-9395-15860D84F781}" dt="2021-05-27T10:05:08.071" v="10"/>
          <ac:cxnSpMkLst>
            <pc:docMk/>
            <pc:sldMk cId="1158995168" sldId="407"/>
            <ac:cxnSpMk id="16" creationId="{D28A9C89-B313-458F-9C85-515930A51A93}"/>
          </ac:cxnSpMkLst>
        </pc:cxnChg>
      </pc:sldChg>
      <pc:sldChg chg="addSp delSp modSp new addAnim modAnim">
        <pc:chgData name="Kshitij Srivastava" userId="9ca786a045148134" providerId="Windows Live" clId="Web-{D843206A-47B0-4505-9395-15860D84F781}" dt="2021-05-27T10:56:57.411" v="157"/>
        <pc:sldMkLst>
          <pc:docMk/>
          <pc:sldMk cId="2599705019" sldId="408"/>
        </pc:sldMkLst>
        <pc:spChg chg="mod">
          <ac:chgData name="Kshitij Srivastava" userId="9ca786a045148134" providerId="Windows Live" clId="Web-{D843206A-47B0-4505-9395-15860D84F781}" dt="2021-05-27T10:48:27.268" v="92" actId="20577"/>
          <ac:spMkLst>
            <pc:docMk/>
            <pc:sldMk cId="2599705019" sldId="408"/>
            <ac:spMk id="2" creationId="{A9409127-5C8C-490A-9956-5BFADF5E86A8}"/>
          </ac:spMkLst>
        </pc:spChg>
        <pc:spChg chg="del mod">
          <ac:chgData name="Kshitij Srivastava" userId="9ca786a045148134" providerId="Windows Live" clId="Web-{D843206A-47B0-4505-9395-15860D84F781}" dt="2021-05-27T10:48:33.565" v="94"/>
          <ac:spMkLst>
            <pc:docMk/>
            <pc:sldMk cId="2599705019" sldId="408"/>
            <ac:spMk id="3" creationId="{DF5B72AD-709D-4F75-92C8-0D2E2E4FC8EA}"/>
          </ac:spMkLst>
        </pc:spChg>
        <pc:spChg chg="add mod">
          <ac:chgData name="Kshitij Srivastava" userId="9ca786a045148134" providerId="Windows Live" clId="Web-{D843206A-47B0-4505-9395-15860D84F781}" dt="2021-05-27T10:55:08.364" v="143" actId="1076"/>
          <ac:spMkLst>
            <pc:docMk/>
            <pc:sldMk cId="2599705019" sldId="408"/>
            <ac:spMk id="9" creationId="{AFE6A7C4-4905-4548-95F9-B9B70BCA3EDF}"/>
          </ac:spMkLst>
        </pc:spChg>
        <pc:spChg chg="add mod">
          <ac:chgData name="Kshitij Srivastava" userId="9ca786a045148134" providerId="Windows Live" clId="Web-{D843206A-47B0-4505-9395-15860D84F781}" dt="2021-05-27T10:54:40.863" v="137" actId="1076"/>
          <ac:spMkLst>
            <pc:docMk/>
            <pc:sldMk cId="2599705019" sldId="408"/>
            <ac:spMk id="12" creationId="{15D5AF74-327A-47C5-8955-9623C3A7016E}"/>
          </ac:spMkLst>
        </pc:spChg>
        <pc:picChg chg="add mod">
          <ac:chgData name="Kshitij Srivastava" userId="9ca786a045148134" providerId="Windows Live" clId="Web-{D843206A-47B0-4505-9395-15860D84F781}" dt="2021-05-27T10:53:25.082" v="128" actId="1076"/>
          <ac:picMkLst>
            <pc:docMk/>
            <pc:sldMk cId="2599705019" sldId="408"/>
            <ac:picMk id="4" creationId="{2BFBE4E5-9F93-4678-9DC3-3F38F552DB77}"/>
          </ac:picMkLst>
        </pc:picChg>
        <pc:picChg chg="add mod">
          <ac:chgData name="Kshitij Srivastava" userId="9ca786a045148134" providerId="Windows Live" clId="Web-{D843206A-47B0-4505-9395-15860D84F781}" dt="2021-05-27T10:53:26.973" v="129" actId="1076"/>
          <ac:picMkLst>
            <pc:docMk/>
            <pc:sldMk cId="2599705019" sldId="408"/>
            <ac:picMk id="5" creationId="{C3F27FD7-5406-4B9B-BA72-1E634AEF0195}"/>
          </ac:picMkLst>
        </pc:picChg>
        <pc:picChg chg="add mod">
          <ac:chgData name="Kshitij Srivastava" userId="9ca786a045148134" providerId="Windows Live" clId="Web-{D843206A-47B0-4505-9395-15860D84F781}" dt="2021-05-27T10:51:52.394" v="114" actId="1076"/>
          <ac:picMkLst>
            <pc:docMk/>
            <pc:sldMk cId="2599705019" sldId="408"/>
            <ac:picMk id="8" creationId="{4246FACA-1CC6-4AF4-B853-9561192CC51C}"/>
          </ac:picMkLst>
        </pc:picChg>
        <pc:picChg chg="add mod">
          <ac:chgData name="Kshitij Srivastava" userId="9ca786a045148134" providerId="Windows Live" clId="Web-{D843206A-47B0-4505-9395-15860D84F781}" dt="2021-05-27T10:53:39.785" v="132" actId="1076"/>
          <ac:picMkLst>
            <pc:docMk/>
            <pc:sldMk cId="2599705019" sldId="408"/>
            <ac:picMk id="10" creationId="{5EA80E7D-4B6D-4F2A-BD84-744CF55EE378}"/>
          </ac:picMkLst>
        </pc:picChg>
        <pc:cxnChg chg="add mod">
          <ac:chgData name="Kshitij Srivastava" userId="9ca786a045148134" providerId="Windows Live" clId="Web-{D843206A-47B0-4505-9395-15860D84F781}" dt="2021-05-27T10:51:18.488" v="109" actId="14100"/>
          <ac:cxnSpMkLst>
            <pc:docMk/>
            <pc:sldMk cId="2599705019" sldId="408"/>
            <ac:cxnSpMk id="6" creationId="{6F1FC78B-2FC6-4A2C-8A31-083BA38DA92D}"/>
          </ac:cxnSpMkLst>
        </pc:cxnChg>
      </pc:sldChg>
      <pc:sldChg chg="addSp modSp add replId addAnim delAnim">
        <pc:chgData name="Kshitij Srivastava" userId="9ca786a045148134" providerId="Windows Live" clId="Web-{D843206A-47B0-4505-9395-15860D84F781}" dt="2021-05-27T10:57:37.536" v="162" actId="1076"/>
        <pc:sldMkLst>
          <pc:docMk/>
          <pc:sldMk cId="288367546" sldId="409"/>
        </pc:sldMkLst>
        <pc:spChg chg="mod">
          <ac:chgData name="Kshitij Srivastava" userId="9ca786a045148134" providerId="Windows Live" clId="Web-{D843206A-47B0-4505-9395-15860D84F781}" dt="2021-05-27T10:57:37.536" v="162" actId="1076"/>
          <ac:spMkLst>
            <pc:docMk/>
            <pc:sldMk cId="288367546" sldId="409"/>
            <ac:spMk id="9" creationId="{AFE6A7C4-4905-4548-95F9-B9B70BCA3EDF}"/>
          </ac:spMkLst>
        </pc:spChg>
        <pc:picChg chg="add mod">
          <ac:chgData name="Kshitij Srivastava" userId="9ca786a045148134" providerId="Windows Live" clId="Web-{D843206A-47B0-4505-9395-15860D84F781}" dt="2021-05-27T10:56:07.754" v="145" actId="1076"/>
          <ac:picMkLst>
            <pc:docMk/>
            <pc:sldMk cId="288367546" sldId="409"/>
            <ac:picMk id="3" creationId="{75500057-81D5-4BFD-BCB0-9F7C7D4BE90E}"/>
          </ac:picMkLst>
        </pc:picChg>
      </pc:sldChg>
      <pc:sldChg chg="add replId">
        <pc:chgData name="Kshitij Srivastava" userId="9ca786a045148134" providerId="Windows Live" clId="Web-{D843206A-47B0-4505-9395-15860D84F781}" dt="2021-05-27T10:59:29.630" v="166"/>
        <pc:sldMkLst>
          <pc:docMk/>
          <pc:sldMk cId="2577996725" sldId="410"/>
        </pc:sldMkLst>
      </pc:sldChg>
      <pc:sldChg chg="addSp delSp modSp new">
        <pc:chgData name="Kshitij Srivastava" userId="9ca786a045148134" providerId="Windows Live" clId="Web-{D843206A-47B0-4505-9395-15860D84F781}" dt="2021-05-27T11:05:33.584" v="341"/>
        <pc:sldMkLst>
          <pc:docMk/>
          <pc:sldMk cId="4067372075" sldId="411"/>
        </pc:sldMkLst>
        <pc:spChg chg="del mod">
          <ac:chgData name="Kshitij Srivastava" userId="9ca786a045148134" providerId="Windows Live" clId="Web-{D843206A-47B0-4505-9395-15860D84F781}" dt="2021-05-27T11:04:22.522" v="333"/>
          <ac:spMkLst>
            <pc:docMk/>
            <pc:sldMk cId="4067372075" sldId="411"/>
            <ac:spMk id="2" creationId="{4DE16CB9-F6FF-4A63-9B02-0E11B80FF415}"/>
          </ac:spMkLst>
        </pc:spChg>
        <pc:spChg chg="add mod">
          <ac:chgData name="Kshitij Srivastava" userId="9ca786a045148134" providerId="Windows Live" clId="Web-{D843206A-47B0-4505-9395-15860D84F781}" dt="2021-05-27T11:04:34.537" v="335" actId="1076"/>
          <ac:spMkLst>
            <pc:docMk/>
            <pc:sldMk cId="4067372075" sldId="411"/>
            <ac:spMk id="4" creationId="{ABD3AC21-54CE-4D90-8D53-43A975A476FE}"/>
          </ac:spMkLst>
        </pc:spChg>
        <pc:spChg chg="add">
          <ac:chgData name="Kshitij Srivastava" userId="9ca786a045148134" providerId="Windows Live" clId="Web-{D843206A-47B0-4505-9395-15860D84F781}" dt="2021-05-27T11:04:05.225" v="287"/>
          <ac:spMkLst>
            <pc:docMk/>
            <pc:sldMk cId="4067372075" sldId="411"/>
            <ac:spMk id="30" creationId="{086687D4-58D8-4214-B05E-E9436A4A7DCB}"/>
          </ac:spMkLst>
        </pc:spChg>
        <pc:spChg chg="add">
          <ac:chgData name="Kshitij Srivastava" userId="9ca786a045148134" providerId="Windows Live" clId="Web-{D843206A-47B0-4505-9395-15860D84F781}" dt="2021-05-27T11:04:05.256" v="289"/>
          <ac:spMkLst>
            <pc:docMk/>
            <pc:sldMk cId="4067372075" sldId="411"/>
            <ac:spMk id="34" creationId="{8554BA71-B28E-4888-88A1-C8D18E070586}"/>
          </ac:spMkLst>
        </pc:spChg>
        <pc:spChg chg="add">
          <ac:chgData name="Kshitij Srivastava" userId="9ca786a045148134" providerId="Windows Live" clId="Web-{D843206A-47B0-4505-9395-15860D84F781}" dt="2021-05-27T11:04:05.272" v="291"/>
          <ac:spMkLst>
            <pc:docMk/>
            <pc:sldMk cId="4067372075" sldId="411"/>
            <ac:spMk id="38" creationId="{25F39844-11F6-471D-97F7-7D3CC08574CF}"/>
          </ac:spMkLst>
        </pc:spChg>
        <pc:spChg chg="add">
          <ac:chgData name="Kshitij Srivastava" userId="9ca786a045148134" providerId="Windows Live" clId="Web-{D843206A-47B0-4505-9395-15860D84F781}" dt="2021-05-27T11:04:05.287" v="293"/>
          <ac:spMkLst>
            <pc:docMk/>
            <pc:sldMk cId="4067372075" sldId="411"/>
            <ac:spMk id="42" creationId="{43220B15-A5BD-42A3-8B3C-04B0CA2FFF16}"/>
          </ac:spMkLst>
        </pc:spChg>
        <pc:spChg chg="add">
          <ac:chgData name="Kshitij Srivastava" userId="9ca786a045148134" providerId="Windows Live" clId="Web-{D843206A-47B0-4505-9395-15860D84F781}" dt="2021-05-27T11:04:05.303" v="294"/>
          <ac:spMkLst>
            <pc:docMk/>
            <pc:sldMk cId="4067372075" sldId="411"/>
            <ac:spMk id="44" creationId="{40761E8A-4534-4D41-8CE3-4382C8641EC0}"/>
          </ac:spMkLst>
        </pc:spChg>
        <pc:spChg chg="add">
          <ac:chgData name="Kshitij Srivastava" userId="9ca786a045148134" providerId="Windows Live" clId="Web-{D843206A-47B0-4505-9395-15860D84F781}" dt="2021-05-27T11:04:05.318" v="296"/>
          <ac:spMkLst>
            <pc:docMk/>
            <pc:sldMk cId="4067372075" sldId="411"/>
            <ac:spMk id="48" creationId="{4F2C9BF0-A96C-48E7-8101-BFBADFB2905E}"/>
          </ac:spMkLst>
        </pc:spChg>
        <pc:spChg chg="add">
          <ac:chgData name="Kshitij Srivastava" userId="9ca786a045148134" providerId="Windows Live" clId="Web-{D843206A-47B0-4505-9395-15860D84F781}" dt="2021-05-27T11:04:05.350" v="298"/>
          <ac:spMkLst>
            <pc:docMk/>
            <pc:sldMk cId="4067372075" sldId="411"/>
            <ac:spMk id="52" creationId="{1A701B94-2814-4F14-908D-313C220BA4E8}"/>
          </ac:spMkLst>
        </pc:spChg>
        <pc:spChg chg="add">
          <ac:chgData name="Kshitij Srivastava" userId="9ca786a045148134" providerId="Windows Live" clId="Web-{D843206A-47B0-4505-9395-15860D84F781}" dt="2021-05-27T11:04:05.365" v="300"/>
          <ac:spMkLst>
            <pc:docMk/>
            <pc:sldMk cId="4067372075" sldId="411"/>
            <ac:spMk id="56" creationId="{2484F7FA-F4CC-42B9-9525-4DF5C19BE6B3}"/>
          </ac:spMkLst>
        </pc:spChg>
        <pc:spChg chg="add">
          <ac:chgData name="Kshitij Srivastava" userId="9ca786a045148134" providerId="Windows Live" clId="Web-{D843206A-47B0-4505-9395-15860D84F781}" dt="2021-05-27T11:04:05.381" v="301"/>
          <ac:spMkLst>
            <pc:docMk/>
            <pc:sldMk cId="4067372075" sldId="411"/>
            <ac:spMk id="58" creationId="{E48ED300-4B00-472A-8C46-E1BC1F084E72}"/>
          </ac:spMkLst>
        </pc:spChg>
        <pc:spChg chg="add">
          <ac:chgData name="Kshitij Srivastava" userId="9ca786a045148134" providerId="Windows Live" clId="Web-{D843206A-47B0-4505-9395-15860D84F781}" dt="2021-05-27T11:04:05.397" v="303"/>
          <ac:spMkLst>
            <pc:docMk/>
            <pc:sldMk cId="4067372075" sldId="411"/>
            <ac:spMk id="62" creationId="{4796E699-D748-4059-8A0E-412DEED10E95}"/>
          </ac:spMkLst>
        </pc:spChg>
        <pc:spChg chg="add">
          <ac:chgData name="Kshitij Srivastava" userId="9ca786a045148134" providerId="Windows Live" clId="Web-{D843206A-47B0-4505-9395-15860D84F781}" dt="2021-05-27T11:04:05.412" v="305"/>
          <ac:spMkLst>
            <pc:docMk/>
            <pc:sldMk cId="4067372075" sldId="411"/>
            <ac:spMk id="66" creationId="{82DB23BE-A5B3-4F0F-B652-06A14CF3FA6E}"/>
          </ac:spMkLst>
        </pc:spChg>
        <pc:spChg chg="add">
          <ac:chgData name="Kshitij Srivastava" userId="9ca786a045148134" providerId="Windows Live" clId="Web-{D843206A-47B0-4505-9395-15860D84F781}" dt="2021-05-27T11:04:05.443" v="307"/>
          <ac:spMkLst>
            <pc:docMk/>
            <pc:sldMk cId="4067372075" sldId="411"/>
            <ac:spMk id="70" creationId="{D99A21A3-4847-49EC-A1AB-0C587D40636E}"/>
          </ac:spMkLst>
        </pc:spChg>
        <pc:spChg chg="add">
          <ac:chgData name="Kshitij Srivastava" userId="9ca786a045148134" providerId="Windows Live" clId="Web-{D843206A-47B0-4505-9395-15860D84F781}" dt="2021-05-27T11:04:05.459" v="308"/>
          <ac:spMkLst>
            <pc:docMk/>
            <pc:sldMk cId="4067372075" sldId="411"/>
            <ac:spMk id="72" creationId="{CF005055-E0F5-492F-9F16-8E44A08BA814}"/>
          </ac:spMkLst>
        </pc:spChg>
        <pc:spChg chg="add">
          <ac:chgData name="Kshitij Srivastava" userId="9ca786a045148134" providerId="Windows Live" clId="Web-{D843206A-47B0-4505-9395-15860D84F781}" dt="2021-05-27T11:04:05.475" v="310"/>
          <ac:spMkLst>
            <pc:docMk/>
            <pc:sldMk cId="4067372075" sldId="411"/>
            <ac:spMk id="76" creationId="{3300E376-2E2B-4990-B634-70608A87FB9D}"/>
          </ac:spMkLst>
        </pc:spChg>
        <pc:spChg chg="add">
          <ac:chgData name="Kshitij Srivastava" userId="9ca786a045148134" providerId="Windows Live" clId="Web-{D843206A-47B0-4505-9395-15860D84F781}" dt="2021-05-27T11:04:05.506" v="312"/>
          <ac:spMkLst>
            <pc:docMk/>
            <pc:sldMk cId="4067372075" sldId="411"/>
            <ac:spMk id="80" creationId="{AA92F459-42A6-44CD-99FA-2B5BCC16D77F}"/>
          </ac:spMkLst>
        </pc:spChg>
        <pc:spChg chg="add">
          <ac:chgData name="Kshitij Srivastava" userId="9ca786a045148134" providerId="Windows Live" clId="Web-{D843206A-47B0-4505-9395-15860D84F781}" dt="2021-05-27T11:04:05.522" v="314"/>
          <ac:spMkLst>
            <pc:docMk/>
            <pc:sldMk cId="4067372075" sldId="411"/>
            <ac:spMk id="84" creationId="{B2044CFC-666A-4306-8F45-3B2210459A29}"/>
          </ac:spMkLst>
        </pc:spChg>
        <pc:spChg chg="add">
          <ac:chgData name="Kshitij Srivastava" userId="9ca786a045148134" providerId="Windows Live" clId="Web-{D843206A-47B0-4505-9395-15860D84F781}" dt="2021-05-27T11:04:05.537" v="315"/>
          <ac:spMkLst>
            <pc:docMk/>
            <pc:sldMk cId="4067372075" sldId="411"/>
            <ac:spMk id="86" creationId="{792A5AB5-0037-475E-B978-9DA32AD44E64}"/>
          </ac:spMkLst>
        </pc:spChg>
        <pc:spChg chg="add">
          <ac:chgData name="Kshitij Srivastava" userId="9ca786a045148134" providerId="Windows Live" clId="Web-{D843206A-47B0-4505-9395-15860D84F781}" dt="2021-05-27T11:04:05.568" v="317"/>
          <ac:spMkLst>
            <pc:docMk/>
            <pc:sldMk cId="4067372075" sldId="411"/>
            <ac:spMk id="90" creationId="{F5887812-1DBC-4FA8-9A50-73AF6107EACF}"/>
          </ac:spMkLst>
        </pc:spChg>
        <pc:spChg chg="add">
          <ac:chgData name="Kshitij Srivastava" userId="9ca786a045148134" providerId="Windows Live" clId="Web-{D843206A-47B0-4505-9395-15860D84F781}" dt="2021-05-27T11:04:05.584" v="319"/>
          <ac:spMkLst>
            <pc:docMk/>
            <pc:sldMk cId="4067372075" sldId="411"/>
            <ac:spMk id="94" creationId="{43CF8BB2-ECFA-40DF-B85F-7FC0922BB877}"/>
          </ac:spMkLst>
        </pc:spChg>
        <pc:spChg chg="add">
          <ac:chgData name="Kshitij Srivastava" userId="9ca786a045148134" providerId="Windows Live" clId="Web-{D843206A-47B0-4505-9395-15860D84F781}" dt="2021-05-27T11:04:05.615" v="321"/>
          <ac:spMkLst>
            <pc:docMk/>
            <pc:sldMk cId="4067372075" sldId="411"/>
            <ac:spMk id="98" creationId="{990833FF-DF05-4E2A-BE3D-2A3DECF34003}"/>
          </ac:spMkLst>
        </pc:spChg>
        <pc:spChg chg="add">
          <ac:chgData name="Kshitij Srivastava" userId="9ca786a045148134" providerId="Windows Live" clId="Web-{D843206A-47B0-4505-9395-15860D84F781}" dt="2021-05-27T11:04:05.631" v="322"/>
          <ac:spMkLst>
            <pc:docMk/>
            <pc:sldMk cId="4067372075" sldId="411"/>
            <ac:spMk id="100" creationId="{CBA2C036-48D4-4242-A83A-698C6FB3B7C9}"/>
          </ac:spMkLst>
        </pc:spChg>
        <pc:spChg chg="add">
          <ac:chgData name="Kshitij Srivastava" userId="9ca786a045148134" providerId="Windows Live" clId="Web-{D843206A-47B0-4505-9395-15860D84F781}" dt="2021-05-27T11:04:05.631" v="323"/>
          <ac:spMkLst>
            <pc:docMk/>
            <pc:sldMk cId="4067372075" sldId="411"/>
            <ac:spMk id="102" creationId="{36A75098-D5C8-4AA5-9D51-A4DD44DF4B3A}"/>
          </ac:spMkLst>
        </pc:spChg>
        <pc:spChg chg="add">
          <ac:chgData name="Kshitij Srivastava" userId="9ca786a045148134" providerId="Windows Live" clId="Web-{D843206A-47B0-4505-9395-15860D84F781}" dt="2021-05-27T11:04:05.647" v="324"/>
          <ac:spMkLst>
            <pc:docMk/>
            <pc:sldMk cId="4067372075" sldId="411"/>
            <ac:spMk id="104" creationId="{57C66946-002A-47AE-84B1-974B737F1435}"/>
          </ac:spMkLst>
        </pc:spChg>
        <pc:spChg chg="add">
          <ac:chgData name="Kshitij Srivastava" userId="9ca786a045148134" providerId="Windows Live" clId="Web-{D843206A-47B0-4505-9395-15860D84F781}" dt="2021-05-27T11:04:05.662" v="325"/>
          <ac:spMkLst>
            <pc:docMk/>
            <pc:sldMk cId="4067372075" sldId="411"/>
            <ac:spMk id="106" creationId="{FA23ED44-C82E-469D-AE39-575DBAA37B47}"/>
          </ac:spMkLst>
        </pc:spChg>
        <pc:spChg chg="add">
          <ac:chgData name="Kshitij Srivastava" userId="9ca786a045148134" providerId="Windows Live" clId="Web-{D843206A-47B0-4505-9395-15860D84F781}" dt="2021-05-27T11:04:05.678" v="326"/>
          <ac:spMkLst>
            <pc:docMk/>
            <pc:sldMk cId="4067372075" sldId="411"/>
            <ac:spMk id="108" creationId="{69B0AD32-FE74-44BD-8605-F1560B04C52A}"/>
          </ac:spMkLst>
        </pc:spChg>
        <pc:spChg chg="add">
          <ac:chgData name="Kshitij Srivastava" userId="9ca786a045148134" providerId="Windows Live" clId="Web-{D843206A-47B0-4505-9395-15860D84F781}" dt="2021-05-27T11:04:05.709" v="328"/>
          <ac:spMkLst>
            <pc:docMk/>
            <pc:sldMk cId="4067372075" sldId="411"/>
            <ac:spMk id="112" creationId="{62996EE0-48CB-4802-9759-C603ECDB95B0}"/>
          </ac:spMkLst>
        </pc:spChg>
        <pc:spChg chg="add">
          <ac:chgData name="Kshitij Srivastava" userId="9ca786a045148134" providerId="Windows Live" clId="Web-{D843206A-47B0-4505-9395-15860D84F781}" dt="2021-05-27T11:04:05.725" v="329"/>
          <ac:spMkLst>
            <pc:docMk/>
            <pc:sldMk cId="4067372075" sldId="411"/>
            <ac:spMk id="114" creationId="{143CCA7F-AAF5-4B80-8316-DD7C452D9F37}"/>
          </ac:spMkLst>
        </pc:spChg>
        <pc:spChg chg="add del mod">
          <ac:chgData name="Kshitij Srivastava" userId="9ca786a045148134" providerId="Windows Live" clId="Web-{D843206A-47B0-4505-9395-15860D84F781}" dt="2021-05-27T11:05:33.584" v="340"/>
          <ac:spMkLst>
            <pc:docMk/>
            <pc:sldMk cId="4067372075" sldId="411"/>
            <ac:spMk id="116" creationId="{229AF777-D688-49CA-89EC-1ADC6DEF727F}"/>
          </ac:spMkLst>
        </pc:spChg>
        <pc:picChg chg="add">
          <ac:chgData name="Kshitij Srivastava" userId="9ca786a045148134" providerId="Windows Live" clId="Web-{D843206A-47B0-4505-9395-15860D84F781}" dt="2021-05-27T11:04:05.100" v="275"/>
          <ac:picMkLst>
            <pc:docMk/>
            <pc:sldMk cId="4067372075" sldId="411"/>
            <ac:picMk id="6" creationId="{093CABAE-6A98-480E-B5F9-A8FBDF77D5F6}"/>
          </ac:picMkLst>
        </pc:picChg>
        <pc:picChg chg="add">
          <ac:chgData name="Kshitij Srivastava" userId="9ca786a045148134" providerId="Windows Live" clId="Web-{D843206A-47B0-4505-9395-15860D84F781}" dt="2021-05-27T11:04:05.115" v="276"/>
          <ac:picMkLst>
            <pc:docMk/>
            <pc:sldMk cId="4067372075" sldId="411"/>
            <ac:picMk id="8" creationId="{050B703F-0583-46A6-A58F-021692D8F2BA}"/>
          </ac:picMkLst>
        </pc:picChg>
        <pc:picChg chg="add">
          <ac:chgData name="Kshitij Srivastava" userId="9ca786a045148134" providerId="Windows Live" clId="Web-{D843206A-47B0-4505-9395-15860D84F781}" dt="2021-05-27T11:04:05.131" v="277"/>
          <ac:picMkLst>
            <pc:docMk/>
            <pc:sldMk cId="4067372075" sldId="411"/>
            <ac:picMk id="10" creationId="{A154C621-7ECE-4F92-B695-7BF6F2B3152B}"/>
          </ac:picMkLst>
        </pc:picChg>
        <pc:picChg chg="add">
          <ac:chgData name="Kshitij Srivastava" userId="9ca786a045148134" providerId="Windows Live" clId="Web-{D843206A-47B0-4505-9395-15860D84F781}" dt="2021-05-27T11:04:05.131" v="278"/>
          <ac:picMkLst>
            <pc:docMk/>
            <pc:sldMk cId="4067372075" sldId="411"/>
            <ac:picMk id="12" creationId="{4682963B-A306-464C-B857-3682A3775EF2}"/>
          </ac:picMkLst>
        </pc:picChg>
        <pc:picChg chg="add">
          <ac:chgData name="Kshitij Srivastava" userId="9ca786a045148134" providerId="Windows Live" clId="Web-{D843206A-47B0-4505-9395-15860D84F781}" dt="2021-05-27T11:04:05.147" v="279"/>
          <ac:picMkLst>
            <pc:docMk/>
            <pc:sldMk cId="4067372075" sldId="411"/>
            <ac:picMk id="14" creationId="{37CD96B1-C02B-4EA4-9C83-AFBA52770C46}"/>
          </ac:picMkLst>
        </pc:picChg>
        <pc:cxnChg chg="add">
          <ac:chgData name="Kshitij Srivastava" userId="9ca786a045148134" providerId="Windows Live" clId="Web-{D843206A-47B0-4505-9395-15860D84F781}" dt="2021-05-27T11:04:05.147" v="280"/>
          <ac:cxnSpMkLst>
            <pc:docMk/>
            <pc:sldMk cId="4067372075" sldId="411"/>
            <ac:cxnSpMk id="16" creationId="{587F2581-BCAE-4410-8B19-8D5E1B4C73BD}"/>
          </ac:cxnSpMkLst>
        </pc:cxnChg>
        <pc:cxnChg chg="add">
          <ac:chgData name="Kshitij Srivastava" userId="9ca786a045148134" providerId="Windows Live" clId="Web-{D843206A-47B0-4505-9395-15860D84F781}" dt="2021-05-27T11:04:05.162" v="281"/>
          <ac:cxnSpMkLst>
            <pc:docMk/>
            <pc:sldMk cId="4067372075" sldId="411"/>
            <ac:cxnSpMk id="18" creationId="{D7438B91-BB7B-4ECB-94EC-61F2755E6AE4}"/>
          </ac:cxnSpMkLst>
        </pc:cxnChg>
        <pc:cxnChg chg="add">
          <ac:chgData name="Kshitij Srivastava" userId="9ca786a045148134" providerId="Windows Live" clId="Web-{D843206A-47B0-4505-9395-15860D84F781}" dt="2021-05-27T11:04:05.178" v="282"/>
          <ac:cxnSpMkLst>
            <pc:docMk/>
            <pc:sldMk cId="4067372075" sldId="411"/>
            <ac:cxnSpMk id="20" creationId="{763FDC4A-DF57-4636-BD92-B201D96320B6}"/>
          </ac:cxnSpMkLst>
        </pc:cxnChg>
        <pc:cxnChg chg="add">
          <ac:chgData name="Kshitij Srivastava" userId="9ca786a045148134" providerId="Windows Live" clId="Web-{D843206A-47B0-4505-9395-15860D84F781}" dt="2021-05-27T11:04:05.178" v="283"/>
          <ac:cxnSpMkLst>
            <pc:docMk/>
            <pc:sldMk cId="4067372075" sldId="411"/>
            <ac:cxnSpMk id="22" creationId="{3637A5E4-BB40-47F0-8CB9-B1484689E15B}"/>
          </ac:cxnSpMkLst>
        </pc:cxnChg>
        <pc:cxnChg chg="add">
          <ac:chgData name="Kshitij Srivastava" userId="9ca786a045148134" providerId="Windows Live" clId="Web-{D843206A-47B0-4505-9395-15860D84F781}" dt="2021-05-27T11:04:05.193" v="284"/>
          <ac:cxnSpMkLst>
            <pc:docMk/>
            <pc:sldMk cId="4067372075" sldId="411"/>
            <ac:cxnSpMk id="24" creationId="{F1D2C498-1EE3-4DD3-90EF-0E1A60B7D856}"/>
          </ac:cxnSpMkLst>
        </pc:cxnChg>
        <pc:cxnChg chg="add">
          <ac:chgData name="Kshitij Srivastava" userId="9ca786a045148134" providerId="Windows Live" clId="Web-{D843206A-47B0-4505-9395-15860D84F781}" dt="2021-05-27T11:04:05.209" v="285"/>
          <ac:cxnSpMkLst>
            <pc:docMk/>
            <pc:sldMk cId="4067372075" sldId="411"/>
            <ac:cxnSpMk id="26" creationId="{6DE5D631-2A08-4364-A60B-3B478EC7DF38}"/>
          </ac:cxnSpMkLst>
        </pc:cxnChg>
        <pc:cxnChg chg="add">
          <ac:chgData name="Kshitij Srivastava" userId="9ca786a045148134" providerId="Windows Live" clId="Web-{D843206A-47B0-4505-9395-15860D84F781}" dt="2021-05-27T11:04:05.225" v="286"/>
          <ac:cxnSpMkLst>
            <pc:docMk/>
            <pc:sldMk cId="4067372075" sldId="411"/>
            <ac:cxnSpMk id="28" creationId="{A59A3725-40C8-4EC6-89A1-9BA9A02C8FE3}"/>
          </ac:cxnSpMkLst>
        </pc:cxnChg>
        <pc:cxnChg chg="add">
          <ac:chgData name="Kshitij Srivastava" userId="9ca786a045148134" providerId="Windows Live" clId="Web-{D843206A-47B0-4505-9395-15860D84F781}" dt="2021-05-27T11:04:05.240" v="288"/>
          <ac:cxnSpMkLst>
            <pc:docMk/>
            <pc:sldMk cId="4067372075" sldId="411"/>
            <ac:cxnSpMk id="32" creationId="{45EE03D4-D196-408C-BA2C-8BD582175DB6}"/>
          </ac:cxnSpMkLst>
        </pc:cxnChg>
        <pc:cxnChg chg="add">
          <ac:chgData name="Kshitij Srivastava" userId="9ca786a045148134" providerId="Windows Live" clId="Web-{D843206A-47B0-4505-9395-15860D84F781}" dt="2021-05-27T11:04:05.256" v="290"/>
          <ac:cxnSpMkLst>
            <pc:docMk/>
            <pc:sldMk cId="4067372075" sldId="411"/>
            <ac:cxnSpMk id="36" creationId="{E91037DE-7816-4680-9905-A22C953AAD7B}"/>
          </ac:cxnSpMkLst>
        </pc:cxnChg>
        <pc:cxnChg chg="add">
          <ac:chgData name="Kshitij Srivastava" userId="9ca786a045148134" providerId="Windows Live" clId="Web-{D843206A-47B0-4505-9395-15860D84F781}" dt="2021-05-27T11:04:05.287" v="292"/>
          <ac:cxnSpMkLst>
            <pc:docMk/>
            <pc:sldMk cId="4067372075" sldId="411"/>
            <ac:cxnSpMk id="40" creationId="{3C4156E7-EF7F-40B0-BDE6-BEB5F4503A65}"/>
          </ac:cxnSpMkLst>
        </pc:cxnChg>
        <pc:cxnChg chg="add">
          <ac:chgData name="Kshitij Srivastava" userId="9ca786a045148134" providerId="Windows Live" clId="Web-{D843206A-47B0-4505-9395-15860D84F781}" dt="2021-05-27T11:04:05.318" v="295"/>
          <ac:cxnSpMkLst>
            <pc:docMk/>
            <pc:sldMk cId="4067372075" sldId="411"/>
            <ac:cxnSpMk id="46" creationId="{03D0DE58-2FA6-4D60-993F-55A5DC95AB2C}"/>
          </ac:cxnSpMkLst>
        </pc:cxnChg>
        <pc:cxnChg chg="add">
          <ac:chgData name="Kshitij Srivastava" userId="9ca786a045148134" providerId="Windows Live" clId="Web-{D843206A-47B0-4505-9395-15860D84F781}" dt="2021-05-27T11:04:05.334" v="297"/>
          <ac:cxnSpMkLst>
            <pc:docMk/>
            <pc:sldMk cId="4067372075" sldId="411"/>
            <ac:cxnSpMk id="50" creationId="{1F0563A6-473A-4BD9-B79E-3B8E5B75B479}"/>
          </ac:cxnSpMkLst>
        </pc:cxnChg>
        <pc:cxnChg chg="add">
          <ac:chgData name="Kshitij Srivastava" userId="9ca786a045148134" providerId="Windows Live" clId="Web-{D843206A-47B0-4505-9395-15860D84F781}" dt="2021-05-27T11:04:05.350" v="299"/>
          <ac:cxnSpMkLst>
            <pc:docMk/>
            <pc:sldMk cId="4067372075" sldId="411"/>
            <ac:cxnSpMk id="54" creationId="{7C61DA33-B6A9-413E-967B-772C9EAF9496}"/>
          </ac:cxnSpMkLst>
        </pc:cxnChg>
        <pc:cxnChg chg="add">
          <ac:chgData name="Kshitij Srivastava" userId="9ca786a045148134" providerId="Windows Live" clId="Web-{D843206A-47B0-4505-9395-15860D84F781}" dt="2021-05-27T11:04:05.381" v="302"/>
          <ac:cxnSpMkLst>
            <pc:docMk/>
            <pc:sldMk cId="4067372075" sldId="411"/>
            <ac:cxnSpMk id="60" creationId="{E07F13CA-0C62-4D86-9D2B-40757FF84165}"/>
          </ac:cxnSpMkLst>
        </pc:cxnChg>
        <pc:cxnChg chg="add">
          <ac:chgData name="Kshitij Srivastava" userId="9ca786a045148134" providerId="Windows Live" clId="Web-{D843206A-47B0-4505-9395-15860D84F781}" dt="2021-05-27T11:04:05.397" v="304"/>
          <ac:cxnSpMkLst>
            <pc:docMk/>
            <pc:sldMk cId="4067372075" sldId="411"/>
            <ac:cxnSpMk id="64" creationId="{61677D81-E264-41D6-83F7-CC0F1E1DCEBA}"/>
          </ac:cxnSpMkLst>
        </pc:cxnChg>
        <pc:cxnChg chg="add">
          <ac:chgData name="Kshitij Srivastava" userId="9ca786a045148134" providerId="Windows Live" clId="Web-{D843206A-47B0-4505-9395-15860D84F781}" dt="2021-05-27T11:04:05.428" v="306"/>
          <ac:cxnSpMkLst>
            <pc:docMk/>
            <pc:sldMk cId="4067372075" sldId="411"/>
            <ac:cxnSpMk id="68" creationId="{9E6EA3D2-4E12-4F8A-AE2C-8A3E5E36D918}"/>
          </ac:cxnSpMkLst>
        </pc:cxnChg>
        <pc:cxnChg chg="add">
          <ac:chgData name="Kshitij Srivastava" userId="9ca786a045148134" providerId="Windows Live" clId="Web-{D843206A-47B0-4505-9395-15860D84F781}" dt="2021-05-27T11:04:05.459" v="309"/>
          <ac:cxnSpMkLst>
            <pc:docMk/>
            <pc:sldMk cId="4067372075" sldId="411"/>
            <ac:cxnSpMk id="74" creationId="{7706623B-1D4F-4F5D-92F7-27569994138A}"/>
          </ac:cxnSpMkLst>
        </pc:cxnChg>
        <pc:cxnChg chg="add">
          <ac:chgData name="Kshitij Srivastava" userId="9ca786a045148134" providerId="Windows Live" clId="Web-{D843206A-47B0-4505-9395-15860D84F781}" dt="2021-05-27T11:04:05.490" v="311"/>
          <ac:cxnSpMkLst>
            <pc:docMk/>
            <pc:sldMk cId="4067372075" sldId="411"/>
            <ac:cxnSpMk id="78" creationId="{1EC428F9-2CFC-4D75-95AA-141CA526E3B3}"/>
          </ac:cxnSpMkLst>
        </pc:cxnChg>
        <pc:cxnChg chg="add">
          <ac:chgData name="Kshitij Srivastava" userId="9ca786a045148134" providerId="Windows Live" clId="Web-{D843206A-47B0-4505-9395-15860D84F781}" dt="2021-05-27T11:04:05.506" v="313"/>
          <ac:cxnSpMkLst>
            <pc:docMk/>
            <pc:sldMk cId="4067372075" sldId="411"/>
            <ac:cxnSpMk id="82" creationId="{3330B929-6405-43F7-91D3-169C6A4307B2}"/>
          </ac:cxnSpMkLst>
        </pc:cxnChg>
        <pc:cxnChg chg="add">
          <ac:chgData name="Kshitij Srivastava" userId="9ca786a045148134" providerId="Windows Live" clId="Web-{D843206A-47B0-4505-9395-15860D84F781}" dt="2021-05-27T11:04:05.553" v="316"/>
          <ac:cxnSpMkLst>
            <pc:docMk/>
            <pc:sldMk cId="4067372075" sldId="411"/>
            <ac:cxnSpMk id="88" creationId="{9414D31C-548E-47D3-9223-6CED556EB37B}"/>
          </ac:cxnSpMkLst>
        </pc:cxnChg>
        <pc:cxnChg chg="add">
          <ac:chgData name="Kshitij Srivastava" userId="9ca786a045148134" providerId="Windows Live" clId="Web-{D843206A-47B0-4505-9395-15860D84F781}" dt="2021-05-27T11:04:05.568" v="318"/>
          <ac:cxnSpMkLst>
            <pc:docMk/>
            <pc:sldMk cId="4067372075" sldId="411"/>
            <ac:cxnSpMk id="92" creationId="{2C97DC14-4D53-4639-998B-69A7FDA58622}"/>
          </ac:cxnSpMkLst>
        </pc:cxnChg>
        <pc:cxnChg chg="add">
          <ac:chgData name="Kshitij Srivastava" userId="9ca786a045148134" providerId="Windows Live" clId="Web-{D843206A-47B0-4505-9395-15860D84F781}" dt="2021-05-27T11:04:05.600" v="320"/>
          <ac:cxnSpMkLst>
            <pc:docMk/>
            <pc:sldMk cId="4067372075" sldId="411"/>
            <ac:cxnSpMk id="96" creationId="{D59FF73C-8094-4A47-AEB0-F8A34FA9BC2C}"/>
          </ac:cxnSpMkLst>
        </pc:cxnChg>
        <pc:cxnChg chg="add">
          <ac:chgData name="Kshitij Srivastava" userId="9ca786a045148134" providerId="Windows Live" clId="Web-{D843206A-47B0-4505-9395-15860D84F781}" dt="2021-05-27T11:04:05.694" v="327"/>
          <ac:cxnSpMkLst>
            <pc:docMk/>
            <pc:sldMk cId="4067372075" sldId="411"/>
            <ac:cxnSpMk id="110" creationId="{DA7A7744-0039-4A0C-84CE-6FBFCD936A72}"/>
          </ac:cxnSpMkLst>
        </pc:cxnChg>
        <pc:cxnChg chg="add del mod">
          <ac:chgData name="Kshitij Srivastava" userId="9ca786a045148134" providerId="Windows Live" clId="Web-{D843206A-47B0-4505-9395-15860D84F781}" dt="2021-05-27T11:05:33.584" v="341"/>
          <ac:cxnSpMkLst>
            <pc:docMk/>
            <pc:sldMk cId="4067372075" sldId="411"/>
            <ac:cxnSpMk id="115" creationId="{52B9CD3A-CD0D-433C-8B3E-049CAC8149A6}"/>
          </ac:cxnSpMkLst>
        </pc:cxnChg>
      </pc:sldChg>
      <pc:sldChg chg="new del">
        <pc:chgData name="Kshitij Srivastava" userId="9ca786a045148134" providerId="Windows Live" clId="Web-{D843206A-47B0-4505-9395-15860D84F781}" dt="2021-05-27T11:05:41.006" v="343"/>
        <pc:sldMkLst>
          <pc:docMk/>
          <pc:sldMk cId="966985711" sldId="412"/>
        </pc:sldMkLst>
      </pc:sldChg>
      <pc:sldChg chg="addSp modSp add replId">
        <pc:chgData name="Kshitij Srivastava" userId="9ca786a045148134" providerId="Windows Live" clId="Web-{D843206A-47B0-4505-9395-15860D84F781}" dt="2021-05-27T11:06:19.569" v="359" actId="1076"/>
        <pc:sldMkLst>
          <pc:docMk/>
          <pc:sldMk cId="3174087874" sldId="412"/>
        </pc:sldMkLst>
        <pc:spChg chg="add mod">
          <ac:chgData name="Kshitij Srivastava" userId="9ca786a045148134" providerId="Windows Live" clId="Web-{D843206A-47B0-4505-9395-15860D84F781}" dt="2021-05-27T11:05:57.788" v="347" actId="1076"/>
          <ac:spMkLst>
            <pc:docMk/>
            <pc:sldMk cId="3174087874" sldId="412"/>
            <ac:spMk id="61" creationId="{9DBB14F5-59D8-4495-9F72-FE8CAB087BCA}"/>
          </ac:spMkLst>
        </pc:spChg>
        <pc:spChg chg="add mod">
          <ac:chgData name="Kshitij Srivastava" userId="9ca786a045148134" providerId="Windows Live" clId="Web-{D843206A-47B0-4505-9395-15860D84F781}" dt="2021-05-27T11:06:07.834" v="351" actId="1076"/>
          <ac:spMkLst>
            <pc:docMk/>
            <pc:sldMk cId="3174087874" sldId="412"/>
            <ac:spMk id="65" creationId="{602E7805-D877-4F78-8286-625860E0C8D0}"/>
          </ac:spMkLst>
        </pc:spChg>
        <pc:spChg chg="add mod">
          <ac:chgData name="Kshitij Srivastava" userId="9ca786a045148134" providerId="Windows Live" clId="Web-{D843206A-47B0-4505-9395-15860D84F781}" dt="2021-05-27T11:06:14.866" v="355" actId="1076"/>
          <ac:spMkLst>
            <pc:docMk/>
            <pc:sldMk cId="3174087874" sldId="412"/>
            <ac:spMk id="69" creationId="{71ACFD69-72DD-40A5-948D-D22AE764DE63}"/>
          </ac:spMkLst>
        </pc:spChg>
        <pc:spChg chg="add mod">
          <ac:chgData name="Kshitij Srivastava" userId="9ca786a045148134" providerId="Windows Live" clId="Web-{D843206A-47B0-4505-9395-15860D84F781}" dt="2021-05-27T11:06:19.569" v="359" actId="1076"/>
          <ac:spMkLst>
            <pc:docMk/>
            <pc:sldMk cId="3174087874" sldId="412"/>
            <ac:spMk id="73" creationId="{8EE7D3DE-DBD0-4FAD-984B-B77BE97CF27E}"/>
          </ac:spMkLst>
        </pc:spChg>
        <pc:cxnChg chg="add mod">
          <ac:chgData name="Kshitij Srivastava" userId="9ca786a045148134" providerId="Windows Live" clId="Web-{D843206A-47B0-4505-9395-15860D84F781}" dt="2021-05-27T11:05:57.772" v="346" actId="1076"/>
          <ac:cxnSpMkLst>
            <pc:docMk/>
            <pc:sldMk cId="3174087874" sldId="412"/>
            <ac:cxnSpMk id="59" creationId="{DAE07B47-8E28-4BDF-BB4F-68A9ED3F8EF6}"/>
          </ac:cxnSpMkLst>
        </pc:cxnChg>
        <pc:cxnChg chg="add mod">
          <ac:chgData name="Kshitij Srivastava" userId="9ca786a045148134" providerId="Windows Live" clId="Web-{D843206A-47B0-4505-9395-15860D84F781}" dt="2021-05-27T11:06:07.819" v="350" actId="1076"/>
          <ac:cxnSpMkLst>
            <pc:docMk/>
            <pc:sldMk cId="3174087874" sldId="412"/>
            <ac:cxnSpMk id="63" creationId="{8A15E40D-385C-43F0-9BC5-31BE6B7F1F8D}"/>
          </ac:cxnSpMkLst>
        </pc:cxnChg>
        <pc:cxnChg chg="add mod">
          <ac:chgData name="Kshitij Srivastava" userId="9ca786a045148134" providerId="Windows Live" clId="Web-{D843206A-47B0-4505-9395-15860D84F781}" dt="2021-05-27T11:06:14.850" v="354" actId="1076"/>
          <ac:cxnSpMkLst>
            <pc:docMk/>
            <pc:sldMk cId="3174087874" sldId="412"/>
            <ac:cxnSpMk id="67" creationId="{B21C73E9-FD61-4A29-BA99-DF990EDC8BFA}"/>
          </ac:cxnSpMkLst>
        </pc:cxnChg>
        <pc:cxnChg chg="add mod">
          <ac:chgData name="Kshitij Srivastava" userId="9ca786a045148134" providerId="Windows Live" clId="Web-{D843206A-47B0-4505-9395-15860D84F781}" dt="2021-05-27T11:06:19.553" v="358" actId="1076"/>
          <ac:cxnSpMkLst>
            <pc:docMk/>
            <pc:sldMk cId="3174087874" sldId="412"/>
            <ac:cxnSpMk id="71" creationId="{C0E3C5A1-FCBE-4F7D-B821-4104E65577C5}"/>
          </ac:cxnSpMkLst>
        </pc:cxnChg>
      </pc:sldChg>
    </pc:docChg>
  </pc:docChgLst>
  <pc:docChgLst>
    <pc:chgData name="Kshitij Srivastava" userId="9ca786a045148134" providerId="Windows Live" clId="Web-{77C532D5-0B96-4496-A74D-CC2DA198887D}"/>
    <pc:docChg chg="modSld">
      <pc:chgData name="Kshitij Srivastava" userId="9ca786a045148134" providerId="Windows Live" clId="Web-{77C532D5-0B96-4496-A74D-CC2DA198887D}" dt="2021-06-23T15:08:52.295" v="0" actId="1076"/>
      <pc:docMkLst>
        <pc:docMk/>
      </pc:docMkLst>
      <pc:sldChg chg="modSp">
        <pc:chgData name="Kshitij Srivastava" userId="9ca786a045148134" providerId="Windows Live" clId="Web-{77C532D5-0B96-4496-A74D-CC2DA198887D}" dt="2021-06-23T15:08:52.295" v="0" actId="1076"/>
        <pc:sldMkLst>
          <pc:docMk/>
          <pc:sldMk cId="3876651141" sldId="327"/>
        </pc:sldMkLst>
        <pc:spChg chg="mod">
          <ac:chgData name="Kshitij Srivastava" userId="9ca786a045148134" providerId="Windows Live" clId="Web-{77C532D5-0B96-4496-A74D-CC2DA198887D}" dt="2021-06-23T15:08:52.295" v="0" actId="1076"/>
          <ac:spMkLst>
            <pc:docMk/>
            <pc:sldMk cId="3876651141" sldId="327"/>
            <ac:spMk id="2" creationId="{FE10A40D-96F8-498A-8120-EB76E76B5DC6}"/>
          </ac:spMkLst>
        </pc:spChg>
      </pc:sldChg>
    </pc:docChg>
  </pc:docChgLst>
  <pc:docChgLst>
    <pc:chgData name="Kshitij Srivastava" userId="9ca786a045148134" providerId="Windows Live" clId="Web-{D7981C3A-3EAA-497B-B656-A95180F9D726}"/>
    <pc:docChg chg="sldOrd">
      <pc:chgData name="Kshitij Srivastava" userId="9ca786a045148134" providerId="Windows Live" clId="Web-{D7981C3A-3EAA-497B-B656-A95180F9D726}" dt="2021-05-31T08:00:19.031" v="0"/>
      <pc:docMkLst>
        <pc:docMk/>
      </pc:docMkLst>
      <pc:sldChg chg="ord">
        <pc:chgData name="Kshitij Srivastava" userId="9ca786a045148134" providerId="Windows Live" clId="Web-{D7981C3A-3EAA-497B-B656-A95180F9D726}" dt="2021-05-31T08:00:19.031" v="0"/>
        <pc:sldMkLst>
          <pc:docMk/>
          <pc:sldMk cId="128632686" sldId="256"/>
        </pc:sldMkLst>
      </pc:sldChg>
    </pc:docChg>
  </pc:docChgLst>
  <pc:docChgLst>
    <pc:chgData name="Kshitij Srivastava" userId="9ca786a045148134" providerId="Windows Live" clId="Web-{DBCD63B7-BCFB-4BBB-99C2-44DEAAB01180}"/>
    <pc:docChg chg="addSld modSld">
      <pc:chgData name="Kshitij Srivastava" userId="9ca786a045148134" providerId="Windows Live" clId="Web-{DBCD63B7-BCFB-4BBB-99C2-44DEAAB01180}" dt="2021-05-24T12:31:31.944" v="76" actId="1076"/>
      <pc:docMkLst>
        <pc:docMk/>
      </pc:docMkLst>
      <pc:sldChg chg="addSp delSp modSp">
        <pc:chgData name="Kshitij Srivastava" userId="9ca786a045148134" providerId="Windows Live" clId="Web-{DBCD63B7-BCFB-4BBB-99C2-44DEAAB01180}" dt="2021-05-24T12:29:11.428" v="18" actId="14100"/>
        <pc:sldMkLst>
          <pc:docMk/>
          <pc:sldMk cId="1385763711" sldId="366"/>
        </pc:sldMkLst>
        <pc:picChg chg="add mod">
          <ac:chgData name="Kshitij Srivastava" userId="9ca786a045148134" providerId="Windows Live" clId="Web-{DBCD63B7-BCFB-4BBB-99C2-44DEAAB01180}" dt="2021-05-24T12:29:11.428" v="18" actId="14100"/>
          <ac:picMkLst>
            <pc:docMk/>
            <pc:sldMk cId="1385763711" sldId="366"/>
            <ac:picMk id="3" creationId="{FE672F2E-A1B7-411A-8C86-1449E6E3AE7B}"/>
          </ac:picMkLst>
        </pc:picChg>
        <pc:picChg chg="add del mod">
          <ac:chgData name="Kshitij Srivastava" userId="9ca786a045148134" providerId="Windows Live" clId="Web-{DBCD63B7-BCFB-4BBB-99C2-44DEAAB01180}" dt="2021-05-24T12:29:03.069" v="14"/>
          <ac:picMkLst>
            <pc:docMk/>
            <pc:sldMk cId="1385763711" sldId="366"/>
            <ac:picMk id="4" creationId="{59600BDF-0424-4D03-9DB2-89380E0B32BC}"/>
          </ac:picMkLst>
        </pc:picChg>
        <pc:picChg chg="add del mod">
          <ac:chgData name="Kshitij Srivastava" userId="9ca786a045148134" providerId="Windows Live" clId="Web-{DBCD63B7-BCFB-4BBB-99C2-44DEAAB01180}" dt="2021-05-24T12:29:03.053" v="13"/>
          <ac:picMkLst>
            <pc:docMk/>
            <pc:sldMk cId="1385763711" sldId="366"/>
            <ac:picMk id="5" creationId="{A6164BFA-81BA-41D0-8289-DE8FE2326A8F}"/>
          </ac:picMkLst>
        </pc:picChg>
        <pc:picChg chg="add del mod">
          <ac:chgData name="Kshitij Srivastava" userId="9ca786a045148134" providerId="Windows Live" clId="Web-{DBCD63B7-BCFB-4BBB-99C2-44DEAAB01180}" dt="2021-05-24T12:29:03.053" v="12"/>
          <ac:picMkLst>
            <pc:docMk/>
            <pc:sldMk cId="1385763711" sldId="366"/>
            <ac:picMk id="6" creationId="{EF062665-DC9B-4F22-A618-162BF90CFBAD}"/>
          </ac:picMkLst>
        </pc:picChg>
        <pc:picChg chg="add del mod">
          <ac:chgData name="Kshitij Srivastava" userId="9ca786a045148134" providerId="Windows Live" clId="Web-{DBCD63B7-BCFB-4BBB-99C2-44DEAAB01180}" dt="2021-05-24T12:29:03.053" v="11"/>
          <ac:picMkLst>
            <pc:docMk/>
            <pc:sldMk cId="1385763711" sldId="366"/>
            <ac:picMk id="7" creationId="{6DAFE7F8-9BC7-483F-B68C-BFC8EF451675}"/>
          </ac:picMkLst>
        </pc:picChg>
      </pc:sldChg>
      <pc:sldChg chg="addSp delSp modSp add replId">
        <pc:chgData name="Kshitij Srivastava" userId="9ca786a045148134" providerId="Windows Live" clId="Web-{DBCD63B7-BCFB-4BBB-99C2-44DEAAB01180}" dt="2021-05-24T12:30:30.710" v="51"/>
        <pc:sldMkLst>
          <pc:docMk/>
          <pc:sldMk cId="4109694652" sldId="375"/>
        </pc:sldMkLst>
        <pc:spChg chg="add del">
          <ac:chgData name="Kshitij Srivastava" userId="9ca786a045148134" providerId="Windows Live" clId="Web-{DBCD63B7-BCFB-4BBB-99C2-44DEAAB01180}" dt="2021-05-24T12:30:30.710" v="51"/>
          <ac:spMkLst>
            <pc:docMk/>
            <pc:sldMk cId="4109694652" sldId="375"/>
            <ac:spMk id="7" creationId="{A9EBDC29-108F-4067-ABCE-F9BB0C72AF09}"/>
          </ac:spMkLst>
        </pc:spChg>
        <pc:picChg chg="add del mod">
          <ac:chgData name="Kshitij Srivastava" userId="9ca786a045148134" providerId="Windows Live" clId="Web-{DBCD63B7-BCFB-4BBB-99C2-44DEAAB01180}" dt="2021-05-24T12:29:29.319" v="27"/>
          <ac:picMkLst>
            <pc:docMk/>
            <pc:sldMk cId="4109694652" sldId="375"/>
            <ac:picMk id="3" creationId="{D09920FC-6E91-4D6B-9B14-4F8160D6C548}"/>
          </ac:picMkLst>
        </pc:picChg>
        <pc:picChg chg="add del mod">
          <ac:chgData name="Kshitij Srivastava" userId="9ca786a045148134" providerId="Windows Live" clId="Web-{DBCD63B7-BCFB-4BBB-99C2-44DEAAB01180}" dt="2021-05-24T12:29:29.319" v="26"/>
          <ac:picMkLst>
            <pc:docMk/>
            <pc:sldMk cId="4109694652" sldId="375"/>
            <ac:picMk id="4" creationId="{93CDFC26-A7F5-40A1-8F03-786D155E91D3}"/>
          </ac:picMkLst>
        </pc:picChg>
        <pc:picChg chg="add mod">
          <ac:chgData name="Kshitij Srivastava" userId="9ca786a045148134" providerId="Windows Live" clId="Web-{DBCD63B7-BCFB-4BBB-99C2-44DEAAB01180}" dt="2021-05-24T12:29:46.397" v="36" actId="1076"/>
          <ac:picMkLst>
            <pc:docMk/>
            <pc:sldMk cId="4109694652" sldId="375"/>
            <ac:picMk id="5" creationId="{775F1A20-D1A6-4E25-B299-B078B3BABB46}"/>
          </ac:picMkLst>
        </pc:picChg>
        <pc:picChg chg="add del mod">
          <ac:chgData name="Kshitij Srivastava" userId="9ca786a045148134" providerId="Windows Live" clId="Web-{DBCD63B7-BCFB-4BBB-99C2-44DEAAB01180}" dt="2021-05-24T12:29:29.319" v="25"/>
          <ac:picMkLst>
            <pc:docMk/>
            <pc:sldMk cId="4109694652" sldId="375"/>
            <ac:picMk id="6" creationId="{E1C40B84-B670-42AA-B69F-97DB4F582BE3}"/>
          </ac:picMkLst>
        </pc:picChg>
      </pc:sldChg>
      <pc:sldChg chg="addSp delSp modSp add replId">
        <pc:chgData name="Kshitij Srivastava" userId="9ca786a045148134" providerId="Windows Live" clId="Web-{DBCD63B7-BCFB-4BBB-99C2-44DEAAB01180}" dt="2021-05-24T12:31:08.100" v="66" actId="14100"/>
        <pc:sldMkLst>
          <pc:docMk/>
          <pc:sldMk cId="2096824490" sldId="376"/>
        </pc:sldMkLst>
        <pc:picChg chg="add del mod">
          <ac:chgData name="Kshitij Srivastava" userId="9ca786a045148134" providerId="Windows Live" clId="Web-{DBCD63B7-BCFB-4BBB-99C2-44DEAAB01180}" dt="2021-05-24T12:30:16.366" v="48"/>
          <ac:picMkLst>
            <pc:docMk/>
            <pc:sldMk cId="2096824490" sldId="376"/>
            <ac:picMk id="3" creationId="{682B9205-D9F4-4784-9E69-DF94CCC5BD6A}"/>
          </ac:picMkLst>
        </pc:picChg>
        <pc:picChg chg="add del mod">
          <ac:chgData name="Kshitij Srivastava" userId="9ca786a045148134" providerId="Windows Live" clId="Web-{DBCD63B7-BCFB-4BBB-99C2-44DEAAB01180}" dt="2021-05-24T12:30:56.835" v="60"/>
          <ac:picMkLst>
            <pc:docMk/>
            <pc:sldMk cId="2096824490" sldId="376"/>
            <ac:picMk id="4" creationId="{16E4DB17-F1F9-47B1-9EAB-93CABACA4BA8}"/>
          </ac:picMkLst>
        </pc:picChg>
        <pc:picChg chg="add mod">
          <ac:chgData name="Kshitij Srivastava" userId="9ca786a045148134" providerId="Windows Live" clId="Web-{DBCD63B7-BCFB-4BBB-99C2-44DEAAB01180}" dt="2021-05-24T12:31:08.100" v="66" actId="14100"/>
          <ac:picMkLst>
            <pc:docMk/>
            <pc:sldMk cId="2096824490" sldId="376"/>
            <ac:picMk id="5" creationId="{80A6037D-5CF4-44EB-A6AE-5F4314A13459}"/>
          </ac:picMkLst>
        </pc:picChg>
      </pc:sldChg>
      <pc:sldChg chg="addSp delSp modSp add replId">
        <pc:chgData name="Kshitij Srivastava" userId="9ca786a045148134" providerId="Windows Live" clId="Web-{DBCD63B7-BCFB-4BBB-99C2-44DEAAB01180}" dt="2021-05-24T12:31:31.944" v="76" actId="1076"/>
        <pc:sldMkLst>
          <pc:docMk/>
          <pc:sldMk cId="4135290843" sldId="377"/>
        </pc:sldMkLst>
        <pc:picChg chg="add mod">
          <ac:chgData name="Kshitij Srivastava" userId="9ca786a045148134" providerId="Windows Live" clId="Web-{DBCD63B7-BCFB-4BBB-99C2-44DEAAB01180}" dt="2021-05-24T12:31:31.944" v="76" actId="1076"/>
          <ac:picMkLst>
            <pc:docMk/>
            <pc:sldMk cId="4135290843" sldId="377"/>
            <ac:picMk id="3" creationId="{25E5DA25-2C82-434E-9A63-143D806CE27B}"/>
          </ac:picMkLst>
        </pc:picChg>
        <pc:picChg chg="del">
          <ac:chgData name="Kshitij Srivastava" userId="9ca786a045148134" providerId="Windows Live" clId="Web-{DBCD63B7-BCFB-4BBB-99C2-44DEAAB01180}" dt="2021-05-24T12:30:39.710" v="53"/>
          <ac:picMkLst>
            <pc:docMk/>
            <pc:sldMk cId="4135290843" sldId="377"/>
            <ac:picMk id="4" creationId="{16E4DB17-F1F9-47B1-9EAB-93CABACA4BA8}"/>
          </ac:picMkLst>
        </pc:picChg>
        <pc:picChg chg="del">
          <ac:chgData name="Kshitij Srivastava" userId="9ca786a045148134" providerId="Windows Live" clId="Web-{DBCD63B7-BCFB-4BBB-99C2-44DEAAB01180}" dt="2021-05-24T12:30:39.710" v="52"/>
          <ac:picMkLst>
            <pc:docMk/>
            <pc:sldMk cId="4135290843" sldId="377"/>
            <ac:picMk id="5" creationId="{80A6037D-5CF4-44EB-A6AE-5F4314A13459}"/>
          </ac:picMkLst>
        </pc:picChg>
      </pc:sldChg>
      <pc:sldChg chg="addSp delSp modSp add replId">
        <pc:chgData name="Kshitij Srivastava" userId="9ca786a045148134" providerId="Windows Live" clId="Web-{DBCD63B7-BCFB-4BBB-99C2-44DEAAB01180}" dt="2021-05-24T12:31:23.085" v="75" actId="1076"/>
        <pc:sldMkLst>
          <pc:docMk/>
          <pc:sldMk cId="1022585774" sldId="378"/>
        </pc:sldMkLst>
        <pc:picChg chg="add mod">
          <ac:chgData name="Kshitij Srivastava" userId="9ca786a045148134" providerId="Windows Live" clId="Web-{DBCD63B7-BCFB-4BBB-99C2-44DEAAB01180}" dt="2021-05-24T12:31:23.085" v="75" actId="1076"/>
          <ac:picMkLst>
            <pc:docMk/>
            <pc:sldMk cId="1022585774" sldId="378"/>
            <ac:picMk id="3" creationId="{656213E4-424C-41CB-9268-A4E3B5B93587}"/>
          </ac:picMkLst>
        </pc:picChg>
        <pc:picChg chg="del">
          <ac:chgData name="Kshitij Srivastava" userId="9ca786a045148134" providerId="Windows Live" clId="Web-{DBCD63B7-BCFB-4BBB-99C2-44DEAAB01180}" dt="2021-05-24T12:31:12.100" v="67"/>
          <ac:picMkLst>
            <pc:docMk/>
            <pc:sldMk cId="1022585774" sldId="378"/>
            <ac:picMk id="5" creationId="{80A6037D-5CF4-44EB-A6AE-5F4314A13459}"/>
          </ac:picMkLst>
        </pc:picChg>
      </pc:sldChg>
    </pc:docChg>
  </pc:docChgLst>
  <pc:docChgLst>
    <pc:chgData name="Kshitij Srivastava" userId="9ca786a045148134" providerId="Windows Live" clId="Web-{7E2F9946-1CB1-4026-B216-98BD050A72F4}"/>
    <pc:docChg chg="addSld modSld sldOrd">
      <pc:chgData name="Kshitij Srivastava" userId="9ca786a045148134" providerId="Windows Live" clId="Web-{7E2F9946-1CB1-4026-B216-98BD050A72F4}" dt="2021-07-01T12:22:46.347" v="143" actId="20577"/>
      <pc:docMkLst>
        <pc:docMk/>
      </pc:docMkLst>
      <pc:sldChg chg="modSp addAnim modAnim">
        <pc:chgData name="Kshitij Srivastava" userId="9ca786a045148134" providerId="Windows Live" clId="Web-{7E2F9946-1CB1-4026-B216-98BD050A72F4}" dt="2021-07-01T11:24:06.848" v="29"/>
        <pc:sldMkLst>
          <pc:docMk/>
          <pc:sldMk cId="29875348" sldId="439"/>
        </pc:sldMkLst>
        <pc:spChg chg="mod">
          <ac:chgData name="Kshitij Srivastava" userId="9ca786a045148134" providerId="Windows Live" clId="Web-{7E2F9946-1CB1-4026-B216-98BD050A72F4}" dt="2021-07-01T11:22:57.159" v="3" actId="1076"/>
          <ac:spMkLst>
            <pc:docMk/>
            <pc:sldMk cId="29875348" sldId="439"/>
            <ac:spMk id="5" creationId="{CAFD4541-17A5-4345-9132-3F90D8F3EA6D}"/>
          </ac:spMkLst>
        </pc:spChg>
        <pc:spChg chg="mod">
          <ac:chgData name="Kshitij Srivastava" userId="9ca786a045148134" providerId="Windows Live" clId="Web-{7E2F9946-1CB1-4026-B216-98BD050A72F4}" dt="2021-07-01T11:22:46.362" v="0" actId="14100"/>
          <ac:spMkLst>
            <pc:docMk/>
            <pc:sldMk cId="29875348" sldId="439"/>
            <ac:spMk id="20" creationId="{C432003B-1CBC-4723-8949-552D8E530B75}"/>
          </ac:spMkLst>
        </pc:spChg>
        <pc:spChg chg="mod">
          <ac:chgData name="Kshitij Srivastava" userId="9ca786a045148134" providerId="Windows Live" clId="Web-{7E2F9946-1CB1-4026-B216-98BD050A72F4}" dt="2021-07-01T11:22:55.018" v="2" actId="14100"/>
          <ac:spMkLst>
            <pc:docMk/>
            <pc:sldMk cId="29875348" sldId="439"/>
            <ac:spMk id="21" creationId="{1B74FB39-91AB-47AE-8327-F6CCB410BFE3}"/>
          </ac:spMkLst>
        </pc:spChg>
        <pc:spChg chg="mod">
          <ac:chgData name="Kshitij Srivastava" userId="9ca786a045148134" providerId="Windows Live" clId="Web-{7E2F9946-1CB1-4026-B216-98BD050A72F4}" dt="2021-07-01T11:22:54.940" v="1" actId="14100"/>
          <ac:spMkLst>
            <pc:docMk/>
            <pc:sldMk cId="29875348" sldId="439"/>
            <ac:spMk id="22" creationId="{D5015545-B700-47F5-A95D-681C0F50FACC}"/>
          </ac:spMkLst>
        </pc:spChg>
      </pc:sldChg>
      <pc:sldChg chg="modSp addAnim delAnim modAnim">
        <pc:chgData name="Kshitij Srivastava" userId="9ca786a045148134" providerId="Windows Live" clId="Web-{7E2F9946-1CB1-4026-B216-98BD050A72F4}" dt="2021-07-01T11:46:28.473" v="117" actId="20577"/>
        <pc:sldMkLst>
          <pc:docMk/>
          <pc:sldMk cId="3193896251" sldId="440"/>
        </pc:sldMkLst>
        <pc:spChg chg="mod">
          <ac:chgData name="Kshitij Srivastava" userId="9ca786a045148134" providerId="Windows Live" clId="Web-{7E2F9946-1CB1-4026-B216-98BD050A72F4}" dt="2021-07-01T11:43:22.500" v="114" actId="20577"/>
          <ac:spMkLst>
            <pc:docMk/>
            <pc:sldMk cId="3193896251" sldId="440"/>
            <ac:spMk id="9" creationId="{DD28F23D-9CE1-490C-94C6-712E849E41B6}"/>
          </ac:spMkLst>
        </pc:spChg>
        <pc:spChg chg="mod">
          <ac:chgData name="Kshitij Srivastava" userId="9ca786a045148134" providerId="Windows Live" clId="Web-{7E2F9946-1CB1-4026-B216-98BD050A72F4}" dt="2021-07-01T11:46:28.473" v="117" actId="20577"/>
          <ac:spMkLst>
            <pc:docMk/>
            <pc:sldMk cId="3193896251" sldId="440"/>
            <ac:spMk id="10" creationId="{A7456D01-DDED-4E24-90E7-0C968545EB1A}"/>
          </ac:spMkLst>
        </pc:spChg>
      </pc:sldChg>
      <pc:sldChg chg="modSp">
        <pc:chgData name="Kshitij Srivastava" userId="9ca786a045148134" providerId="Windows Live" clId="Web-{7E2F9946-1CB1-4026-B216-98BD050A72F4}" dt="2021-07-01T12:20:27.516" v="126" actId="20577"/>
        <pc:sldMkLst>
          <pc:docMk/>
          <pc:sldMk cId="2452719284" sldId="517"/>
        </pc:sldMkLst>
        <pc:spChg chg="mod">
          <ac:chgData name="Kshitij Srivastava" userId="9ca786a045148134" providerId="Windows Live" clId="Web-{7E2F9946-1CB1-4026-B216-98BD050A72F4}" dt="2021-07-01T12:20:06.312" v="119" actId="1076"/>
          <ac:spMkLst>
            <pc:docMk/>
            <pc:sldMk cId="2452719284" sldId="517"/>
            <ac:spMk id="11" creationId="{0DF66767-B438-45B4-AF9C-C94C8CE852B1}"/>
          </ac:spMkLst>
        </pc:spChg>
        <pc:spChg chg="mod">
          <ac:chgData name="Kshitij Srivastava" userId="9ca786a045148134" providerId="Windows Live" clId="Web-{7E2F9946-1CB1-4026-B216-98BD050A72F4}" dt="2021-07-01T12:20:14.531" v="122" actId="20577"/>
          <ac:spMkLst>
            <pc:docMk/>
            <pc:sldMk cId="2452719284" sldId="517"/>
            <ac:spMk id="15" creationId="{EE6B1D08-99AA-45DF-9521-8E029D3D9C02}"/>
          </ac:spMkLst>
        </pc:spChg>
        <pc:spChg chg="mod">
          <ac:chgData name="Kshitij Srivastava" userId="9ca786a045148134" providerId="Windows Live" clId="Web-{7E2F9946-1CB1-4026-B216-98BD050A72F4}" dt="2021-07-01T12:20:06.390" v="120" actId="1076"/>
          <ac:spMkLst>
            <pc:docMk/>
            <pc:sldMk cId="2452719284" sldId="517"/>
            <ac:spMk id="16" creationId="{C548D54B-E6E0-4C5A-8896-A0AFFDD538CF}"/>
          </ac:spMkLst>
        </pc:spChg>
        <pc:spChg chg="mod">
          <ac:chgData name="Kshitij Srivastava" userId="9ca786a045148134" providerId="Windows Live" clId="Web-{7E2F9946-1CB1-4026-B216-98BD050A72F4}" dt="2021-07-01T12:20:27.516" v="126" actId="20577"/>
          <ac:spMkLst>
            <pc:docMk/>
            <pc:sldMk cId="2452719284" sldId="517"/>
            <ac:spMk id="21" creationId="{1B74FB39-91AB-47AE-8327-F6CCB410BFE3}"/>
          </ac:spMkLst>
        </pc:spChg>
      </pc:sldChg>
      <pc:sldChg chg="modSp add ord replId">
        <pc:chgData name="Kshitij Srivastava" userId="9ca786a045148134" providerId="Windows Live" clId="Web-{7E2F9946-1CB1-4026-B216-98BD050A72F4}" dt="2021-07-01T11:25:28.366" v="59" actId="20577"/>
        <pc:sldMkLst>
          <pc:docMk/>
          <pc:sldMk cId="3108895089" sldId="651"/>
        </pc:sldMkLst>
        <pc:spChg chg="mod">
          <ac:chgData name="Kshitij Srivastava" userId="9ca786a045148134" providerId="Windows Live" clId="Web-{7E2F9946-1CB1-4026-B216-98BD050A72F4}" dt="2021-07-01T11:25:28.366" v="59" actId="20577"/>
          <ac:spMkLst>
            <pc:docMk/>
            <pc:sldMk cId="3108895089" sldId="651"/>
            <ac:spMk id="2" creationId="{4E4238C6-56FE-40FF-8C4A-B73D7D86AA6D}"/>
          </ac:spMkLst>
        </pc:spChg>
      </pc:sldChg>
      <pc:sldChg chg="modSp add replId">
        <pc:chgData name="Kshitij Srivastava" userId="9ca786a045148134" providerId="Windows Live" clId="Web-{7E2F9946-1CB1-4026-B216-98BD050A72F4}" dt="2021-07-01T12:21:34.236" v="131" actId="14100"/>
        <pc:sldMkLst>
          <pc:docMk/>
          <pc:sldMk cId="1378916664" sldId="652"/>
        </pc:sldMkLst>
        <pc:spChg chg="mod">
          <ac:chgData name="Kshitij Srivastava" userId="9ca786a045148134" providerId="Windows Live" clId="Web-{7E2F9946-1CB1-4026-B216-98BD050A72F4}" dt="2021-07-01T12:21:34.236" v="131" actId="14100"/>
          <ac:spMkLst>
            <pc:docMk/>
            <pc:sldMk cId="1378916664" sldId="652"/>
            <ac:spMk id="15" creationId="{EE6B1D08-99AA-45DF-9521-8E029D3D9C02}"/>
          </ac:spMkLst>
        </pc:spChg>
      </pc:sldChg>
      <pc:sldChg chg="addSp modSp add replId">
        <pc:chgData name="Kshitij Srivastava" userId="9ca786a045148134" providerId="Windows Live" clId="Web-{7E2F9946-1CB1-4026-B216-98BD050A72F4}" dt="2021-07-01T12:22:05.315" v="135" actId="1076"/>
        <pc:sldMkLst>
          <pc:docMk/>
          <pc:sldMk cId="2553932420" sldId="653"/>
        </pc:sldMkLst>
        <pc:spChg chg="add mod">
          <ac:chgData name="Kshitij Srivastava" userId="9ca786a045148134" providerId="Windows Live" clId="Web-{7E2F9946-1CB1-4026-B216-98BD050A72F4}" dt="2021-07-01T12:22:05.315" v="135" actId="1076"/>
          <ac:spMkLst>
            <pc:docMk/>
            <pc:sldMk cId="2553932420" sldId="653"/>
            <ac:spMk id="6" creationId="{112EE0FF-57AE-493B-9AB3-738B78E841D6}"/>
          </ac:spMkLst>
        </pc:spChg>
      </pc:sldChg>
      <pc:sldChg chg="modSp add ord replId">
        <pc:chgData name="Kshitij Srivastava" userId="9ca786a045148134" providerId="Windows Live" clId="Web-{7E2F9946-1CB1-4026-B216-98BD050A72F4}" dt="2021-07-01T12:22:46.347" v="143" actId="20577"/>
        <pc:sldMkLst>
          <pc:docMk/>
          <pc:sldMk cId="3324222861" sldId="654"/>
        </pc:sldMkLst>
        <pc:spChg chg="mod">
          <ac:chgData name="Kshitij Srivastava" userId="9ca786a045148134" providerId="Windows Live" clId="Web-{7E2F9946-1CB1-4026-B216-98BD050A72F4}" dt="2021-07-01T12:22:46.347" v="143" actId="20577"/>
          <ac:spMkLst>
            <pc:docMk/>
            <pc:sldMk cId="3324222861" sldId="654"/>
            <ac:spMk id="2" creationId="{4E4238C6-56FE-40FF-8C4A-B73D7D86AA6D}"/>
          </ac:spMkLst>
        </pc:spChg>
      </pc:sldChg>
    </pc:docChg>
  </pc:docChgLst>
  <pc:docChgLst>
    <pc:chgData name="Kshitij Srivastava" userId="9ca786a045148134" providerId="Windows Live" clId="Web-{57822F7C-36E6-4B6D-A70A-ECB4F309ED00}"/>
    <pc:docChg chg="addSld modSld sldOrd">
      <pc:chgData name="Kshitij Srivastava" userId="9ca786a045148134" providerId="Windows Live" clId="Web-{57822F7C-36E6-4B6D-A70A-ECB4F309ED00}" dt="2021-07-07T12:25:53.916" v="109"/>
      <pc:docMkLst>
        <pc:docMk/>
      </pc:docMkLst>
      <pc:sldChg chg="modSp addAnim modAnim">
        <pc:chgData name="Kshitij Srivastava" userId="9ca786a045148134" providerId="Windows Live" clId="Web-{57822F7C-36E6-4B6D-A70A-ECB4F309ED00}" dt="2021-07-07T12:18:36.439" v="88" actId="20577"/>
        <pc:sldMkLst>
          <pc:docMk/>
          <pc:sldMk cId="2876507793" sldId="537"/>
        </pc:sldMkLst>
        <pc:spChg chg="mod">
          <ac:chgData name="Kshitij Srivastava" userId="9ca786a045148134" providerId="Windows Live" clId="Web-{57822F7C-36E6-4B6D-A70A-ECB4F309ED00}" dt="2021-07-07T12:18:22.798" v="74" actId="20577"/>
          <ac:spMkLst>
            <pc:docMk/>
            <pc:sldMk cId="2876507793" sldId="537"/>
            <ac:spMk id="5" creationId="{FE0FFE3D-E778-4A78-AE4A-2AF412714F2F}"/>
          </ac:spMkLst>
        </pc:spChg>
        <pc:spChg chg="mod">
          <ac:chgData name="Kshitij Srivastava" userId="9ca786a045148134" providerId="Windows Live" clId="Web-{57822F7C-36E6-4B6D-A70A-ECB4F309ED00}" dt="2021-07-07T12:18:36.439" v="88" actId="20577"/>
          <ac:spMkLst>
            <pc:docMk/>
            <pc:sldMk cId="2876507793" sldId="537"/>
            <ac:spMk id="6" creationId="{DF326AA1-ABE0-4EE3-A1C1-93F4F8F51BB5}"/>
          </ac:spMkLst>
        </pc:spChg>
      </pc:sldChg>
      <pc:sldChg chg="addCm">
        <pc:chgData name="Kshitij Srivastava" userId="9ca786a045148134" providerId="Windows Live" clId="Web-{57822F7C-36E6-4B6D-A70A-ECB4F309ED00}" dt="2021-07-07T11:08:57.984" v="31"/>
        <pc:sldMkLst>
          <pc:docMk/>
          <pc:sldMk cId="1319884019" sldId="692"/>
        </pc:sldMkLst>
      </pc:sldChg>
      <pc:sldChg chg="modSp">
        <pc:chgData name="Kshitij Srivastava" userId="9ca786a045148134" providerId="Windows Live" clId="Web-{57822F7C-36E6-4B6D-A70A-ECB4F309ED00}" dt="2021-07-07T11:09:10.343" v="33" actId="20577"/>
        <pc:sldMkLst>
          <pc:docMk/>
          <pc:sldMk cId="1389387282" sldId="694"/>
        </pc:sldMkLst>
        <pc:spChg chg="mod">
          <ac:chgData name="Kshitij Srivastava" userId="9ca786a045148134" providerId="Windows Live" clId="Web-{57822F7C-36E6-4B6D-A70A-ECB4F309ED00}" dt="2021-07-07T11:09:10.343" v="33" actId="20577"/>
          <ac:spMkLst>
            <pc:docMk/>
            <pc:sldMk cId="1389387282" sldId="694"/>
            <ac:spMk id="4" creationId="{9C37320C-5F2C-480E-BA51-746C87BC441E}"/>
          </ac:spMkLst>
        </pc:spChg>
      </pc:sldChg>
      <pc:sldChg chg="modSp">
        <pc:chgData name="Kshitij Srivastava" userId="9ca786a045148134" providerId="Windows Live" clId="Web-{57822F7C-36E6-4B6D-A70A-ECB4F309ED00}" dt="2021-07-07T11:09:04.921" v="32" actId="20577"/>
        <pc:sldMkLst>
          <pc:docMk/>
          <pc:sldMk cId="866938690" sldId="695"/>
        </pc:sldMkLst>
        <pc:spChg chg="mod">
          <ac:chgData name="Kshitij Srivastava" userId="9ca786a045148134" providerId="Windows Live" clId="Web-{57822F7C-36E6-4B6D-A70A-ECB4F309ED00}" dt="2021-07-07T11:09:04.921" v="32" actId="20577"/>
          <ac:spMkLst>
            <pc:docMk/>
            <pc:sldMk cId="866938690" sldId="695"/>
            <ac:spMk id="2" creationId="{DB650E76-51E4-4B9A-83EB-A242E31B0FA8}"/>
          </ac:spMkLst>
        </pc:spChg>
      </pc:sldChg>
      <pc:sldChg chg="addSp modSp">
        <pc:chgData name="Kshitij Srivastava" userId="9ca786a045148134" providerId="Windows Live" clId="Web-{57822F7C-36E6-4B6D-A70A-ECB4F309ED00}" dt="2021-07-07T11:07:40.920" v="28" actId="1076"/>
        <pc:sldMkLst>
          <pc:docMk/>
          <pc:sldMk cId="3227717672" sldId="696"/>
        </pc:sldMkLst>
        <pc:spChg chg="add mod">
          <ac:chgData name="Kshitij Srivastava" userId="9ca786a045148134" providerId="Windows Live" clId="Web-{57822F7C-36E6-4B6D-A70A-ECB4F309ED00}" dt="2021-07-07T11:07:40.920" v="28" actId="1076"/>
          <ac:spMkLst>
            <pc:docMk/>
            <pc:sldMk cId="3227717672" sldId="696"/>
            <ac:spMk id="3" creationId="{BCDE810A-4961-48B6-94B7-30AAB930E65E}"/>
          </ac:spMkLst>
        </pc:spChg>
      </pc:sldChg>
      <pc:sldChg chg="add ord replId">
        <pc:chgData name="Kshitij Srivastava" userId="9ca786a045148134" providerId="Windows Live" clId="Web-{57822F7C-36E6-4B6D-A70A-ECB4F309ED00}" dt="2021-07-07T11:08:03.702" v="30"/>
        <pc:sldMkLst>
          <pc:docMk/>
          <pc:sldMk cId="3026455633" sldId="701"/>
        </pc:sldMkLst>
      </pc:sldChg>
      <pc:sldChg chg="add ord replId">
        <pc:chgData name="Kshitij Srivastava" userId="9ca786a045148134" providerId="Windows Live" clId="Web-{57822F7C-36E6-4B6D-A70A-ECB4F309ED00}" dt="2021-07-07T12:19:07.566" v="90"/>
        <pc:sldMkLst>
          <pc:docMk/>
          <pc:sldMk cId="748307270" sldId="702"/>
        </pc:sldMkLst>
      </pc:sldChg>
      <pc:sldChg chg="modSp add ord replId">
        <pc:chgData name="Kshitij Srivastava" userId="9ca786a045148134" providerId="Windows Live" clId="Web-{57822F7C-36E6-4B6D-A70A-ECB4F309ED00}" dt="2021-07-07T12:19:28.536" v="106" actId="20577"/>
        <pc:sldMkLst>
          <pc:docMk/>
          <pc:sldMk cId="3097094286" sldId="703"/>
        </pc:sldMkLst>
        <pc:spChg chg="mod">
          <ac:chgData name="Kshitij Srivastava" userId="9ca786a045148134" providerId="Windows Live" clId="Web-{57822F7C-36E6-4B6D-A70A-ECB4F309ED00}" dt="2021-07-07T12:19:28.536" v="106" actId="20577"/>
          <ac:spMkLst>
            <pc:docMk/>
            <pc:sldMk cId="3097094286" sldId="703"/>
            <ac:spMk id="2" creationId="{C0F93064-B1F3-40B3-80F0-515600077D75}"/>
          </ac:spMkLst>
        </pc:spChg>
      </pc:sldChg>
      <pc:sldChg chg="add replId">
        <pc:chgData name="Kshitij Srivastava" userId="9ca786a045148134" providerId="Windows Live" clId="Web-{57822F7C-36E6-4B6D-A70A-ECB4F309ED00}" dt="2021-07-07T12:25:25.320" v="107"/>
        <pc:sldMkLst>
          <pc:docMk/>
          <pc:sldMk cId="881463277" sldId="704"/>
        </pc:sldMkLst>
      </pc:sldChg>
      <pc:sldChg chg="addSp modSp new">
        <pc:chgData name="Kshitij Srivastava" userId="9ca786a045148134" providerId="Windows Live" clId="Web-{57822F7C-36E6-4B6D-A70A-ECB4F309ED00}" dt="2021-07-07T12:25:53.916" v="109"/>
        <pc:sldMkLst>
          <pc:docMk/>
          <pc:sldMk cId="2604280418" sldId="705"/>
        </pc:sldMkLst>
        <pc:picChg chg="add mod">
          <ac:chgData name="Kshitij Srivastava" userId="9ca786a045148134" providerId="Windows Live" clId="Web-{57822F7C-36E6-4B6D-A70A-ECB4F309ED00}" dt="2021-07-07T12:25:53.916" v="109"/>
          <ac:picMkLst>
            <pc:docMk/>
            <pc:sldMk cId="2604280418" sldId="705"/>
            <ac:picMk id="3" creationId="{672D580F-1B84-456D-84F4-0E218AEDF383}"/>
          </ac:picMkLst>
        </pc:picChg>
      </pc:sldChg>
    </pc:docChg>
  </pc:docChgLst>
  <pc:docChgLst>
    <pc:chgData name="Kshitij Srivastava" userId="9ca786a045148134" providerId="Windows Live" clId="Web-{B2AC37AE-3D40-4D63-8430-F2F8E0EC15E7}"/>
    <pc:docChg chg="addSld modSld sldOrd">
      <pc:chgData name="Kshitij Srivastava" userId="9ca786a045148134" providerId="Windows Live" clId="Web-{B2AC37AE-3D40-4D63-8430-F2F8E0EC15E7}" dt="2021-07-14T12:38:19.537" v="1113"/>
      <pc:docMkLst>
        <pc:docMk/>
      </pc:docMkLst>
      <pc:sldChg chg="addSp delSp modSp addAnim delAnim modAnim">
        <pc:chgData name="Kshitij Srivastava" userId="9ca786a045148134" providerId="Windows Live" clId="Web-{B2AC37AE-3D40-4D63-8430-F2F8E0EC15E7}" dt="2021-07-14T11:12:24.610" v="324"/>
        <pc:sldMkLst>
          <pc:docMk/>
          <pc:sldMk cId="3624838003" sldId="350"/>
        </pc:sldMkLst>
        <pc:spChg chg="mod">
          <ac:chgData name="Kshitij Srivastava" userId="9ca786a045148134" providerId="Windows Live" clId="Web-{B2AC37AE-3D40-4D63-8430-F2F8E0EC15E7}" dt="2021-07-14T11:08:36.996" v="250" actId="14100"/>
          <ac:spMkLst>
            <pc:docMk/>
            <pc:sldMk cId="3624838003" sldId="350"/>
            <ac:spMk id="5" creationId="{70235CBE-22C3-440D-A9D3-AD917981635D}"/>
          </ac:spMkLst>
        </pc:spChg>
        <pc:spChg chg="add mod">
          <ac:chgData name="Kshitij Srivastava" userId="9ca786a045148134" providerId="Windows Live" clId="Web-{B2AC37AE-3D40-4D63-8430-F2F8E0EC15E7}" dt="2021-07-14T11:11:50.422" v="313" actId="1076"/>
          <ac:spMkLst>
            <pc:docMk/>
            <pc:sldMk cId="3624838003" sldId="350"/>
            <ac:spMk id="12" creationId="{0AB87DC1-6BE6-4A65-8C12-E458E1D1E0BE}"/>
          </ac:spMkLst>
        </pc:spChg>
        <pc:spChg chg="mod">
          <ac:chgData name="Kshitij Srivastava" userId="9ca786a045148134" providerId="Windows Live" clId="Web-{B2AC37AE-3D40-4D63-8430-F2F8E0EC15E7}" dt="2021-07-14T11:08:47.731" v="259" actId="14100"/>
          <ac:spMkLst>
            <pc:docMk/>
            <pc:sldMk cId="3624838003" sldId="350"/>
            <ac:spMk id="14" creationId="{84909773-DE86-495F-958D-91C616E39448}"/>
          </ac:spMkLst>
        </pc:spChg>
        <pc:spChg chg="add mod">
          <ac:chgData name="Kshitij Srivastava" userId="9ca786a045148134" providerId="Windows Live" clId="Web-{B2AC37AE-3D40-4D63-8430-F2F8E0EC15E7}" dt="2021-07-14T11:11:52.250" v="314" actId="1076"/>
          <ac:spMkLst>
            <pc:docMk/>
            <pc:sldMk cId="3624838003" sldId="350"/>
            <ac:spMk id="21" creationId="{E06B01C6-CBB7-4C7F-9701-79B4B8845924}"/>
          </ac:spMkLst>
        </pc:spChg>
        <pc:cxnChg chg="add mod">
          <ac:chgData name="Kshitij Srivastava" userId="9ca786a045148134" providerId="Windows Live" clId="Web-{B2AC37AE-3D40-4D63-8430-F2F8E0EC15E7}" dt="2021-07-14T11:11:10.171" v="302" actId="1076"/>
          <ac:cxnSpMkLst>
            <pc:docMk/>
            <pc:sldMk cId="3624838003" sldId="350"/>
            <ac:cxnSpMk id="6" creationId="{F6BF9E5B-68C9-499E-9A56-50BFCDB069EC}"/>
          </ac:cxnSpMkLst>
        </pc:cxnChg>
        <pc:cxnChg chg="add mod">
          <ac:chgData name="Kshitij Srivastava" userId="9ca786a045148134" providerId="Windows Live" clId="Web-{B2AC37AE-3D40-4D63-8430-F2F8E0EC15E7}" dt="2021-07-14T11:11:18.984" v="304" actId="14100"/>
          <ac:cxnSpMkLst>
            <pc:docMk/>
            <pc:sldMk cId="3624838003" sldId="350"/>
            <ac:cxnSpMk id="18" creationId="{725E0817-CEF0-4665-ADF5-2EC0C2FE7F05}"/>
          </ac:cxnSpMkLst>
        </pc:cxnChg>
        <pc:cxnChg chg="add del mod">
          <ac:chgData name="Kshitij Srivastava" userId="9ca786a045148134" providerId="Windows Live" clId="Web-{B2AC37AE-3D40-4D63-8430-F2F8E0EC15E7}" dt="2021-07-14T11:11:24.187" v="306"/>
          <ac:cxnSpMkLst>
            <pc:docMk/>
            <pc:sldMk cId="3624838003" sldId="350"/>
            <ac:cxnSpMk id="19" creationId="{48EA0B67-F428-4635-B852-E9BBC86A98E4}"/>
          </ac:cxnSpMkLst>
        </pc:cxnChg>
      </pc:sldChg>
      <pc:sldChg chg="addSp delSp modSp addAnim delAnim modAnim">
        <pc:chgData name="Kshitij Srivastava" userId="9ca786a045148134" providerId="Windows Live" clId="Web-{B2AC37AE-3D40-4D63-8430-F2F8E0EC15E7}" dt="2021-07-14T11:20:23.025" v="341"/>
        <pc:sldMkLst>
          <pc:docMk/>
          <pc:sldMk cId="2234447702" sldId="352"/>
        </pc:sldMkLst>
        <pc:spChg chg="add del">
          <ac:chgData name="Kshitij Srivastava" userId="9ca786a045148134" providerId="Windows Live" clId="Web-{B2AC37AE-3D40-4D63-8430-F2F8E0EC15E7}" dt="2021-07-14T11:20:23.025" v="341"/>
          <ac:spMkLst>
            <pc:docMk/>
            <pc:sldMk cId="2234447702" sldId="352"/>
            <ac:spMk id="12" creationId="{171BA54D-9396-4F89-8DAE-A8B038682F7E}"/>
          </ac:spMkLst>
        </pc:spChg>
        <pc:picChg chg="mod">
          <ac:chgData name="Kshitij Srivastava" userId="9ca786a045148134" providerId="Windows Live" clId="Web-{B2AC37AE-3D40-4D63-8430-F2F8E0EC15E7}" dt="2021-07-14T11:17:55.179" v="329" actId="1076"/>
          <ac:picMkLst>
            <pc:docMk/>
            <pc:sldMk cId="2234447702" sldId="352"/>
            <ac:picMk id="16" creationId="{8CC3B3DD-7E02-4195-8C5B-2A392AF79472}"/>
          </ac:picMkLst>
        </pc:picChg>
      </pc:sldChg>
      <pc:sldChg chg="addSp delSp modSp">
        <pc:chgData name="Kshitij Srivastava" userId="9ca786a045148134" providerId="Windows Live" clId="Web-{B2AC37AE-3D40-4D63-8430-F2F8E0EC15E7}" dt="2021-07-14T11:21:01.042" v="349"/>
        <pc:sldMkLst>
          <pc:docMk/>
          <pc:sldMk cId="205594296" sldId="353"/>
        </pc:sldMkLst>
        <pc:spChg chg="mod">
          <ac:chgData name="Kshitij Srivastava" userId="9ca786a045148134" providerId="Windows Live" clId="Web-{B2AC37AE-3D40-4D63-8430-F2F8E0EC15E7}" dt="2021-07-14T11:21:01.042" v="349"/>
          <ac:spMkLst>
            <pc:docMk/>
            <pc:sldMk cId="205594296" sldId="353"/>
            <ac:spMk id="2" creationId="{3AC0E455-F42B-419D-B7BD-B8CDBC2A336F}"/>
          </ac:spMkLst>
        </pc:spChg>
        <pc:spChg chg="del">
          <ac:chgData name="Kshitij Srivastava" userId="9ca786a045148134" providerId="Windows Live" clId="Web-{B2AC37AE-3D40-4D63-8430-F2F8E0EC15E7}" dt="2021-07-14T11:21:01.042" v="349"/>
          <ac:spMkLst>
            <pc:docMk/>
            <pc:sldMk cId="205594296" sldId="353"/>
            <ac:spMk id="8" creationId="{25C8D2C1-DA83-420D-9635-D52CE066B5DA}"/>
          </ac:spMkLst>
        </pc:spChg>
        <pc:spChg chg="del">
          <ac:chgData name="Kshitij Srivastava" userId="9ca786a045148134" providerId="Windows Live" clId="Web-{B2AC37AE-3D40-4D63-8430-F2F8E0EC15E7}" dt="2021-07-14T11:21:01.042" v="349"/>
          <ac:spMkLst>
            <pc:docMk/>
            <pc:sldMk cId="205594296" sldId="353"/>
            <ac:spMk id="10" creationId="{434F74C9-6A0B-409E-AD1C-45B58BE91BB8}"/>
          </ac:spMkLst>
        </pc:spChg>
        <pc:spChg chg="del">
          <ac:chgData name="Kshitij Srivastava" userId="9ca786a045148134" providerId="Windows Live" clId="Web-{B2AC37AE-3D40-4D63-8430-F2F8E0EC15E7}" dt="2021-07-14T11:21:01.042" v="349"/>
          <ac:spMkLst>
            <pc:docMk/>
            <pc:sldMk cId="205594296" sldId="353"/>
            <ac:spMk id="14" creationId="{A9286AD2-18A9-4868-A4E3-7A2097A20810}"/>
          </ac:spMkLst>
        </pc:spChg>
        <pc:spChg chg="add">
          <ac:chgData name="Kshitij Srivastava" userId="9ca786a045148134" providerId="Windows Live" clId="Web-{B2AC37AE-3D40-4D63-8430-F2F8E0EC15E7}" dt="2021-07-14T11:21:01.042" v="349"/>
          <ac:spMkLst>
            <pc:docMk/>
            <pc:sldMk cId="205594296" sldId="353"/>
            <ac:spMk id="21" creationId="{25C8D2C1-DA83-420D-9635-D52CE066B5DA}"/>
          </ac:spMkLst>
        </pc:spChg>
        <pc:spChg chg="add">
          <ac:chgData name="Kshitij Srivastava" userId="9ca786a045148134" providerId="Windows Live" clId="Web-{B2AC37AE-3D40-4D63-8430-F2F8E0EC15E7}" dt="2021-07-14T11:21:01.042" v="349"/>
          <ac:spMkLst>
            <pc:docMk/>
            <pc:sldMk cId="205594296" sldId="353"/>
            <ac:spMk id="23" creationId="{434F74C9-6A0B-409E-AD1C-45B58BE91BB8}"/>
          </ac:spMkLst>
        </pc:spChg>
        <pc:spChg chg="add">
          <ac:chgData name="Kshitij Srivastava" userId="9ca786a045148134" providerId="Windows Live" clId="Web-{B2AC37AE-3D40-4D63-8430-F2F8E0EC15E7}" dt="2021-07-14T11:21:01.042" v="349"/>
          <ac:spMkLst>
            <pc:docMk/>
            <pc:sldMk cId="205594296" sldId="353"/>
            <ac:spMk id="27" creationId="{F452A527-3631-41ED-858D-3777A7D1496A}"/>
          </ac:spMkLst>
        </pc:spChg>
        <pc:spChg chg="add">
          <ac:chgData name="Kshitij Srivastava" userId="9ca786a045148134" providerId="Windows Live" clId="Web-{B2AC37AE-3D40-4D63-8430-F2F8E0EC15E7}" dt="2021-07-14T11:21:01.042" v="349"/>
          <ac:spMkLst>
            <pc:docMk/>
            <pc:sldMk cId="205594296" sldId="353"/>
            <ac:spMk id="31" creationId="{F85B92BC-678C-4E14-97E6-3227DEF86371}"/>
          </ac:spMkLst>
        </pc:spChg>
        <pc:spChg chg="add">
          <ac:chgData name="Kshitij Srivastava" userId="9ca786a045148134" providerId="Windows Live" clId="Web-{B2AC37AE-3D40-4D63-8430-F2F8E0EC15E7}" dt="2021-07-14T11:21:01.042" v="349"/>
          <ac:spMkLst>
            <pc:docMk/>
            <pc:sldMk cId="205594296" sldId="353"/>
            <ac:spMk id="33" creationId="{D2644120-A6B9-4D5C-8A60-E2F4CC220E77}"/>
          </ac:spMkLst>
        </pc:spChg>
        <pc:picChg chg="mod">
          <ac:chgData name="Kshitij Srivastava" userId="9ca786a045148134" providerId="Windows Live" clId="Web-{B2AC37AE-3D40-4D63-8430-F2F8E0EC15E7}" dt="2021-07-14T11:21:01.042" v="349"/>
          <ac:picMkLst>
            <pc:docMk/>
            <pc:sldMk cId="205594296" sldId="353"/>
            <ac:picMk id="4" creationId="{97C16344-CD55-43EF-AAD1-4E8284F73994}"/>
          </ac:picMkLst>
        </pc:picChg>
        <pc:cxnChg chg="del">
          <ac:chgData name="Kshitij Srivastava" userId="9ca786a045148134" providerId="Windows Live" clId="Web-{B2AC37AE-3D40-4D63-8430-F2F8E0EC15E7}" dt="2021-07-14T11:21:01.042" v="349"/>
          <ac:cxnSpMkLst>
            <pc:docMk/>
            <pc:sldMk cId="205594296" sldId="353"/>
            <ac:cxnSpMk id="12" creationId="{F5486A9D-1265-4B57-91E6-68E666B978BC}"/>
          </ac:cxnSpMkLst>
        </pc:cxnChg>
        <pc:cxnChg chg="del">
          <ac:chgData name="Kshitij Srivastava" userId="9ca786a045148134" providerId="Windows Live" clId="Web-{B2AC37AE-3D40-4D63-8430-F2F8E0EC15E7}" dt="2021-07-14T11:21:01.042" v="349"/>
          <ac:cxnSpMkLst>
            <pc:docMk/>
            <pc:sldMk cId="205594296" sldId="353"/>
            <ac:cxnSpMk id="16" creationId="{E7A7CD63-7EC3-44F3-95D0-595C4019FF24}"/>
          </ac:cxnSpMkLst>
        </pc:cxnChg>
        <pc:cxnChg chg="add">
          <ac:chgData name="Kshitij Srivastava" userId="9ca786a045148134" providerId="Windows Live" clId="Web-{B2AC37AE-3D40-4D63-8430-F2F8E0EC15E7}" dt="2021-07-14T11:21:01.042" v="349"/>
          <ac:cxnSpMkLst>
            <pc:docMk/>
            <pc:sldMk cId="205594296" sldId="353"/>
            <ac:cxnSpMk id="25" creationId="{F5486A9D-1265-4B57-91E6-68E666B978BC}"/>
          </ac:cxnSpMkLst>
        </pc:cxnChg>
        <pc:cxnChg chg="add">
          <ac:chgData name="Kshitij Srivastava" userId="9ca786a045148134" providerId="Windows Live" clId="Web-{B2AC37AE-3D40-4D63-8430-F2F8E0EC15E7}" dt="2021-07-14T11:21:01.042" v="349"/>
          <ac:cxnSpMkLst>
            <pc:docMk/>
            <pc:sldMk cId="205594296" sldId="353"/>
            <ac:cxnSpMk id="29" creationId="{D28A9C89-B313-458F-9C85-515930A51A93}"/>
          </ac:cxnSpMkLst>
        </pc:cxnChg>
      </pc:sldChg>
      <pc:sldChg chg="modSp addAnim modAnim">
        <pc:chgData name="Kshitij Srivastava" userId="9ca786a045148134" providerId="Windows Live" clId="Web-{B2AC37AE-3D40-4D63-8430-F2F8E0EC15E7}" dt="2021-07-14T10:46:10.362" v="245" actId="20577"/>
        <pc:sldMkLst>
          <pc:docMk/>
          <pc:sldMk cId="2756162116" sldId="354"/>
        </pc:sldMkLst>
        <pc:spChg chg="mod">
          <ac:chgData name="Kshitij Srivastava" userId="9ca786a045148134" providerId="Windows Live" clId="Web-{B2AC37AE-3D40-4D63-8430-F2F8E0EC15E7}" dt="2021-07-14T10:46:10.362" v="245" actId="20577"/>
          <ac:spMkLst>
            <pc:docMk/>
            <pc:sldMk cId="2756162116" sldId="354"/>
            <ac:spMk id="6" creationId="{39830939-89B7-4F52-BA7D-B28BC0AF0136}"/>
          </ac:spMkLst>
        </pc:spChg>
        <pc:spChg chg="mod">
          <ac:chgData name="Kshitij Srivastava" userId="9ca786a045148134" providerId="Windows Live" clId="Web-{B2AC37AE-3D40-4D63-8430-F2F8E0EC15E7}" dt="2021-07-14T10:01:32.796" v="70" actId="20577"/>
          <ac:spMkLst>
            <pc:docMk/>
            <pc:sldMk cId="2756162116" sldId="354"/>
            <ac:spMk id="17" creationId="{701AFDBF-803C-4B1B-8C6C-7B6C3E1E8003}"/>
          </ac:spMkLst>
        </pc:spChg>
        <pc:spChg chg="mod">
          <ac:chgData name="Kshitij Srivastava" userId="9ca786a045148134" providerId="Windows Live" clId="Web-{B2AC37AE-3D40-4D63-8430-F2F8E0EC15E7}" dt="2021-07-14T10:01:36.671" v="72" actId="20577"/>
          <ac:spMkLst>
            <pc:docMk/>
            <pc:sldMk cId="2756162116" sldId="354"/>
            <ac:spMk id="19" creationId="{B6ADE964-CD4B-47DF-AA84-978224C9DE94}"/>
          </ac:spMkLst>
        </pc:spChg>
        <pc:spChg chg="mod">
          <ac:chgData name="Kshitij Srivastava" userId="9ca786a045148134" providerId="Windows Live" clId="Web-{B2AC37AE-3D40-4D63-8430-F2F8E0EC15E7}" dt="2021-07-14T10:01:44.905" v="76" actId="20577"/>
          <ac:spMkLst>
            <pc:docMk/>
            <pc:sldMk cId="2756162116" sldId="354"/>
            <ac:spMk id="23" creationId="{E6E25F5A-B506-46EF-BB7C-D300A120C10F}"/>
          </ac:spMkLst>
        </pc:spChg>
        <pc:spChg chg="mod">
          <ac:chgData name="Kshitij Srivastava" userId="9ca786a045148134" providerId="Windows Live" clId="Web-{B2AC37AE-3D40-4D63-8430-F2F8E0EC15E7}" dt="2021-07-14T10:01:40.968" v="74" actId="20577"/>
          <ac:spMkLst>
            <pc:docMk/>
            <pc:sldMk cId="2756162116" sldId="354"/>
            <ac:spMk id="27" creationId="{7C773650-BB59-43A0-869B-6D6B78F3F1AB}"/>
          </ac:spMkLst>
        </pc:spChg>
        <pc:spChg chg="mod">
          <ac:chgData name="Kshitij Srivastava" userId="9ca786a045148134" providerId="Windows Live" clId="Web-{B2AC37AE-3D40-4D63-8430-F2F8E0EC15E7}" dt="2021-07-14T10:02:05.046" v="85" actId="20577"/>
          <ac:spMkLst>
            <pc:docMk/>
            <pc:sldMk cId="2756162116" sldId="354"/>
            <ac:spMk id="29" creationId="{B3190DE0-F3AC-4D3D-B164-E93F60FD9953}"/>
          </ac:spMkLst>
        </pc:spChg>
        <pc:spChg chg="mod">
          <ac:chgData name="Kshitij Srivastava" userId="9ca786a045148134" providerId="Windows Live" clId="Web-{B2AC37AE-3D40-4D63-8430-F2F8E0EC15E7}" dt="2021-07-14T10:01:49.218" v="78" actId="20577"/>
          <ac:spMkLst>
            <pc:docMk/>
            <pc:sldMk cId="2756162116" sldId="354"/>
            <ac:spMk id="31" creationId="{584B4389-2D95-4B75-AB80-74E8F67AA431}"/>
          </ac:spMkLst>
        </pc:spChg>
        <pc:spChg chg="mod">
          <ac:chgData name="Kshitij Srivastava" userId="9ca786a045148134" providerId="Windows Live" clId="Web-{B2AC37AE-3D40-4D63-8430-F2F8E0EC15E7}" dt="2021-07-14T10:01:55.484" v="80" actId="20577"/>
          <ac:spMkLst>
            <pc:docMk/>
            <pc:sldMk cId="2756162116" sldId="354"/>
            <ac:spMk id="33" creationId="{6C3C91BF-FAAE-43EE-AC6A-0C5A67595E9D}"/>
          </ac:spMkLst>
        </pc:spChg>
        <pc:picChg chg="mod">
          <ac:chgData name="Kshitij Srivastava" userId="9ca786a045148134" providerId="Windows Live" clId="Web-{B2AC37AE-3D40-4D63-8430-F2F8E0EC15E7}" dt="2021-07-14T10:02:43.672" v="105" actId="1076"/>
          <ac:picMkLst>
            <pc:docMk/>
            <pc:sldMk cId="2756162116" sldId="354"/>
            <ac:picMk id="8" creationId="{5A7D4108-8542-4386-8CB2-663455A9D12A}"/>
          </ac:picMkLst>
        </pc:picChg>
        <pc:cxnChg chg="mod">
          <ac:chgData name="Kshitij Srivastava" userId="9ca786a045148134" providerId="Windows Live" clId="Web-{B2AC37AE-3D40-4D63-8430-F2F8E0EC15E7}" dt="2021-07-14T10:34:47.521" v="232"/>
          <ac:cxnSpMkLst>
            <pc:docMk/>
            <pc:sldMk cId="2756162116" sldId="354"/>
            <ac:cxnSpMk id="5" creationId="{B3102FAC-C604-4911-8900-437CF80B3E2C}"/>
          </ac:cxnSpMkLst>
        </pc:cxnChg>
      </pc:sldChg>
      <pc:sldChg chg="delSp delAnim">
        <pc:chgData name="Kshitij Srivastava" userId="9ca786a045148134" providerId="Windows Live" clId="Web-{B2AC37AE-3D40-4D63-8430-F2F8E0EC15E7}" dt="2021-07-14T12:26:22.869" v="876"/>
        <pc:sldMkLst>
          <pc:docMk/>
          <pc:sldMk cId="1706860935" sldId="714"/>
        </pc:sldMkLst>
        <pc:picChg chg="del">
          <ac:chgData name="Kshitij Srivastava" userId="9ca786a045148134" providerId="Windows Live" clId="Web-{B2AC37AE-3D40-4D63-8430-F2F8E0EC15E7}" dt="2021-07-14T12:26:22.869" v="876"/>
          <ac:picMkLst>
            <pc:docMk/>
            <pc:sldMk cId="1706860935" sldId="714"/>
            <ac:picMk id="3" creationId="{41D919F6-B736-4988-B7FD-B5ACFA62703F}"/>
          </ac:picMkLst>
        </pc:picChg>
      </pc:sldChg>
      <pc:sldChg chg="modSp addAnim modAnim">
        <pc:chgData name="Kshitij Srivastava" userId="9ca786a045148134" providerId="Windows Live" clId="Web-{B2AC37AE-3D40-4D63-8430-F2F8E0EC15E7}" dt="2021-07-14T12:34:08.970" v="1018" actId="20577"/>
        <pc:sldMkLst>
          <pc:docMk/>
          <pc:sldMk cId="2766273516" sldId="747"/>
        </pc:sldMkLst>
        <pc:spChg chg="mod">
          <ac:chgData name="Kshitij Srivastava" userId="9ca786a045148134" providerId="Windows Live" clId="Web-{B2AC37AE-3D40-4D63-8430-F2F8E0EC15E7}" dt="2021-07-14T12:34:08.970" v="1018" actId="20577"/>
          <ac:spMkLst>
            <pc:docMk/>
            <pc:sldMk cId="2766273516" sldId="747"/>
            <ac:spMk id="2" creationId="{9E45A8AF-ED06-4E4D-B5E4-C65F0ED4076D}"/>
          </ac:spMkLst>
        </pc:spChg>
      </pc:sldChg>
      <pc:sldChg chg="addSp delSp modSp addAnim delAnim modAnim">
        <pc:chgData name="Kshitij Srivastava" userId="9ca786a045148134" providerId="Windows Live" clId="Web-{B2AC37AE-3D40-4D63-8430-F2F8E0EC15E7}" dt="2021-07-14T12:22:50.271" v="875" actId="14100"/>
        <pc:sldMkLst>
          <pc:docMk/>
          <pc:sldMk cId="3583301031" sldId="748"/>
        </pc:sldMkLst>
        <pc:spChg chg="mod">
          <ac:chgData name="Kshitij Srivastava" userId="9ca786a045148134" providerId="Windows Live" clId="Web-{B2AC37AE-3D40-4D63-8430-F2F8E0EC15E7}" dt="2021-07-14T12:19:16.252" v="799" actId="1076"/>
          <ac:spMkLst>
            <pc:docMk/>
            <pc:sldMk cId="3583301031" sldId="748"/>
            <ac:spMk id="3" creationId="{762C84C9-3192-45E4-AE93-02A3F90B3DC7}"/>
          </ac:spMkLst>
        </pc:spChg>
        <pc:spChg chg="mod">
          <ac:chgData name="Kshitij Srivastava" userId="9ca786a045148134" providerId="Windows Live" clId="Web-{B2AC37AE-3D40-4D63-8430-F2F8E0EC15E7}" dt="2021-07-14T12:19:16.252" v="800" actId="1076"/>
          <ac:spMkLst>
            <pc:docMk/>
            <pc:sldMk cId="3583301031" sldId="748"/>
            <ac:spMk id="4" creationId="{75DD74F0-A6DF-40C3-9AF8-567EBF0E2D49}"/>
          </ac:spMkLst>
        </pc:spChg>
        <pc:spChg chg="add mod">
          <ac:chgData name="Kshitij Srivastava" userId="9ca786a045148134" providerId="Windows Live" clId="Web-{B2AC37AE-3D40-4D63-8430-F2F8E0EC15E7}" dt="2021-07-14T12:19:16.268" v="801" actId="1076"/>
          <ac:spMkLst>
            <pc:docMk/>
            <pc:sldMk cId="3583301031" sldId="748"/>
            <ac:spMk id="5" creationId="{5DC70599-B606-42B3-AE01-E80060DFFED4}"/>
          </ac:spMkLst>
        </pc:spChg>
        <pc:spChg chg="add mod">
          <ac:chgData name="Kshitij Srivastava" userId="9ca786a045148134" providerId="Windows Live" clId="Web-{B2AC37AE-3D40-4D63-8430-F2F8E0EC15E7}" dt="2021-07-14T12:19:16.284" v="802" actId="1076"/>
          <ac:spMkLst>
            <pc:docMk/>
            <pc:sldMk cId="3583301031" sldId="748"/>
            <ac:spMk id="6" creationId="{E1C90BD7-C34B-42D4-908C-B13B8D718630}"/>
          </ac:spMkLst>
        </pc:spChg>
        <pc:spChg chg="add mod">
          <ac:chgData name="Kshitij Srivastava" userId="9ca786a045148134" providerId="Windows Live" clId="Web-{B2AC37AE-3D40-4D63-8430-F2F8E0EC15E7}" dt="2021-07-14T12:19:16.284" v="803" actId="1076"/>
          <ac:spMkLst>
            <pc:docMk/>
            <pc:sldMk cId="3583301031" sldId="748"/>
            <ac:spMk id="7" creationId="{3CC23046-7B66-43A3-8C5F-72F96EBC4A47}"/>
          </ac:spMkLst>
        </pc:spChg>
        <pc:spChg chg="add mod">
          <ac:chgData name="Kshitij Srivastava" userId="9ca786a045148134" providerId="Windows Live" clId="Web-{B2AC37AE-3D40-4D63-8430-F2F8E0EC15E7}" dt="2021-07-14T12:22:11.818" v="872" actId="20577"/>
          <ac:spMkLst>
            <pc:docMk/>
            <pc:sldMk cId="3583301031" sldId="748"/>
            <ac:spMk id="8" creationId="{A22D8C36-409B-44B2-9F1E-EE3BD584B874}"/>
          </ac:spMkLst>
        </pc:spChg>
        <pc:spChg chg="add mod">
          <ac:chgData name="Kshitij Srivastava" userId="9ca786a045148134" providerId="Windows Live" clId="Web-{B2AC37AE-3D40-4D63-8430-F2F8E0EC15E7}" dt="2021-07-14T12:19:16.299" v="805" actId="1076"/>
          <ac:spMkLst>
            <pc:docMk/>
            <pc:sldMk cId="3583301031" sldId="748"/>
            <ac:spMk id="9" creationId="{47C2017A-A1E2-4B8E-9232-738C8D4EBCA1}"/>
          </ac:spMkLst>
        </pc:spChg>
        <pc:spChg chg="add mod">
          <ac:chgData name="Kshitij Srivastava" userId="9ca786a045148134" providerId="Windows Live" clId="Web-{B2AC37AE-3D40-4D63-8430-F2F8E0EC15E7}" dt="2021-07-14T12:19:16.315" v="806" actId="1076"/>
          <ac:spMkLst>
            <pc:docMk/>
            <pc:sldMk cId="3583301031" sldId="748"/>
            <ac:spMk id="10" creationId="{84D281ED-BBF8-43B0-9D71-C5C75820F41C}"/>
          </ac:spMkLst>
        </pc:spChg>
        <pc:spChg chg="add mod">
          <ac:chgData name="Kshitij Srivastava" userId="9ca786a045148134" providerId="Windows Live" clId="Web-{B2AC37AE-3D40-4D63-8430-F2F8E0EC15E7}" dt="2021-07-14T12:19:16.330" v="807" actId="1076"/>
          <ac:spMkLst>
            <pc:docMk/>
            <pc:sldMk cId="3583301031" sldId="748"/>
            <ac:spMk id="11" creationId="{DB1A4D4A-8E0B-40A9-9B9B-CEE4420249FA}"/>
          </ac:spMkLst>
        </pc:spChg>
        <pc:spChg chg="add mod">
          <ac:chgData name="Kshitij Srivastava" userId="9ca786a045148134" providerId="Windows Live" clId="Web-{B2AC37AE-3D40-4D63-8430-F2F8E0EC15E7}" dt="2021-07-14T12:19:16.330" v="808" actId="1076"/>
          <ac:spMkLst>
            <pc:docMk/>
            <pc:sldMk cId="3583301031" sldId="748"/>
            <ac:spMk id="12" creationId="{35DB58DC-3DCE-43BC-94AE-6020CB02CCC2}"/>
          </ac:spMkLst>
        </pc:spChg>
        <pc:spChg chg="add mod">
          <ac:chgData name="Kshitij Srivastava" userId="9ca786a045148134" providerId="Windows Live" clId="Web-{B2AC37AE-3D40-4D63-8430-F2F8E0EC15E7}" dt="2021-07-14T12:19:16.346" v="809" actId="1076"/>
          <ac:spMkLst>
            <pc:docMk/>
            <pc:sldMk cId="3583301031" sldId="748"/>
            <ac:spMk id="14" creationId="{FE802A75-1232-449A-BD27-3B977755B0E3}"/>
          </ac:spMkLst>
        </pc:spChg>
        <pc:spChg chg="add mod">
          <ac:chgData name="Kshitij Srivastava" userId="9ca786a045148134" providerId="Windows Live" clId="Web-{B2AC37AE-3D40-4D63-8430-F2F8E0EC15E7}" dt="2021-07-14T12:22:50.271" v="875" actId="14100"/>
          <ac:spMkLst>
            <pc:docMk/>
            <pc:sldMk cId="3583301031" sldId="748"/>
            <ac:spMk id="16" creationId="{DF760060-0238-4C5D-9EAE-BA1BF1AA0FF4}"/>
          </ac:spMkLst>
        </pc:spChg>
        <pc:spChg chg="add del">
          <ac:chgData name="Kshitij Srivastava" userId="9ca786a045148134" providerId="Windows Live" clId="Web-{B2AC37AE-3D40-4D63-8430-F2F8E0EC15E7}" dt="2021-07-14T12:19:23.659" v="812"/>
          <ac:spMkLst>
            <pc:docMk/>
            <pc:sldMk cId="3583301031" sldId="748"/>
            <ac:spMk id="18" creationId="{2070B927-D551-4A11-A0AA-0B7DBFA7D802}"/>
          </ac:spMkLst>
        </pc:spChg>
        <pc:spChg chg="add del">
          <ac:chgData name="Kshitij Srivastava" userId="9ca786a045148134" providerId="Windows Live" clId="Web-{B2AC37AE-3D40-4D63-8430-F2F8E0EC15E7}" dt="2021-07-14T12:19:36.018" v="814"/>
          <ac:spMkLst>
            <pc:docMk/>
            <pc:sldMk cId="3583301031" sldId="748"/>
            <ac:spMk id="20" creationId="{81D9FA88-3A96-4B93-A873-0ED43A709368}"/>
          </ac:spMkLst>
        </pc:spChg>
        <pc:spChg chg="add mod">
          <ac:chgData name="Kshitij Srivastava" userId="9ca786a045148134" providerId="Windows Live" clId="Web-{B2AC37AE-3D40-4D63-8430-F2F8E0EC15E7}" dt="2021-07-14T12:20:07.019" v="837" actId="14100"/>
          <ac:spMkLst>
            <pc:docMk/>
            <pc:sldMk cId="3583301031" sldId="748"/>
            <ac:spMk id="22" creationId="{66FF7F19-EA36-4985-B583-F27BCA9A03B7}"/>
          </ac:spMkLst>
        </pc:spChg>
        <pc:spChg chg="add del">
          <ac:chgData name="Kshitij Srivastava" userId="9ca786a045148134" providerId="Windows Live" clId="Web-{B2AC37AE-3D40-4D63-8430-F2F8E0EC15E7}" dt="2021-07-14T12:20:11.144" v="839"/>
          <ac:spMkLst>
            <pc:docMk/>
            <pc:sldMk cId="3583301031" sldId="748"/>
            <ac:spMk id="24" creationId="{69D292C4-05E2-4DF3-9FF8-592FA306E16E}"/>
          </ac:spMkLst>
        </pc:spChg>
        <pc:spChg chg="add mod">
          <ac:chgData name="Kshitij Srivastava" userId="9ca786a045148134" providerId="Windows Live" clId="Web-{B2AC37AE-3D40-4D63-8430-F2F8E0EC15E7}" dt="2021-07-14T12:20:30.222" v="869" actId="20577"/>
          <ac:spMkLst>
            <pc:docMk/>
            <pc:sldMk cId="3583301031" sldId="748"/>
            <ac:spMk id="26" creationId="{0C0AE01E-3E10-428D-BDF2-DE7FAE29BEDA}"/>
          </ac:spMkLst>
        </pc:spChg>
      </pc:sldChg>
      <pc:sldChg chg="addSp delSp modSp addAnim delAnim modAnim">
        <pc:chgData name="Kshitij Srivastava" userId="9ca786a045148134" providerId="Windows Live" clId="Web-{B2AC37AE-3D40-4D63-8430-F2F8E0EC15E7}" dt="2021-07-14T10:37:38.211" v="239"/>
        <pc:sldMkLst>
          <pc:docMk/>
          <pc:sldMk cId="1959100882" sldId="757"/>
        </pc:sldMkLst>
        <pc:spChg chg="del mod">
          <ac:chgData name="Kshitij Srivastava" userId="9ca786a045148134" providerId="Windows Live" clId="Web-{B2AC37AE-3D40-4D63-8430-F2F8E0EC15E7}" dt="2021-07-14T10:30:09.234" v="220"/>
          <ac:spMkLst>
            <pc:docMk/>
            <pc:sldMk cId="1959100882" sldId="757"/>
            <ac:spMk id="3" creationId="{84C4793C-3968-4535-A945-FC9DBC119A1A}"/>
          </ac:spMkLst>
        </pc:spChg>
        <pc:spChg chg="add del mod">
          <ac:chgData name="Kshitij Srivastava" userId="9ca786a045148134" providerId="Windows Live" clId="Web-{B2AC37AE-3D40-4D63-8430-F2F8E0EC15E7}" dt="2021-07-14T10:37:38.211" v="239"/>
          <ac:spMkLst>
            <pc:docMk/>
            <pc:sldMk cId="1959100882" sldId="757"/>
            <ac:spMk id="4" creationId="{1D832812-5691-464E-AF78-5033420BF191}"/>
          </ac:spMkLst>
        </pc:spChg>
        <pc:spChg chg="add del mod">
          <ac:chgData name="Kshitij Srivastava" userId="9ca786a045148134" providerId="Windows Live" clId="Web-{B2AC37AE-3D40-4D63-8430-F2F8E0EC15E7}" dt="2021-07-14T10:37:36.289" v="238"/>
          <ac:spMkLst>
            <pc:docMk/>
            <pc:sldMk cId="1959100882" sldId="757"/>
            <ac:spMk id="5" creationId="{42D6D1AC-F474-41EE-B43C-E74DDD94DDAC}"/>
          </ac:spMkLst>
        </pc:spChg>
        <pc:spChg chg="add mod">
          <ac:chgData name="Kshitij Srivastava" userId="9ca786a045148134" providerId="Windows Live" clId="Web-{B2AC37AE-3D40-4D63-8430-F2F8E0EC15E7}" dt="2021-07-14T10:30:34.532" v="225" actId="1076"/>
          <ac:spMkLst>
            <pc:docMk/>
            <pc:sldMk cId="1959100882" sldId="757"/>
            <ac:spMk id="6" creationId="{0802DBB4-440E-44BE-97D8-01642413DA99}"/>
          </ac:spMkLst>
        </pc:spChg>
      </pc:sldChg>
      <pc:sldChg chg="add ord replId">
        <pc:chgData name="Kshitij Srivastava" userId="9ca786a045148134" providerId="Windows Live" clId="Web-{B2AC37AE-3D40-4D63-8430-F2F8E0EC15E7}" dt="2021-07-14T10:37:23.930" v="236"/>
        <pc:sldMkLst>
          <pc:docMk/>
          <pc:sldMk cId="2201686512" sldId="772"/>
        </pc:sldMkLst>
      </pc:sldChg>
      <pc:sldChg chg="add replId delAnim modAnim">
        <pc:chgData name="Kshitij Srivastava" userId="9ca786a045148134" providerId="Windows Live" clId="Web-{B2AC37AE-3D40-4D63-8430-F2F8E0EC15E7}" dt="2021-07-14T10:37:41.540" v="240"/>
        <pc:sldMkLst>
          <pc:docMk/>
          <pc:sldMk cId="1898682084" sldId="773"/>
        </pc:sldMkLst>
      </pc:sldChg>
      <pc:sldChg chg="add ord replId">
        <pc:chgData name="Kshitij Srivastava" userId="9ca786a045148134" providerId="Windows Live" clId="Web-{B2AC37AE-3D40-4D63-8430-F2F8E0EC15E7}" dt="2021-07-14T12:22:27.599" v="874"/>
        <pc:sldMkLst>
          <pc:docMk/>
          <pc:sldMk cId="2785661809" sldId="774"/>
        </pc:sldMkLst>
      </pc:sldChg>
      <pc:sldChg chg="addSp delSp modSp new addAnim modAnim">
        <pc:chgData name="Kshitij Srivastava" userId="9ca786a045148134" providerId="Windows Live" clId="Web-{B2AC37AE-3D40-4D63-8430-F2F8E0EC15E7}" dt="2021-07-14T12:31:28.233" v="1011"/>
        <pc:sldMkLst>
          <pc:docMk/>
          <pc:sldMk cId="412040859" sldId="775"/>
        </pc:sldMkLst>
        <pc:spChg chg="mod">
          <ac:chgData name="Kshitij Srivastava" userId="9ca786a045148134" providerId="Windows Live" clId="Web-{B2AC37AE-3D40-4D63-8430-F2F8E0EC15E7}" dt="2021-07-14T12:27:23.604" v="961" actId="20577"/>
          <ac:spMkLst>
            <pc:docMk/>
            <pc:sldMk cId="412040859" sldId="775"/>
            <ac:spMk id="2" creationId="{EFAB0E6B-F019-4E36-86F6-5F55FEF17C99}"/>
          </ac:spMkLst>
        </pc:spChg>
        <pc:spChg chg="add">
          <ac:chgData name="Kshitij Srivastava" userId="9ca786a045148134" providerId="Windows Live" clId="Web-{B2AC37AE-3D40-4D63-8430-F2F8E0EC15E7}" dt="2021-07-14T12:26:47.603" v="888"/>
          <ac:spMkLst>
            <pc:docMk/>
            <pc:sldMk cId="412040859" sldId="775"/>
            <ac:spMk id="24" creationId="{52842547-0E37-4E33-A557-73EE3B11DD83}"/>
          </ac:spMkLst>
        </pc:spChg>
        <pc:spChg chg="add">
          <ac:chgData name="Kshitij Srivastava" userId="9ca786a045148134" providerId="Windows Live" clId="Web-{B2AC37AE-3D40-4D63-8430-F2F8E0EC15E7}" dt="2021-07-14T12:26:47.619" v="889"/>
          <ac:spMkLst>
            <pc:docMk/>
            <pc:sldMk cId="412040859" sldId="775"/>
            <ac:spMk id="26" creationId="{233A24B9-8603-4CC9-8C98-831329F2BA6A}"/>
          </ac:spMkLst>
        </pc:spChg>
        <pc:spChg chg="add">
          <ac:chgData name="Kshitij Srivastava" userId="9ca786a045148134" providerId="Windows Live" clId="Web-{B2AC37AE-3D40-4D63-8430-F2F8E0EC15E7}" dt="2021-07-14T12:26:47.635" v="890"/>
          <ac:spMkLst>
            <pc:docMk/>
            <pc:sldMk cId="412040859" sldId="775"/>
            <ac:spMk id="28" creationId="{D463C4C1-5FDF-43DE-B537-7F5AA0237227}"/>
          </ac:spMkLst>
        </pc:spChg>
        <pc:spChg chg="add">
          <ac:chgData name="Kshitij Srivastava" userId="9ca786a045148134" providerId="Windows Live" clId="Web-{B2AC37AE-3D40-4D63-8430-F2F8E0EC15E7}" dt="2021-07-14T12:26:47.728" v="898"/>
          <ac:spMkLst>
            <pc:docMk/>
            <pc:sldMk cId="412040859" sldId="775"/>
            <ac:spMk id="44" creationId="{5840171A-1568-424F-8BAA-5877FE8DE790}"/>
          </ac:spMkLst>
        </pc:spChg>
        <pc:spChg chg="add">
          <ac:chgData name="Kshitij Srivastava" userId="9ca786a045148134" providerId="Windows Live" clId="Web-{B2AC37AE-3D40-4D63-8430-F2F8E0EC15E7}" dt="2021-07-14T12:26:47.728" v="899"/>
          <ac:spMkLst>
            <pc:docMk/>
            <pc:sldMk cId="412040859" sldId="775"/>
            <ac:spMk id="46" creationId="{C27C965D-B45D-49A4-B9ED-98E8299CE29F}"/>
          </ac:spMkLst>
        </pc:spChg>
        <pc:spChg chg="add del">
          <ac:chgData name="Kshitij Srivastava" userId="9ca786a045148134" providerId="Windows Live" clId="Web-{B2AC37AE-3D40-4D63-8430-F2F8E0EC15E7}" dt="2021-07-14T12:27:00.979" v="933"/>
          <ac:spMkLst>
            <pc:docMk/>
            <pc:sldMk cId="412040859" sldId="775"/>
            <ac:spMk id="68" creationId="{321D4C03-53A2-4A74-9C27-CBA21ABB32D2}"/>
          </ac:spMkLst>
        </pc:spChg>
        <pc:spChg chg="add del">
          <ac:chgData name="Kshitij Srivastava" userId="9ca786a045148134" providerId="Windows Live" clId="Web-{B2AC37AE-3D40-4D63-8430-F2F8E0EC15E7}" dt="2021-07-14T12:27:00.979" v="932"/>
          <ac:spMkLst>
            <pc:docMk/>
            <pc:sldMk cId="412040859" sldId="775"/>
            <ac:spMk id="70" creationId="{BD335ADE-12E5-4E0D-8FF2-B2093E06D586}"/>
          </ac:spMkLst>
        </pc:spChg>
        <pc:spChg chg="add del">
          <ac:chgData name="Kshitij Srivastava" userId="9ca786a045148134" providerId="Windows Live" clId="Web-{B2AC37AE-3D40-4D63-8430-F2F8E0EC15E7}" dt="2021-07-14T12:27:00.979" v="931"/>
          <ac:spMkLst>
            <pc:docMk/>
            <pc:sldMk cId="412040859" sldId="775"/>
            <ac:spMk id="72" creationId="{EFA03206-EEE6-443F-A760-EDCE090D0C54}"/>
          </ac:spMkLst>
        </pc:spChg>
        <pc:spChg chg="add del">
          <ac:chgData name="Kshitij Srivastava" userId="9ca786a045148134" providerId="Windows Live" clId="Web-{B2AC37AE-3D40-4D63-8430-F2F8E0EC15E7}" dt="2021-07-14T12:27:00.979" v="923"/>
          <ac:spMkLst>
            <pc:docMk/>
            <pc:sldMk cId="412040859" sldId="775"/>
            <ac:spMk id="88" creationId="{75788C91-625D-4472-A957-8C60F52B2109}"/>
          </ac:spMkLst>
        </pc:spChg>
        <pc:spChg chg="add del">
          <ac:chgData name="Kshitij Srivastava" userId="9ca786a045148134" providerId="Windows Live" clId="Web-{B2AC37AE-3D40-4D63-8430-F2F8E0EC15E7}" dt="2021-07-14T12:27:00.979" v="922"/>
          <ac:spMkLst>
            <pc:docMk/>
            <pc:sldMk cId="412040859" sldId="775"/>
            <ac:spMk id="90" creationId="{8DAD294A-D758-4171-A835-4FEE10867C3E}"/>
          </ac:spMkLst>
        </pc:spChg>
        <pc:spChg chg="add mod ord">
          <ac:chgData name="Kshitij Srivastava" userId="9ca786a045148134" providerId="Windows Live" clId="Web-{B2AC37AE-3D40-4D63-8430-F2F8E0EC15E7}" dt="2021-07-14T12:28:53.621" v="978" actId="14100"/>
          <ac:spMkLst>
            <pc:docMk/>
            <pc:sldMk cId="412040859" sldId="775"/>
            <ac:spMk id="91" creationId="{C3B433A9-2F31-4662-A840-25629B4CB0DA}"/>
          </ac:spMkLst>
        </pc:spChg>
        <pc:picChg chg="add">
          <ac:chgData name="Kshitij Srivastava" userId="9ca786a045148134" providerId="Windows Live" clId="Web-{B2AC37AE-3D40-4D63-8430-F2F8E0EC15E7}" dt="2021-07-14T12:26:47.494" v="878"/>
          <ac:picMkLst>
            <pc:docMk/>
            <pc:sldMk cId="412040859" sldId="775"/>
            <ac:picMk id="4" creationId="{E7A9FB70-0BF0-48D1-8981-85F23D670282}"/>
          </ac:picMkLst>
        </pc:picChg>
        <pc:picChg chg="add">
          <ac:chgData name="Kshitij Srivastava" userId="9ca786a045148134" providerId="Windows Live" clId="Web-{B2AC37AE-3D40-4D63-8430-F2F8E0EC15E7}" dt="2021-07-14T12:26:47.510" v="879"/>
          <ac:picMkLst>
            <pc:docMk/>
            <pc:sldMk cId="412040859" sldId="775"/>
            <ac:picMk id="6" creationId="{0D880AF8-84AC-476B-B07A-3CA7BC49197C}"/>
          </ac:picMkLst>
        </pc:picChg>
        <pc:picChg chg="add">
          <ac:chgData name="Kshitij Srivastava" userId="9ca786a045148134" providerId="Windows Live" clId="Web-{B2AC37AE-3D40-4D63-8430-F2F8E0EC15E7}" dt="2021-07-14T12:26:47.525" v="880"/>
          <ac:picMkLst>
            <pc:docMk/>
            <pc:sldMk cId="412040859" sldId="775"/>
            <ac:picMk id="8" creationId="{697906DF-0336-40E2-9EE3-35E6352F8A17}"/>
          </ac:picMkLst>
        </pc:picChg>
        <pc:picChg chg="add">
          <ac:chgData name="Kshitij Srivastava" userId="9ca786a045148134" providerId="Windows Live" clId="Web-{B2AC37AE-3D40-4D63-8430-F2F8E0EC15E7}" dt="2021-07-14T12:26:47.650" v="891"/>
          <ac:picMkLst>
            <pc:docMk/>
            <pc:sldMk cId="412040859" sldId="775"/>
            <ac:picMk id="30" creationId="{43732EFD-6F96-4181-8096-2A52B548C29F}"/>
          </ac:picMkLst>
        </pc:picChg>
        <pc:picChg chg="add">
          <ac:chgData name="Kshitij Srivastava" userId="9ca786a045148134" providerId="Windows Live" clId="Web-{B2AC37AE-3D40-4D63-8430-F2F8E0EC15E7}" dt="2021-07-14T12:26:47.666" v="892"/>
          <ac:picMkLst>
            <pc:docMk/>
            <pc:sldMk cId="412040859" sldId="775"/>
            <ac:picMk id="32" creationId="{194480A7-FF88-4AA1-B983-E75B4F96924F}"/>
          </ac:picMkLst>
        </pc:picChg>
        <pc:picChg chg="add del">
          <ac:chgData name="Kshitij Srivastava" userId="9ca786a045148134" providerId="Windows Live" clId="Web-{B2AC37AE-3D40-4D63-8430-F2F8E0EC15E7}" dt="2021-07-14T12:29:13.137" v="980"/>
          <ac:picMkLst>
            <pc:docMk/>
            <pc:sldMk cId="412040859" sldId="775"/>
            <ac:picMk id="34" creationId="{D62ACBDE-535D-4D14-8CFE-6777AA44E65E}"/>
          </ac:picMkLst>
        </pc:picChg>
        <pc:picChg chg="add del">
          <ac:chgData name="Kshitij Srivastava" userId="9ca786a045148134" providerId="Windows Live" clId="Web-{B2AC37AE-3D40-4D63-8430-F2F8E0EC15E7}" dt="2021-07-14T12:29:14.387" v="981"/>
          <ac:picMkLst>
            <pc:docMk/>
            <pc:sldMk cId="412040859" sldId="775"/>
            <ac:picMk id="36" creationId="{0E8773FC-2CBD-441A-8A50-5C1A6642C63D}"/>
          </ac:picMkLst>
        </pc:picChg>
        <pc:picChg chg="add del">
          <ac:chgData name="Kshitij Srivastava" userId="9ca786a045148134" providerId="Windows Live" clId="Web-{B2AC37AE-3D40-4D63-8430-F2F8E0EC15E7}" dt="2021-07-14T12:29:15.418" v="982"/>
          <ac:picMkLst>
            <pc:docMk/>
            <pc:sldMk cId="412040859" sldId="775"/>
            <ac:picMk id="38" creationId="{80E2975B-669C-4341-8969-34EBD6A41B51}"/>
          </ac:picMkLst>
        </pc:picChg>
        <pc:picChg chg="add del">
          <ac:chgData name="Kshitij Srivastava" userId="9ca786a045148134" providerId="Windows Live" clId="Web-{B2AC37AE-3D40-4D63-8430-F2F8E0EC15E7}" dt="2021-07-14T12:29:15.809" v="983"/>
          <ac:picMkLst>
            <pc:docMk/>
            <pc:sldMk cId="412040859" sldId="775"/>
            <ac:picMk id="40" creationId="{8CA946FF-9AA6-4089-9C53-B37B5610A93B}"/>
          </ac:picMkLst>
        </pc:picChg>
        <pc:picChg chg="add del">
          <ac:chgData name="Kshitij Srivastava" userId="9ca786a045148134" providerId="Windows Live" clId="Web-{B2AC37AE-3D40-4D63-8430-F2F8E0EC15E7}" dt="2021-07-14T12:29:16.653" v="984"/>
          <ac:picMkLst>
            <pc:docMk/>
            <pc:sldMk cId="412040859" sldId="775"/>
            <ac:picMk id="42" creationId="{25A340A2-C2A4-4DE3-A537-CAD9DC035A61}"/>
          </ac:picMkLst>
        </pc:picChg>
        <pc:picChg chg="add del">
          <ac:chgData name="Kshitij Srivastava" userId="9ca786a045148134" providerId="Windows Live" clId="Web-{B2AC37AE-3D40-4D63-8430-F2F8E0EC15E7}" dt="2021-07-14T12:27:00.979" v="943"/>
          <ac:picMkLst>
            <pc:docMk/>
            <pc:sldMk cId="412040859" sldId="775"/>
            <ac:picMk id="48" creationId="{6B9D181E-F33F-4A3B-92A6-72693B3BC081}"/>
          </ac:picMkLst>
        </pc:picChg>
        <pc:picChg chg="add del">
          <ac:chgData name="Kshitij Srivastava" userId="9ca786a045148134" providerId="Windows Live" clId="Web-{B2AC37AE-3D40-4D63-8430-F2F8E0EC15E7}" dt="2021-07-14T12:27:00.979" v="942"/>
          <ac:picMkLst>
            <pc:docMk/>
            <pc:sldMk cId="412040859" sldId="775"/>
            <ac:picMk id="50" creationId="{E5629DF3-36C4-459A-856C-A0EBE51B4B1D}"/>
          </ac:picMkLst>
        </pc:picChg>
        <pc:picChg chg="add del">
          <ac:chgData name="Kshitij Srivastava" userId="9ca786a045148134" providerId="Windows Live" clId="Web-{B2AC37AE-3D40-4D63-8430-F2F8E0EC15E7}" dt="2021-07-14T12:27:00.979" v="941"/>
          <ac:picMkLst>
            <pc:docMk/>
            <pc:sldMk cId="412040859" sldId="775"/>
            <ac:picMk id="52" creationId="{FA656430-7D93-4750-8D26-76D64C7D1008}"/>
          </ac:picMkLst>
        </pc:picChg>
        <pc:picChg chg="add del">
          <ac:chgData name="Kshitij Srivastava" userId="9ca786a045148134" providerId="Windows Live" clId="Web-{B2AC37AE-3D40-4D63-8430-F2F8E0EC15E7}" dt="2021-07-14T12:27:00.979" v="930"/>
          <ac:picMkLst>
            <pc:docMk/>
            <pc:sldMk cId="412040859" sldId="775"/>
            <ac:picMk id="74" creationId="{FEAAFE2A-1CA2-45EA-BB0B-83A0097BDEB5}"/>
          </ac:picMkLst>
        </pc:picChg>
        <pc:picChg chg="add del">
          <ac:chgData name="Kshitij Srivastava" userId="9ca786a045148134" providerId="Windows Live" clId="Web-{B2AC37AE-3D40-4D63-8430-F2F8E0EC15E7}" dt="2021-07-14T12:27:00.979" v="929"/>
          <ac:picMkLst>
            <pc:docMk/>
            <pc:sldMk cId="412040859" sldId="775"/>
            <ac:picMk id="76" creationId="{66B9CA6A-664C-476A-B5A7-9D66EDB1D287}"/>
          </ac:picMkLst>
        </pc:picChg>
        <pc:picChg chg="add del">
          <ac:chgData name="Kshitij Srivastava" userId="9ca786a045148134" providerId="Windows Live" clId="Web-{B2AC37AE-3D40-4D63-8430-F2F8E0EC15E7}" dt="2021-07-14T12:27:00.979" v="928"/>
          <ac:picMkLst>
            <pc:docMk/>
            <pc:sldMk cId="412040859" sldId="775"/>
            <ac:picMk id="78" creationId="{A9C34015-8FB9-4C3A-A64E-E0E7CE593BF7}"/>
          </ac:picMkLst>
        </pc:picChg>
        <pc:picChg chg="add del">
          <ac:chgData name="Kshitij Srivastava" userId="9ca786a045148134" providerId="Windows Live" clId="Web-{B2AC37AE-3D40-4D63-8430-F2F8E0EC15E7}" dt="2021-07-14T12:27:00.979" v="927"/>
          <ac:picMkLst>
            <pc:docMk/>
            <pc:sldMk cId="412040859" sldId="775"/>
            <ac:picMk id="80" creationId="{7001CCC6-4151-4668-B198-C46AFA64B1DD}"/>
          </ac:picMkLst>
        </pc:picChg>
        <pc:picChg chg="add del">
          <ac:chgData name="Kshitij Srivastava" userId="9ca786a045148134" providerId="Windows Live" clId="Web-{B2AC37AE-3D40-4D63-8430-F2F8E0EC15E7}" dt="2021-07-14T12:27:00.979" v="926"/>
          <ac:picMkLst>
            <pc:docMk/>
            <pc:sldMk cId="412040859" sldId="775"/>
            <ac:picMk id="82" creationId="{065F2C74-1786-477C-B900-022DE4C58D58}"/>
          </ac:picMkLst>
        </pc:picChg>
        <pc:picChg chg="add del">
          <ac:chgData name="Kshitij Srivastava" userId="9ca786a045148134" providerId="Windows Live" clId="Web-{B2AC37AE-3D40-4D63-8430-F2F8E0EC15E7}" dt="2021-07-14T12:27:00.979" v="925"/>
          <ac:picMkLst>
            <pc:docMk/>
            <pc:sldMk cId="412040859" sldId="775"/>
            <ac:picMk id="84" creationId="{A5C46CE2-520D-434F-827A-E789080188AA}"/>
          </ac:picMkLst>
        </pc:picChg>
        <pc:picChg chg="add del">
          <ac:chgData name="Kshitij Srivastava" userId="9ca786a045148134" providerId="Windows Live" clId="Web-{B2AC37AE-3D40-4D63-8430-F2F8E0EC15E7}" dt="2021-07-14T12:27:00.979" v="924"/>
          <ac:picMkLst>
            <pc:docMk/>
            <pc:sldMk cId="412040859" sldId="775"/>
            <ac:picMk id="86" creationId="{DB2F1512-FDBE-45A7-A899-EB73B4E3662D}"/>
          </ac:picMkLst>
        </pc:picChg>
        <pc:cxnChg chg="add">
          <ac:chgData name="Kshitij Srivastava" userId="9ca786a045148134" providerId="Windows Live" clId="Web-{B2AC37AE-3D40-4D63-8430-F2F8E0EC15E7}" dt="2021-07-14T12:26:47.525" v="881"/>
          <ac:cxnSpMkLst>
            <pc:docMk/>
            <pc:sldMk cId="412040859" sldId="775"/>
            <ac:cxnSpMk id="10" creationId="{7142372A-B9F0-43DD-BF67-83B95A722850}"/>
          </ac:cxnSpMkLst>
        </pc:cxnChg>
        <pc:cxnChg chg="add">
          <ac:chgData name="Kshitij Srivastava" userId="9ca786a045148134" providerId="Windows Live" clId="Web-{B2AC37AE-3D40-4D63-8430-F2F8E0EC15E7}" dt="2021-07-14T12:26:47.541" v="882"/>
          <ac:cxnSpMkLst>
            <pc:docMk/>
            <pc:sldMk cId="412040859" sldId="775"/>
            <ac:cxnSpMk id="12" creationId="{F496497A-4487-43A7-B2E4-72AB900E85EA}"/>
          </ac:cxnSpMkLst>
        </pc:cxnChg>
        <pc:cxnChg chg="add">
          <ac:chgData name="Kshitij Srivastava" userId="9ca786a045148134" providerId="Windows Live" clId="Web-{B2AC37AE-3D40-4D63-8430-F2F8E0EC15E7}" dt="2021-07-14T12:26:47.557" v="883"/>
          <ac:cxnSpMkLst>
            <pc:docMk/>
            <pc:sldMk cId="412040859" sldId="775"/>
            <ac:cxnSpMk id="14" creationId="{520FE460-E1E7-4A0D-BB1F-B44DC79C17DF}"/>
          </ac:cxnSpMkLst>
        </pc:cxnChg>
        <pc:cxnChg chg="add">
          <ac:chgData name="Kshitij Srivastava" userId="9ca786a045148134" providerId="Windows Live" clId="Web-{B2AC37AE-3D40-4D63-8430-F2F8E0EC15E7}" dt="2021-07-14T12:26:47.557" v="884"/>
          <ac:cxnSpMkLst>
            <pc:docMk/>
            <pc:sldMk cId="412040859" sldId="775"/>
            <ac:cxnSpMk id="16" creationId="{5C18659F-4D77-4F5A-928C-702DCDE36B38}"/>
          </ac:cxnSpMkLst>
        </pc:cxnChg>
        <pc:cxnChg chg="add">
          <ac:chgData name="Kshitij Srivastava" userId="9ca786a045148134" providerId="Windows Live" clId="Web-{B2AC37AE-3D40-4D63-8430-F2F8E0EC15E7}" dt="2021-07-14T12:26:47.572" v="885"/>
          <ac:cxnSpMkLst>
            <pc:docMk/>
            <pc:sldMk cId="412040859" sldId="775"/>
            <ac:cxnSpMk id="18" creationId="{410F4B42-6717-4FA4-9736-D003CCB5CA37}"/>
          </ac:cxnSpMkLst>
        </pc:cxnChg>
        <pc:cxnChg chg="add">
          <ac:chgData name="Kshitij Srivastava" userId="9ca786a045148134" providerId="Windows Live" clId="Web-{B2AC37AE-3D40-4D63-8430-F2F8E0EC15E7}" dt="2021-07-14T12:26:47.588" v="886"/>
          <ac:cxnSpMkLst>
            <pc:docMk/>
            <pc:sldMk cId="412040859" sldId="775"/>
            <ac:cxnSpMk id="20" creationId="{DAE30C13-2026-433B-8C52-AD7467931FC0}"/>
          </ac:cxnSpMkLst>
        </pc:cxnChg>
        <pc:cxnChg chg="add">
          <ac:chgData name="Kshitij Srivastava" userId="9ca786a045148134" providerId="Windows Live" clId="Web-{B2AC37AE-3D40-4D63-8430-F2F8E0EC15E7}" dt="2021-07-14T12:26:47.588" v="887"/>
          <ac:cxnSpMkLst>
            <pc:docMk/>
            <pc:sldMk cId="412040859" sldId="775"/>
            <ac:cxnSpMk id="22" creationId="{E0F3E515-047F-41D8-A423-FD56C15C12CC}"/>
          </ac:cxnSpMkLst>
        </pc:cxnChg>
        <pc:cxnChg chg="add del">
          <ac:chgData name="Kshitij Srivastava" userId="9ca786a045148134" providerId="Windows Live" clId="Web-{B2AC37AE-3D40-4D63-8430-F2F8E0EC15E7}" dt="2021-07-14T12:27:00.979" v="940"/>
          <ac:cxnSpMkLst>
            <pc:docMk/>
            <pc:sldMk cId="412040859" sldId="775"/>
            <ac:cxnSpMk id="54" creationId="{2021C1A6-00A6-437D-9E19-3E53D04FF09B}"/>
          </ac:cxnSpMkLst>
        </pc:cxnChg>
        <pc:cxnChg chg="add del">
          <ac:chgData name="Kshitij Srivastava" userId="9ca786a045148134" providerId="Windows Live" clId="Web-{B2AC37AE-3D40-4D63-8430-F2F8E0EC15E7}" dt="2021-07-14T12:27:00.979" v="939"/>
          <ac:cxnSpMkLst>
            <pc:docMk/>
            <pc:sldMk cId="412040859" sldId="775"/>
            <ac:cxnSpMk id="56" creationId="{BE9FA3D9-DFF2-4AA1-AAC6-2415E269DB18}"/>
          </ac:cxnSpMkLst>
        </pc:cxnChg>
        <pc:cxnChg chg="add del">
          <ac:chgData name="Kshitij Srivastava" userId="9ca786a045148134" providerId="Windows Live" clId="Web-{B2AC37AE-3D40-4D63-8430-F2F8E0EC15E7}" dt="2021-07-14T12:27:00.979" v="938"/>
          <ac:cxnSpMkLst>
            <pc:docMk/>
            <pc:sldMk cId="412040859" sldId="775"/>
            <ac:cxnSpMk id="58" creationId="{C97BD5FB-0F62-4FD3-BA99-0E51A6147B38}"/>
          </ac:cxnSpMkLst>
        </pc:cxnChg>
        <pc:cxnChg chg="add del">
          <ac:chgData name="Kshitij Srivastava" userId="9ca786a045148134" providerId="Windows Live" clId="Web-{B2AC37AE-3D40-4D63-8430-F2F8E0EC15E7}" dt="2021-07-14T12:27:00.979" v="937"/>
          <ac:cxnSpMkLst>
            <pc:docMk/>
            <pc:sldMk cId="412040859" sldId="775"/>
            <ac:cxnSpMk id="60" creationId="{2A16F8FB-1AB8-4D02-B165-20AE5A1EB5E9}"/>
          </ac:cxnSpMkLst>
        </pc:cxnChg>
        <pc:cxnChg chg="add del">
          <ac:chgData name="Kshitij Srivastava" userId="9ca786a045148134" providerId="Windows Live" clId="Web-{B2AC37AE-3D40-4D63-8430-F2F8E0EC15E7}" dt="2021-07-14T12:27:00.979" v="936"/>
          <ac:cxnSpMkLst>
            <pc:docMk/>
            <pc:sldMk cId="412040859" sldId="775"/>
            <ac:cxnSpMk id="62" creationId="{47346EF1-8F2A-45E3-A0A3-8B0F25D10DFC}"/>
          </ac:cxnSpMkLst>
        </pc:cxnChg>
        <pc:cxnChg chg="add del">
          <ac:chgData name="Kshitij Srivastava" userId="9ca786a045148134" providerId="Windows Live" clId="Web-{B2AC37AE-3D40-4D63-8430-F2F8E0EC15E7}" dt="2021-07-14T12:27:00.979" v="935"/>
          <ac:cxnSpMkLst>
            <pc:docMk/>
            <pc:sldMk cId="412040859" sldId="775"/>
            <ac:cxnSpMk id="64" creationId="{7774FF73-0446-4B0C-9466-1FCF0DBF0843}"/>
          </ac:cxnSpMkLst>
        </pc:cxnChg>
        <pc:cxnChg chg="add del">
          <ac:chgData name="Kshitij Srivastava" userId="9ca786a045148134" providerId="Windows Live" clId="Web-{B2AC37AE-3D40-4D63-8430-F2F8E0EC15E7}" dt="2021-07-14T12:27:00.979" v="934"/>
          <ac:cxnSpMkLst>
            <pc:docMk/>
            <pc:sldMk cId="412040859" sldId="775"/>
            <ac:cxnSpMk id="66" creationId="{851AE8D0-395C-4E69-B332-31D3961E9F78}"/>
          </ac:cxnSpMkLst>
        </pc:cxnChg>
      </pc:sldChg>
      <pc:sldChg chg="addSp delSp modSp add replId">
        <pc:chgData name="Kshitij Srivastava" userId="9ca786a045148134" providerId="Windows Live" clId="Web-{B2AC37AE-3D40-4D63-8430-F2F8E0EC15E7}" dt="2021-07-14T12:30:01.122" v="1000" actId="14100"/>
        <pc:sldMkLst>
          <pc:docMk/>
          <pc:sldMk cId="1581670040" sldId="776"/>
        </pc:sldMkLst>
        <pc:spChg chg="add del mod">
          <ac:chgData name="Kshitij Srivastava" userId="9ca786a045148134" providerId="Windows Live" clId="Web-{B2AC37AE-3D40-4D63-8430-F2F8E0EC15E7}" dt="2021-07-14T12:29:21.637" v="990"/>
          <ac:spMkLst>
            <pc:docMk/>
            <pc:sldMk cId="1581670040" sldId="776"/>
            <ac:spMk id="44" creationId="{5840171A-1568-424F-8BAA-5877FE8DE790}"/>
          </ac:spMkLst>
        </pc:spChg>
        <pc:spChg chg="add del">
          <ac:chgData name="Kshitij Srivastava" userId="9ca786a045148134" providerId="Windows Live" clId="Web-{B2AC37AE-3D40-4D63-8430-F2F8E0EC15E7}" dt="2021-07-14T12:29:36.856" v="995"/>
          <ac:spMkLst>
            <pc:docMk/>
            <pc:sldMk cId="1581670040" sldId="776"/>
            <ac:spMk id="46" creationId="{C27C965D-B45D-49A4-B9ED-98E8299CE29F}"/>
          </ac:spMkLst>
        </pc:spChg>
        <pc:spChg chg="mod">
          <ac:chgData name="Kshitij Srivastava" userId="9ca786a045148134" providerId="Windows Live" clId="Web-{B2AC37AE-3D40-4D63-8430-F2F8E0EC15E7}" dt="2021-07-14T12:30:01.122" v="1000" actId="14100"/>
          <ac:spMkLst>
            <pc:docMk/>
            <pc:sldMk cId="1581670040" sldId="776"/>
            <ac:spMk id="91" creationId="{C3B433A9-2F31-4662-A840-25629B4CB0DA}"/>
          </ac:spMkLst>
        </pc:spChg>
        <pc:picChg chg="del">
          <ac:chgData name="Kshitij Srivastava" userId="9ca786a045148134" providerId="Windows Live" clId="Web-{B2AC37AE-3D40-4D63-8430-F2F8E0EC15E7}" dt="2021-07-14T12:29:19.356" v="986"/>
          <ac:picMkLst>
            <pc:docMk/>
            <pc:sldMk cId="1581670040" sldId="776"/>
            <ac:picMk id="34" creationId="{D62ACBDE-535D-4D14-8CFE-6777AA44E65E}"/>
          </ac:picMkLst>
        </pc:picChg>
        <pc:picChg chg="del">
          <ac:chgData name="Kshitij Srivastava" userId="9ca786a045148134" providerId="Windows Live" clId="Web-{B2AC37AE-3D40-4D63-8430-F2F8E0EC15E7}" dt="2021-07-14T12:29:19.309" v="985"/>
          <ac:picMkLst>
            <pc:docMk/>
            <pc:sldMk cId="1581670040" sldId="776"/>
            <ac:picMk id="36" creationId="{0E8773FC-2CBD-441A-8A50-5C1A6642C63D}"/>
          </ac:picMkLst>
        </pc:picChg>
        <pc:picChg chg="del">
          <ac:chgData name="Kshitij Srivastava" userId="9ca786a045148134" providerId="Windows Live" clId="Web-{B2AC37AE-3D40-4D63-8430-F2F8E0EC15E7}" dt="2021-07-14T12:29:20.387" v="987"/>
          <ac:picMkLst>
            <pc:docMk/>
            <pc:sldMk cId="1581670040" sldId="776"/>
            <ac:picMk id="38" creationId="{80E2975B-669C-4341-8969-34EBD6A41B51}"/>
          </ac:picMkLst>
        </pc:picChg>
        <pc:picChg chg="del">
          <ac:chgData name="Kshitij Srivastava" userId="9ca786a045148134" providerId="Windows Live" clId="Web-{B2AC37AE-3D40-4D63-8430-F2F8E0EC15E7}" dt="2021-07-14T12:29:25.294" v="991"/>
          <ac:picMkLst>
            <pc:docMk/>
            <pc:sldMk cId="1581670040" sldId="776"/>
            <ac:picMk id="40" creationId="{8CA946FF-9AA6-4089-9C53-B37B5610A93B}"/>
          </ac:picMkLst>
        </pc:picChg>
        <pc:picChg chg="del">
          <ac:chgData name="Kshitij Srivastava" userId="9ca786a045148134" providerId="Windows Live" clId="Web-{B2AC37AE-3D40-4D63-8430-F2F8E0EC15E7}" dt="2021-07-14T12:29:42.325" v="996"/>
          <ac:picMkLst>
            <pc:docMk/>
            <pc:sldMk cId="1581670040" sldId="776"/>
            <ac:picMk id="42" creationId="{25A340A2-C2A4-4DE3-A537-CAD9DC035A61}"/>
          </ac:picMkLst>
        </pc:picChg>
        <pc:cxnChg chg="mod">
          <ac:chgData name="Kshitij Srivastava" userId="9ca786a045148134" providerId="Windows Live" clId="Web-{B2AC37AE-3D40-4D63-8430-F2F8E0EC15E7}" dt="2021-07-14T12:29:47.872" v="998" actId="1076"/>
          <ac:cxnSpMkLst>
            <pc:docMk/>
            <pc:sldMk cId="1581670040" sldId="776"/>
            <ac:cxnSpMk id="14" creationId="{520FE460-E1E7-4A0D-BB1F-B44DC79C17DF}"/>
          </ac:cxnSpMkLst>
        </pc:cxnChg>
      </pc:sldChg>
      <pc:sldChg chg="modSp add replId">
        <pc:chgData name="Kshitij Srivastava" userId="9ca786a045148134" providerId="Windows Live" clId="Web-{B2AC37AE-3D40-4D63-8430-F2F8E0EC15E7}" dt="2021-07-14T12:30:12.904" v="1002" actId="1076"/>
        <pc:sldMkLst>
          <pc:docMk/>
          <pc:sldMk cId="4170397472" sldId="777"/>
        </pc:sldMkLst>
        <pc:spChg chg="mod">
          <ac:chgData name="Kshitij Srivastava" userId="9ca786a045148134" providerId="Windows Live" clId="Web-{B2AC37AE-3D40-4D63-8430-F2F8E0EC15E7}" dt="2021-07-14T12:30:12.904" v="1002" actId="1076"/>
          <ac:spMkLst>
            <pc:docMk/>
            <pc:sldMk cId="4170397472" sldId="777"/>
            <ac:spMk id="91" creationId="{C3B433A9-2F31-4662-A840-25629B4CB0DA}"/>
          </ac:spMkLst>
        </pc:spChg>
      </pc:sldChg>
      <pc:sldChg chg="addSp modSp new addAnim">
        <pc:chgData name="Kshitij Srivastava" userId="9ca786a045148134" providerId="Windows Live" clId="Web-{B2AC37AE-3D40-4D63-8430-F2F8E0EC15E7}" dt="2021-07-14T12:30:43.998" v="1009" actId="1076"/>
        <pc:sldMkLst>
          <pc:docMk/>
          <pc:sldMk cId="275248457" sldId="778"/>
        </pc:sldMkLst>
        <pc:spChg chg="mod">
          <ac:chgData name="Kshitij Srivastava" userId="9ca786a045148134" providerId="Windows Live" clId="Web-{B2AC37AE-3D40-4D63-8430-F2F8E0EC15E7}" dt="2021-07-14T12:30:26.357" v="1005" actId="20577"/>
          <ac:spMkLst>
            <pc:docMk/>
            <pc:sldMk cId="275248457" sldId="778"/>
            <ac:spMk id="2" creationId="{5FE564AC-95C9-4AAA-B948-3221E40B87F4}"/>
          </ac:spMkLst>
        </pc:spChg>
        <pc:picChg chg="add mod">
          <ac:chgData name="Kshitij Srivastava" userId="9ca786a045148134" providerId="Windows Live" clId="Web-{B2AC37AE-3D40-4D63-8430-F2F8E0EC15E7}" dt="2021-07-14T12:30:43.998" v="1009" actId="1076"/>
          <ac:picMkLst>
            <pc:docMk/>
            <pc:sldMk cId="275248457" sldId="778"/>
            <ac:picMk id="4" creationId="{C8A024B0-D58B-4F4A-BE89-5259E6839791}"/>
          </ac:picMkLst>
        </pc:picChg>
      </pc:sldChg>
      <pc:sldChg chg="addSp modSp new addAnim modAnim">
        <pc:chgData name="Kshitij Srivastava" userId="9ca786a045148134" providerId="Windows Live" clId="Web-{B2AC37AE-3D40-4D63-8430-F2F8E0EC15E7}" dt="2021-07-14T12:38:19.537" v="1113"/>
        <pc:sldMkLst>
          <pc:docMk/>
          <pc:sldMk cId="2568532900" sldId="779"/>
        </pc:sldMkLst>
        <pc:spChg chg="mod">
          <ac:chgData name="Kshitij Srivastava" userId="9ca786a045148134" providerId="Windows Live" clId="Web-{B2AC37AE-3D40-4D63-8430-F2F8E0EC15E7}" dt="2021-07-14T12:34:21.439" v="1032" actId="20577"/>
          <ac:spMkLst>
            <pc:docMk/>
            <pc:sldMk cId="2568532900" sldId="779"/>
            <ac:spMk id="2" creationId="{7D528A47-CF78-40AD-94D9-6302BD771912}"/>
          </ac:spMkLst>
        </pc:spChg>
        <pc:spChg chg="add mod">
          <ac:chgData name="Kshitij Srivastava" userId="9ca786a045148134" providerId="Windows Live" clId="Web-{B2AC37AE-3D40-4D63-8430-F2F8E0EC15E7}" dt="2021-07-14T12:37:48.443" v="1096" actId="20577"/>
          <ac:spMkLst>
            <pc:docMk/>
            <pc:sldMk cId="2568532900" sldId="779"/>
            <ac:spMk id="3" creationId="{0F1EE17E-5FF0-4511-8469-7D79F59C565C}"/>
          </ac:spMkLst>
        </pc:spChg>
        <pc:spChg chg="add mod">
          <ac:chgData name="Kshitij Srivastava" userId="9ca786a045148134" providerId="Windows Live" clId="Web-{B2AC37AE-3D40-4D63-8430-F2F8E0EC15E7}" dt="2021-07-14T12:38:05.255" v="1106"/>
          <ac:spMkLst>
            <pc:docMk/>
            <pc:sldMk cId="2568532900" sldId="779"/>
            <ac:spMk id="4" creationId="{A4EEA2F4-2A3F-4703-83C8-10C8B77A7943}"/>
          </ac:spMkLst>
        </pc:spChg>
        <pc:spChg chg="add mod">
          <ac:chgData name="Kshitij Srivastava" userId="9ca786a045148134" providerId="Windows Live" clId="Web-{B2AC37AE-3D40-4D63-8430-F2F8E0EC15E7}" dt="2021-07-14T12:38:10.005" v="1107"/>
          <ac:spMkLst>
            <pc:docMk/>
            <pc:sldMk cId="2568532900" sldId="779"/>
            <ac:spMk id="5" creationId="{28DC404C-CC2F-44BA-9EA0-1B4FE78FF8A3}"/>
          </ac:spMkLst>
        </pc:spChg>
      </pc:sldChg>
    </pc:docChg>
  </pc:docChgLst>
  <pc:docChgLst>
    <pc:chgData name="Kshitij Srivastava" userId="9ca786a045148134" providerId="Windows Live" clId="Web-{56B1822C-7390-4024-B141-7165FBCD023E}"/>
    <pc:docChg chg="modSld">
      <pc:chgData name="Kshitij Srivastava" userId="9ca786a045148134" providerId="Windows Live" clId="Web-{56B1822C-7390-4024-B141-7165FBCD023E}" dt="2021-08-12T06:16:59.343" v="78" actId="1076"/>
      <pc:docMkLst>
        <pc:docMk/>
      </pc:docMkLst>
      <pc:sldChg chg="addSp delSp modSp mod modClrScheme delCm chgLayout">
        <pc:chgData name="Kshitij Srivastava" userId="9ca786a045148134" providerId="Windows Live" clId="Web-{56B1822C-7390-4024-B141-7165FBCD023E}" dt="2021-08-12T06:15:10.606" v="77"/>
        <pc:sldMkLst>
          <pc:docMk/>
          <pc:sldMk cId="296244794" sldId="342"/>
        </pc:sldMkLst>
        <pc:spChg chg="del mod">
          <ac:chgData name="Kshitij Srivastava" userId="9ca786a045148134" providerId="Windows Live" clId="Web-{56B1822C-7390-4024-B141-7165FBCD023E}" dt="2021-08-12T06:14:42.215" v="44"/>
          <ac:spMkLst>
            <pc:docMk/>
            <pc:sldMk cId="296244794" sldId="342"/>
            <ac:spMk id="2" creationId="{B2E48228-9638-46E0-A211-798C19B78A8D}"/>
          </ac:spMkLst>
        </pc:spChg>
        <pc:spChg chg="add del mod">
          <ac:chgData name="Kshitij Srivastava" userId="9ca786a045148134" providerId="Windows Live" clId="Web-{56B1822C-7390-4024-B141-7165FBCD023E}" dt="2021-08-12T06:14:45.184" v="45"/>
          <ac:spMkLst>
            <pc:docMk/>
            <pc:sldMk cId="296244794" sldId="342"/>
            <ac:spMk id="4" creationId="{2B5C5B15-47B2-475E-98A8-A808C264696A}"/>
          </ac:spMkLst>
        </pc:spChg>
        <pc:spChg chg="mod">
          <ac:chgData name="Kshitij Srivastava" userId="9ca786a045148134" providerId="Windows Live" clId="Web-{56B1822C-7390-4024-B141-7165FBCD023E}" dt="2021-08-12T06:14:58.356" v="69" actId="1076"/>
          <ac:spMkLst>
            <pc:docMk/>
            <pc:sldMk cId="296244794" sldId="342"/>
            <ac:spMk id="7" creationId="{F968C5B6-82B5-45F3-B029-487D9DC84191}"/>
          </ac:spMkLst>
        </pc:spChg>
        <pc:spChg chg="mod">
          <ac:chgData name="Kshitij Srivastava" userId="9ca786a045148134" providerId="Windows Live" clId="Web-{56B1822C-7390-4024-B141-7165FBCD023E}" dt="2021-08-12T06:14:58.356" v="70" actId="1076"/>
          <ac:spMkLst>
            <pc:docMk/>
            <pc:sldMk cId="296244794" sldId="342"/>
            <ac:spMk id="8" creationId="{040910B5-C666-471C-91D2-62A00BB10E60}"/>
          </ac:spMkLst>
        </pc:spChg>
        <pc:spChg chg="mod">
          <ac:chgData name="Kshitij Srivastava" userId="9ca786a045148134" providerId="Windows Live" clId="Web-{56B1822C-7390-4024-B141-7165FBCD023E}" dt="2021-08-12T06:14:58.371" v="74" actId="1076"/>
          <ac:spMkLst>
            <pc:docMk/>
            <pc:sldMk cId="296244794" sldId="342"/>
            <ac:spMk id="13" creationId="{7C85B29F-243E-4054-BE6B-64CA4D77CC2A}"/>
          </ac:spMkLst>
        </pc:spChg>
        <pc:picChg chg="mod">
          <ac:chgData name="Kshitij Srivastava" userId="9ca786a045148134" providerId="Windows Live" clId="Web-{56B1822C-7390-4024-B141-7165FBCD023E}" dt="2021-08-12T06:14:58.356" v="71" actId="1076"/>
          <ac:picMkLst>
            <pc:docMk/>
            <pc:sldMk cId="296244794" sldId="342"/>
            <ac:picMk id="9" creationId="{8C24190F-2A4E-4440-BE1C-B8B20B9BD1DE}"/>
          </ac:picMkLst>
        </pc:picChg>
        <pc:picChg chg="mod">
          <ac:chgData name="Kshitij Srivastava" userId="9ca786a045148134" providerId="Windows Live" clId="Web-{56B1822C-7390-4024-B141-7165FBCD023E}" dt="2021-08-12T06:14:58.371" v="72" actId="1076"/>
          <ac:picMkLst>
            <pc:docMk/>
            <pc:sldMk cId="296244794" sldId="342"/>
            <ac:picMk id="10" creationId="{D6629812-D7A2-4988-8370-28D20A7F0B97}"/>
          </ac:picMkLst>
        </pc:picChg>
        <pc:picChg chg="mod">
          <ac:chgData name="Kshitij Srivastava" userId="9ca786a045148134" providerId="Windows Live" clId="Web-{56B1822C-7390-4024-B141-7165FBCD023E}" dt="2021-08-12T06:14:58.340" v="66" actId="1076"/>
          <ac:picMkLst>
            <pc:docMk/>
            <pc:sldMk cId="296244794" sldId="342"/>
            <ac:picMk id="11" creationId="{7A1DF1A2-2698-45C3-825B-0AC1E5CF311A}"/>
          </ac:picMkLst>
        </pc:picChg>
        <pc:picChg chg="mod">
          <ac:chgData name="Kshitij Srivastava" userId="9ca786a045148134" providerId="Windows Live" clId="Web-{56B1822C-7390-4024-B141-7165FBCD023E}" dt="2021-08-12T06:14:58.371" v="73" actId="1076"/>
          <ac:picMkLst>
            <pc:docMk/>
            <pc:sldMk cId="296244794" sldId="342"/>
            <ac:picMk id="12" creationId="{9EAD9FC6-4F00-479C-9001-13AC000C3B30}"/>
          </ac:picMkLst>
        </pc:picChg>
        <pc:picChg chg="mod">
          <ac:chgData name="Kshitij Srivastava" userId="9ca786a045148134" providerId="Windows Live" clId="Web-{56B1822C-7390-4024-B141-7165FBCD023E}" dt="2021-08-12T06:14:58.387" v="75" actId="1076"/>
          <ac:picMkLst>
            <pc:docMk/>
            <pc:sldMk cId="296244794" sldId="342"/>
            <ac:picMk id="14" creationId="{334A69C6-08A8-4B2F-BFC9-311F44F1A3EA}"/>
          </ac:picMkLst>
        </pc:picChg>
        <pc:picChg chg="mod">
          <ac:chgData name="Kshitij Srivastava" userId="9ca786a045148134" providerId="Windows Live" clId="Web-{56B1822C-7390-4024-B141-7165FBCD023E}" dt="2021-08-12T06:14:58.387" v="76" actId="1076"/>
          <ac:picMkLst>
            <pc:docMk/>
            <pc:sldMk cId="296244794" sldId="342"/>
            <ac:picMk id="15" creationId="{518551C1-5836-4C72-933D-FE9A2CF5D545}"/>
          </ac:picMkLst>
        </pc:picChg>
        <pc:cxnChg chg="mod">
          <ac:chgData name="Kshitij Srivastava" userId="9ca786a045148134" providerId="Windows Live" clId="Web-{56B1822C-7390-4024-B141-7165FBCD023E}" dt="2021-08-12T06:14:58.340" v="67" actId="1076"/>
          <ac:cxnSpMkLst>
            <pc:docMk/>
            <pc:sldMk cId="296244794" sldId="342"/>
            <ac:cxnSpMk id="5" creationId="{0026107F-52E3-4017-BA8C-F60A629E8B35}"/>
          </ac:cxnSpMkLst>
        </pc:cxnChg>
        <pc:cxnChg chg="mod">
          <ac:chgData name="Kshitij Srivastava" userId="9ca786a045148134" providerId="Windows Live" clId="Web-{56B1822C-7390-4024-B141-7165FBCD023E}" dt="2021-08-12T06:14:58.340" v="68" actId="1076"/>
          <ac:cxnSpMkLst>
            <pc:docMk/>
            <pc:sldMk cId="296244794" sldId="342"/>
            <ac:cxnSpMk id="6" creationId="{401F9FF6-F67D-44F0-A10E-A8CFA5946028}"/>
          </ac:cxnSpMkLst>
        </pc:cxnChg>
      </pc:sldChg>
      <pc:sldChg chg="modSp">
        <pc:chgData name="Kshitij Srivastava" userId="9ca786a045148134" providerId="Windows Live" clId="Web-{56B1822C-7390-4024-B141-7165FBCD023E}" dt="2021-08-12T06:16:59.343" v="78" actId="1076"/>
        <pc:sldMkLst>
          <pc:docMk/>
          <pc:sldMk cId="401267810" sldId="709"/>
        </pc:sldMkLst>
        <pc:spChg chg="mod">
          <ac:chgData name="Kshitij Srivastava" userId="9ca786a045148134" providerId="Windows Live" clId="Web-{56B1822C-7390-4024-B141-7165FBCD023E}" dt="2021-08-12T06:16:59.343" v="78" actId="1076"/>
          <ac:spMkLst>
            <pc:docMk/>
            <pc:sldMk cId="401267810" sldId="709"/>
            <ac:spMk id="2" creationId="{879179A0-C91E-4E70-8329-DA2372DF01AB}"/>
          </ac:spMkLst>
        </pc:spChg>
      </pc:sldChg>
      <pc:sldChg chg="addSp delSp modSp mod modClrScheme chgLayout">
        <pc:chgData name="Kshitij Srivastava" userId="9ca786a045148134" providerId="Windows Live" clId="Web-{56B1822C-7390-4024-B141-7165FBCD023E}" dt="2021-08-12T05:53:21.492" v="42"/>
        <pc:sldMkLst>
          <pc:docMk/>
          <pc:sldMk cId="2799874476" sldId="711"/>
        </pc:sldMkLst>
        <pc:spChg chg="del mod">
          <ac:chgData name="Kshitij Srivastava" userId="9ca786a045148134" providerId="Windows Live" clId="Web-{56B1822C-7390-4024-B141-7165FBCD023E}" dt="2021-08-12T05:53:18.211" v="41"/>
          <ac:spMkLst>
            <pc:docMk/>
            <pc:sldMk cId="2799874476" sldId="711"/>
            <ac:spMk id="2" creationId="{14CEBCF6-2017-4820-9C12-7D706BC26B05}"/>
          </ac:spMkLst>
        </pc:spChg>
        <pc:spChg chg="add del mod">
          <ac:chgData name="Kshitij Srivastava" userId="9ca786a045148134" providerId="Windows Live" clId="Web-{56B1822C-7390-4024-B141-7165FBCD023E}" dt="2021-08-12T05:53:21.492" v="42"/>
          <ac:spMkLst>
            <pc:docMk/>
            <pc:sldMk cId="2799874476" sldId="711"/>
            <ac:spMk id="5" creationId="{DD1F6645-03F5-4631-A740-C678C6B62FAA}"/>
          </ac:spMkLst>
        </pc:spChg>
        <pc:spChg chg="add mod">
          <ac:chgData name="Kshitij Srivastava" userId="9ca786a045148134" providerId="Windows Live" clId="Web-{56B1822C-7390-4024-B141-7165FBCD023E}" dt="2021-08-12T05:50:20.426" v="4" actId="1076"/>
          <ac:spMkLst>
            <pc:docMk/>
            <pc:sldMk cId="2799874476" sldId="711"/>
            <ac:spMk id="25" creationId="{8031DE9A-F6B7-42A9-BC6F-8E7C87D6BF41}"/>
          </ac:spMkLst>
        </pc:spChg>
        <pc:picChg chg="add mod">
          <ac:chgData name="Kshitij Srivastava" userId="9ca786a045148134" providerId="Windows Live" clId="Web-{56B1822C-7390-4024-B141-7165FBCD023E}" dt="2021-08-12T05:50:14.425" v="1" actId="1076"/>
          <ac:picMkLst>
            <pc:docMk/>
            <pc:sldMk cId="2799874476" sldId="711"/>
            <ac:picMk id="23" creationId="{CAA377F4-3A65-4205-A52B-7E60B10822C0}"/>
          </ac:picMkLst>
        </pc:picChg>
        <pc:picChg chg="add mod">
          <ac:chgData name="Kshitij Srivastava" userId="9ca786a045148134" providerId="Windows Live" clId="Web-{56B1822C-7390-4024-B141-7165FBCD023E}" dt="2021-08-12T05:50:30.316" v="6" actId="1076"/>
          <ac:picMkLst>
            <pc:docMk/>
            <pc:sldMk cId="2799874476" sldId="711"/>
            <ac:picMk id="27" creationId="{F048DBF3-0FA9-48CB-92C5-A1E1E3043BF2}"/>
          </ac:picMkLst>
        </pc:picChg>
        <pc:picChg chg="add mod">
          <ac:chgData name="Kshitij Srivastava" userId="9ca786a045148134" providerId="Windows Live" clId="Web-{56B1822C-7390-4024-B141-7165FBCD023E}" dt="2021-08-12T05:50:34.598" v="8" actId="1076"/>
          <ac:picMkLst>
            <pc:docMk/>
            <pc:sldMk cId="2799874476" sldId="711"/>
            <ac:picMk id="29" creationId="{3A61F0E3-D52D-4C26-8001-2AFE43A64E99}"/>
          </ac:picMkLst>
        </pc:picChg>
      </pc:sldChg>
      <pc:sldChg chg="delSp modSp mod modClrScheme chgLayout">
        <pc:chgData name="Kshitij Srivastava" userId="9ca786a045148134" providerId="Windows Live" clId="Web-{56B1822C-7390-4024-B141-7165FBCD023E}" dt="2021-08-12T05:52:37.554" v="38" actId="1076"/>
        <pc:sldMkLst>
          <pc:docMk/>
          <pc:sldMk cId="3544412924" sldId="712"/>
        </pc:sldMkLst>
        <pc:spChg chg="del mod ord">
          <ac:chgData name="Kshitij Srivastava" userId="9ca786a045148134" providerId="Windows Live" clId="Web-{56B1822C-7390-4024-B141-7165FBCD023E}" dt="2021-08-12T05:51:27.349" v="12"/>
          <ac:spMkLst>
            <pc:docMk/>
            <pc:sldMk cId="3544412924" sldId="712"/>
            <ac:spMk id="2" creationId="{14CEBCF6-2017-4820-9C12-7D706BC26B05}"/>
          </ac:spMkLst>
        </pc:spChg>
        <pc:spChg chg="mod">
          <ac:chgData name="Kshitij Srivastava" userId="9ca786a045148134" providerId="Windows Live" clId="Web-{56B1822C-7390-4024-B141-7165FBCD023E}" dt="2021-08-12T05:51:34.271" v="26" actId="1076"/>
          <ac:spMkLst>
            <pc:docMk/>
            <pc:sldMk cId="3544412924" sldId="712"/>
            <ac:spMk id="3" creationId="{C3A6F265-1952-4439-A95C-EBD6E39B4F5C}"/>
          </ac:spMkLst>
        </pc:spChg>
        <pc:spChg chg="mod">
          <ac:chgData name="Kshitij Srivastava" userId="9ca786a045148134" providerId="Windows Live" clId="Web-{56B1822C-7390-4024-B141-7165FBCD023E}" dt="2021-08-12T05:52:20.257" v="33" actId="20577"/>
          <ac:spMkLst>
            <pc:docMk/>
            <pc:sldMk cId="3544412924" sldId="712"/>
            <ac:spMk id="5" creationId="{538B5B9A-2269-4805-A907-7B1B29575423}"/>
          </ac:spMkLst>
        </pc:spChg>
        <pc:spChg chg="mod">
          <ac:chgData name="Kshitij Srivastava" userId="9ca786a045148134" providerId="Windows Live" clId="Web-{56B1822C-7390-4024-B141-7165FBCD023E}" dt="2021-08-12T05:52:30.616" v="35" actId="1076"/>
          <ac:spMkLst>
            <pc:docMk/>
            <pc:sldMk cId="3544412924" sldId="712"/>
            <ac:spMk id="24" creationId="{1646F369-B500-4382-86E3-45152CBC63BF}"/>
          </ac:spMkLst>
        </pc:spChg>
        <pc:spChg chg="mod">
          <ac:chgData name="Kshitij Srivastava" userId="9ca786a045148134" providerId="Windows Live" clId="Web-{56B1822C-7390-4024-B141-7165FBCD023E}" dt="2021-08-12T05:52:35.788" v="37" actId="1076"/>
          <ac:spMkLst>
            <pc:docMk/>
            <pc:sldMk cId="3544412924" sldId="712"/>
            <ac:spMk id="25" creationId="{14590119-1A38-4385-A500-103CD8846CB5}"/>
          </ac:spMkLst>
        </pc:spChg>
        <pc:spChg chg="mod">
          <ac:chgData name="Kshitij Srivastava" userId="9ca786a045148134" providerId="Windows Live" clId="Web-{56B1822C-7390-4024-B141-7165FBCD023E}" dt="2021-08-12T05:51:34.224" v="20" actId="1076"/>
          <ac:spMkLst>
            <pc:docMk/>
            <pc:sldMk cId="3544412924" sldId="712"/>
            <ac:spMk id="26" creationId="{C9D8CA12-3443-4FBF-BF52-6F7AA76294D8}"/>
          </ac:spMkLst>
        </pc:spChg>
        <pc:spChg chg="mod">
          <ac:chgData name="Kshitij Srivastava" userId="9ca786a045148134" providerId="Windows Live" clId="Web-{56B1822C-7390-4024-B141-7165FBCD023E}" dt="2021-08-12T05:52:37.554" v="38" actId="1076"/>
          <ac:spMkLst>
            <pc:docMk/>
            <pc:sldMk cId="3544412924" sldId="712"/>
            <ac:spMk id="27" creationId="{0BFF2000-195B-4808-B77A-07E2E017612E}"/>
          </ac:spMkLst>
        </pc:spChg>
        <pc:spChg chg="mod">
          <ac:chgData name="Kshitij Srivastava" userId="9ca786a045148134" providerId="Windows Live" clId="Web-{56B1822C-7390-4024-B141-7165FBCD023E}" dt="2021-08-12T05:52:33.460" v="36" actId="1076"/>
          <ac:spMkLst>
            <pc:docMk/>
            <pc:sldMk cId="3544412924" sldId="712"/>
            <ac:spMk id="28" creationId="{4250814C-9D99-4D2D-BDAD-50B3AA456DCE}"/>
          </ac:spMkLst>
        </pc:spChg>
        <pc:spChg chg="mod">
          <ac:chgData name="Kshitij Srivastava" userId="9ca786a045148134" providerId="Windows Live" clId="Web-{56B1822C-7390-4024-B141-7165FBCD023E}" dt="2021-08-12T05:51:34.271" v="28" actId="1076"/>
          <ac:spMkLst>
            <pc:docMk/>
            <pc:sldMk cId="3544412924" sldId="712"/>
            <ac:spMk id="29" creationId="{4180B77B-72EF-46EC-823A-10307F96EADB}"/>
          </ac:spMkLst>
        </pc:spChg>
        <pc:spChg chg="mod">
          <ac:chgData name="Kshitij Srivastava" userId="9ca786a045148134" providerId="Windows Live" clId="Web-{56B1822C-7390-4024-B141-7165FBCD023E}" dt="2021-08-12T05:51:34.287" v="29" actId="1076"/>
          <ac:spMkLst>
            <pc:docMk/>
            <pc:sldMk cId="3544412924" sldId="712"/>
            <ac:spMk id="32" creationId="{A93E6A07-EF39-4D88-B542-83491F0AD6B5}"/>
          </ac:spMkLst>
        </pc:spChg>
        <pc:spChg chg="mod">
          <ac:chgData name="Kshitij Srivastava" userId="9ca786a045148134" providerId="Windows Live" clId="Web-{56B1822C-7390-4024-B141-7165FBCD023E}" dt="2021-08-12T05:51:34.287" v="30" actId="1076"/>
          <ac:spMkLst>
            <pc:docMk/>
            <pc:sldMk cId="3544412924" sldId="712"/>
            <ac:spMk id="33" creationId="{3973653C-7BD7-413B-8EB5-654D664B700D}"/>
          </ac:spMkLst>
        </pc:spChg>
        <pc:picChg chg="mod">
          <ac:chgData name="Kshitij Srivastava" userId="9ca786a045148134" providerId="Windows Live" clId="Web-{56B1822C-7390-4024-B141-7165FBCD023E}" dt="2021-08-12T05:51:34.177" v="13" actId="1076"/>
          <ac:picMkLst>
            <pc:docMk/>
            <pc:sldMk cId="3544412924" sldId="712"/>
            <ac:picMk id="4" creationId="{F9BDBF00-F5A7-47FF-AC3A-37B6502F1FFC}"/>
          </ac:picMkLst>
        </pc:picChg>
        <pc:picChg chg="mod">
          <ac:chgData name="Kshitij Srivastava" userId="9ca786a045148134" providerId="Windows Live" clId="Web-{56B1822C-7390-4024-B141-7165FBCD023E}" dt="2021-08-12T05:51:34.193" v="14" actId="1076"/>
          <ac:picMkLst>
            <pc:docMk/>
            <pc:sldMk cId="3544412924" sldId="712"/>
            <ac:picMk id="6" creationId="{772DA26C-E76B-4485-AF95-559AD9173A2B}"/>
          </ac:picMkLst>
        </pc:picChg>
        <pc:picChg chg="mod">
          <ac:chgData name="Kshitij Srivastava" userId="9ca786a045148134" providerId="Windows Live" clId="Web-{56B1822C-7390-4024-B141-7165FBCD023E}" dt="2021-08-12T05:51:34.193" v="15" actId="1076"/>
          <ac:picMkLst>
            <pc:docMk/>
            <pc:sldMk cId="3544412924" sldId="712"/>
            <ac:picMk id="8" creationId="{14680A12-0BFF-4688-9F38-A856B98751C2}"/>
          </ac:picMkLst>
        </pc:picChg>
        <pc:picChg chg="mod">
          <ac:chgData name="Kshitij Srivastava" userId="9ca786a045148134" providerId="Windows Live" clId="Web-{56B1822C-7390-4024-B141-7165FBCD023E}" dt="2021-08-12T05:51:34.240" v="22" actId="1076"/>
          <ac:picMkLst>
            <pc:docMk/>
            <pc:sldMk cId="3544412924" sldId="712"/>
            <ac:picMk id="30" creationId="{DC81C344-0169-443B-8FD2-7DB8A098D269}"/>
          </ac:picMkLst>
        </pc:picChg>
        <pc:picChg chg="mod">
          <ac:chgData name="Kshitij Srivastava" userId="9ca786a045148134" providerId="Windows Live" clId="Web-{56B1822C-7390-4024-B141-7165FBCD023E}" dt="2021-08-12T05:51:34.240" v="23" actId="1076"/>
          <ac:picMkLst>
            <pc:docMk/>
            <pc:sldMk cId="3544412924" sldId="712"/>
            <ac:picMk id="31" creationId="{5EEF55B2-7D2F-43DB-A514-FA007917A8C1}"/>
          </ac:picMkLst>
        </pc:picChg>
        <pc:picChg chg="mod">
          <ac:chgData name="Kshitij Srivastava" userId="9ca786a045148134" providerId="Windows Live" clId="Web-{56B1822C-7390-4024-B141-7165FBCD023E}" dt="2021-08-12T05:51:34.255" v="24" actId="1076"/>
          <ac:picMkLst>
            <pc:docMk/>
            <pc:sldMk cId="3544412924" sldId="712"/>
            <ac:picMk id="34" creationId="{F1D90CD6-C10C-4E02-AC2F-9149DFCC5036}"/>
          </ac:picMkLst>
        </pc:picChg>
        <pc:cxnChg chg="mod">
          <ac:chgData name="Kshitij Srivastava" userId="9ca786a045148134" providerId="Windows Live" clId="Web-{56B1822C-7390-4024-B141-7165FBCD023E}" dt="2021-08-12T05:51:34.209" v="16" actId="1076"/>
          <ac:cxnSpMkLst>
            <pc:docMk/>
            <pc:sldMk cId="3544412924" sldId="712"/>
            <ac:cxnSpMk id="14" creationId="{33891CD7-F0A6-4191-AE3A-766475134E1A}"/>
          </ac:cxnSpMkLst>
        </pc:cxnChg>
        <pc:cxnChg chg="mod">
          <ac:chgData name="Kshitij Srivastava" userId="9ca786a045148134" providerId="Windows Live" clId="Web-{56B1822C-7390-4024-B141-7165FBCD023E}" dt="2021-08-12T05:51:34.209" v="17" actId="1076"/>
          <ac:cxnSpMkLst>
            <pc:docMk/>
            <pc:sldMk cId="3544412924" sldId="712"/>
            <ac:cxnSpMk id="16" creationId="{06251A9A-8187-48E3-AA3B-BC90950130AA}"/>
          </ac:cxnSpMkLst>
        </pc:cxnChg>
        <pc:cxnChg chg="mod">
          <ac:chgData name="Kshitij Srivastava" userId="9ca786a045148134" providerId="Windows Live" clId="Web-{56B1822C-7390-4024-B141-7165FBCD023E}" dt="2021-08-12T05:51:34.255" v="25" actId="1076"/>
          <ac:cxnSpMkLst>
            <pc:docMk/>
            <pc:sldMk cId="3544412924" sldId="712"/>
            <ac:cxnSpMk id="21" creationId="{0F5C5C4C-2835-4A07-BB6B-B55BE939CBFE}"/>
          </ac:cxnSpMkLst>
        </pc:cxnChg>
        <pc:cxnChg chg="mod">
          <ac:chgData name="Kshitij Srivastava" userId="9ca786a045148134" providerId="Windows Live" clId="Web-{56B1822C-7390-4024-B141-7165FBCD023E}" dt="2021-08-12T05:51:34.224" v="18" actId="1076"/>
          <ac:cxnSpMkLst>
            <pc:docMk/>
            <pc:sldMk cId="3544412924" sldId="712"/>
            <ac:cxnSpMk id="22" creationId="{DAD5201D-2A11-412A-A94D-E98C9CFAC6C7}"/>
          </ac:cxnSpMkLst>
        </pc:cxnChg>
      </pc:sldChg>
    </pc:docChg>
  </pc:docChgLst>
  <pc:docChgLst>
    <pc:chgData name="Kshitij Srivastava" userId="9ca786a045148134" providerId="Windows Live" clId="Web-{D78B87B7-51D4-451E-B22C-6CCBA83FD0A2}"/>
    <pc:docChg chg="addSld modSld">
      <pc:chgData name="Kshitij Srivastava" userId="9ca786a045148134" providerId="Windows Live" clId="Web-{D78B87B7-51D4-451E-B22C-6CCBA83FD0A2}" dt="2021-07-09T12:17:45.777" v="162" actId="20577"/>
      <pc:docMkLst>
        <pc:docMk/>
      </pc:docMkLst>
      <pc:sldChg chg="addSp delSp modSp add replId addAnim modAnim">
        <pc:chgData name="Kshitij Srivastava" userId="9ca786a045148134" providerId="Windows Live" clId="Web-{D78B87B7-51D4-451E-B22C-6CCBA83FD0A2}" dt="2021-07-09T12:17:42.292" v="161" actId="20577"/>
        <pc:sldMkLst>
          <pc:docMk/>
          <pc:sldMk cId="1864552604" sldId="733"/>
        </pc:sldMkLst>
        <pc:spChg chg="mod">
          <ac:chgData name="Kshitij Srivastava" userId="9ca786a045148134" providerId="Windows Live" clId="Web-{D78B87B7-51D4-451E-B22C-6CCBA83FD0A2}" dt="2021-07-09T12:17:42.292" v="161" actId="20577"/>
          <ac:spMkLst>
            <pc:docMk/>
            <pc:sldMk cId="1864552604" sldId="733"/>
            <ac:spMk id="2" creationId="{BC840BF8-D778-4F0F-A23C-0E5D4310E55D}"/>
          </ac:spMkLst>
        </pc:spChg>
        <pc:spChg chg="add del mod">
          <ac:chgData name="Kshitij Srivastava" userId="9ca786a045148134" providerId="Windows Live" clId="Web-{D78B87B7-51D4-451E-B22C-6CCBA83FD0A2}" dt="2021-07-09T12:10:42.675" v="6"/>
          <ac:spMkLst>
            <pc:docMk/>
            <pc:sldMk cId="1864552604" sldId="733"/>
            <ac:spMk id="4" creationId="{2426D79C-30B0-4B6F-A78E-0BB221C615F5}"/>
          </ac:spMkLst>
        </pc:spChg>
        <pc:spChg chg="add mod">
          <ac:chgData name="Kshitij Srivastava" userId="9ca786a045148134" providerId="Windows Live" clId="Web-{D78B87B7-51D4-451E-B22C-6CCBA83FD0A2}" dt="2021-07-09T12:12:13.645" v="64" actId="20577"/>
          <ac:spMkLst>
            <pc:docMk/>
            <pc:sldMk cId="1864552604" sldId="733"/>
            <ac:spMk id="9" creationId="{A59195F4-D14D-4956-A4C8-5683A412C683}"/>
          </ac:spMkLst>
        </pc:spChg>
        <pc:spChg chg="add mod">
          <ac:chgData name="Kshitij Srivastava" userId="9ca786a045148134" providerId="Windows Live" clId="Web-{D78B87B7-51D4-451E-B22C-6CCBA83FD0A2}" dt="2021-07-09T12:12:53.740" v="91" actId="1076"/>
          <ac:spMkLst>
            <pc:docMk/>
            <pc:sldMk cId="1864552604" sldId="733"/>
            <ac:spMk id="11" creationId="{724177C3-5748-4FAA-B09F-15F1204A53B7}"/>
          </ac:spMkLst>
        </pc:spChg>
        <pc:spChg chg="add mod">
          <ac:chgData name="Kshitij Srivastava" userId="9ca786a045148134" providerId="Windows Live" clId="Web-{D78B87B7-51D4-451E-B22C-6CCBA83FD0A2}" dt="2021-07-09T12:13:17.678" v="111" actId="20577"/>
          <ac:spMkLst>
            <pc:docMk/>
            <pc:sldMk cId="1864552604" sldId="733"/>
            <ac:spMk id="12" creationId="{17C12298-9F25-4AD1-AE14-F4FD340B5810}"/>
          </ac:spMkLst>
        </pc:spChg>
        <pc:spChg chg="add del mod">
          <ac:chgData name="Kshitij Srivastava" userId="9ca786a045148134" providerId="Windows Live" clId="Web-{D78B87B7-51D4-451E-B22C-6CCBA83FD0A2}" dt="2021-07-09T12:13:30.741" v="116"/>
          <ac:spMkLst>
            <pc:docMk/>
            <pc:sldMk cId="1864552604" sldId="733"/>
            <ac:spMk id="13" creationId="{644DCC5B-4B52-481F-81E9-D99684EAC54C}"/>
          </ac:spMkLst>
        </pc:spChg>
        <pc:spChg chg="add mod">
          <ac:chgData name="Kshitij Srivastava" userId="9ca786a045148134" providerId="Windows Live" clId="Web-{D78B87B7-51D4-451E-B22C-6CCBA83FD0A2}" dt="2021-07-09T12:14:38.586" v="143" actId="1076"/>
          <ac:spMkLst>
            <pc:docMk/>
            <pc:sldMk cId="1864552604" sldId="733"/>
            <ac:spMk id="14" creationId="{AD786671-049E-4558-825A-10DA638E5D3A}"/>
          </ac:spMkLst>
        </pc:spChg>
        <pc:picChg chg="del">
          <ac:chgData name="Kshitij Srivastava" userId="9ca786a045148134" providerId="Windows Live" clId="Web-{D78B87B7-51D4-451E-B22C-6CCBA83FD0A2}" dt="2021-07-09T12:09:59.252" v="3"/>
          <ac:picMkLst>
            <pc:docMk/>
            <pc:sldMk cId="1864552604" sldId="733"/>
            <ac:picMk id="3" creationId="{60580CC4-6646-4E0D-B2F2-D5B0651A6E97}"/>
          </ac:picMkLst>
        </pc:picChg>
        <pc:picChg chg="mod">
          <ac:chgData name="Kshitij Srivastava" userId="9ca786a045148134" providerId="Windows Live" clId="Web-{D78B87B7-51D4-451E-B22C-6CCBA83FD0A2}" dt="2021-07-09T12:12:16.817" v="65" actId="1076"/>
          <ac:picMkLst>
            <pc:docMk/>
            <pc:sldMk cId="1864552604" sldId="733"/>
            <ac:picMk id="5" creationId="{DAA3382E-8974-442F-A5B8-C19B4A286ACA}"/>
          </ac:picMkLst>
        </pc:picChg>
      </pc:sldChg>
      <pc:sldChg chg="addSp delSp modSp add replId addAnim modAnim">
        <pc:chgData name="Kshitij Srivastava" userId="9ca786a045148134" providerId="Windows Live" clId="Web-{D78B87B7-51D4-451E-B22C-6CCBA83FD0A2}" dt="2021-07-09T12:17:45.777" v="162" actId="20577"/>
        <pc:sldMkLst>
          <pc:docMk/>
          <pc:sldMk cId="983815375" sldId="734"/>
        </pc:sldMkLst>
        <pc:spChg chg="mod">
          <ac:chgData name="Kshitij Srivastava" userId="9ca786a045148134" providerId="Windows Live" clId="Web-{D78B87B7-51D4-451E-B22C-6CCBA83FD0A2}" dt="2021-07-09T12:17:45.777" v="162" actId="20577"/>
          <ac:spMkLst>
            <pc:docMk/>
            <pc:sldMk cId="983815375" sldId="734"/>
            <ac:spMk id="2" creationId="{BC840BF8-D778-4F0F-A23C-0E5D4310E55D}"/>
          </ac:spMkLst>
        </pc:spChg>
        <pc:spChg chg="add mod">
          <ac:chgData name="Kshitij Srivastava" userId="9ca786a045148134" providerId="Windows Live" clId="Web-{D78B87B7-51D4-451E-B22C-6CCBA83FD0A2}" dt="2021-07-09T12:15:54.525" v="151" actId="1076"/>
          <ac:spMkLst>
            <pc:docMk/>
            <pc:sldMk cId="983815375" sldId="734"/>
            <ac:spMk id="9" creationId="{E336C945-9ADF-4FD2-935E-6D0A37D70189}"/>
          </ac:spMkLst>
        </pc:spChg>
        <pc:spChg chg="add del">
          <ac:chgData name="Kshitij Srivastava" userId="9ca786a045148134" providerId="Windows Live" clId="Web-{D78B87B7-51D4-451E-B22C-6CCBA83FD0A2}" dt="2021-07-09T12:15:30.618" v="150"/>
          <ac:spMkLst>
            <pc:docMk/>
            <pc:sldMk cId="983815375" sldId="734"/>
            <ac:spMk id="11" creationId="{E336C945-9ADF-4FD2-935E-6D0A37D70189}"/>
          </ac:spMkLst>
        </pc:spChg>
      </pc:sldChg>
    </pc:docChg>
  </pc:docChgLst>
  <pc:docChgLst>
    <pc:chgData name="Kshitij Srivastava" userId="9ca786a045148134" providerId="Windows Live" clId="Web-{A7A050B7-2584-4FA6-8E39-FB2EAB6DDE24}"/>
    <pc:docChg chg="addSld modSld">
      <pc:chgData name="Kshitij Srivastava" userId="9ca786a045148134" providerId="Windows Live" clId="Web-{A7A050B7-2584-4FA6-8E39-FB2EAB6DDE24}" dt="2021-05-03T04:18:07.229" v="59" actId="1076"/>
      <pc:docMkLst>
        <pc:docMk/>
      </pc:docMkLst>
      <pc:sldChg chg="addSp delSp modSp">
        <pc:chgData name="Kshitij Srivastava" userId="9ca786a045148134" providerId="Windows Live" clId="Web-{A7A050B7-2584-4FA6-8E39-FB2EAB6DDE24}" dt="2021-05-03T04:18:07.229" v="59" actId="1076"/>
        <pc:sldMkLst>
          <pc:docMk/>
          <pc:sldMk cId="2369514157" sldId="297"/>
        </pc:sldMkLst>
        <pc:spChg chg="add">
          <ac:chgData name="Kshitij Srivastava" userId="9ca786a045148134" providerId="Windows Live" clId="Web-{A7A050B7-2584-4FA6-8E39-FB2EAB6DDE24}" dt="2021-05-03T04:17:26.541" v="49"/>
          <ac:spMkLst>
            <pc:docMk/>
            <pc:sldMk cId="2369514157" sldId="297"/>
            <ac:spMk id="26" creationId="{94D43ED1-6A50-4A7C-BB61-FAA8757198A0}"/>
          </ac:spMkLst>
        </pc:spChg>
        <pc:spChg chg="add del mod">
          <ac:chgData name="Kshitij Srivastava" userId="9ca786a045148134" providerId="Windows Live" clId="Web-{A7A050B7-2584-4FA6-8E39-FB2EAB6DDE24}" dt="2021-05-03T04:18:07.229" v="59" actId="1076"/>
          <ac:spMkLst>
            <pc:docMk/>
            <pc:sldMk cId="2369514157" sldId="297"/>
            <ac:spMk id="27" creationId="{E0CD60FD-1998-4DC9-A3A3-AA354E1A650C}"/>
          </ac:spMkLst>
        </pc:spChg>
        <pc:spChg chg="del">
          <ac:chgData name="Kshitij Srivastava" userId="9ca786a045148134" providerId="Windows Live" clId="Web-{A7A050B7-2584-4FA6-8E39-FB2EAB6DDE24}" dt="2021-05-03T04:17:43.541" v="53"/>
          <ac:spMkLst>
            <pc:docMk/>
            <pc:sldMk cId="2369514157" sldId="297"/>
            <ac:spMk id="66" creationId="{236FA714-B791-4C27-A9C6-A36076EA2133}"/>
          </ac:spMkLst>
        </pc:spChg>
        <pc:spChg chg="mod">
          <ac:chgData name="Kshitij Srivastava" userId="9ca786a045148134" providerId="Windows Live" clId="Web-{A7A050B7-2584-4FA6-8E39-FB2EAB6DDE24}" dt="2021-05-03T04:13:38.402" v="21" actId="1076"/>
          <ac:spMkLst>
            <pc:docMk/>
            <pc:sldMk cId="2369514157" sldId="297"/>
            <ac:spMk id="78" creationId="{B17875E6-2613-43CE-9BB1-F88082667D62}"/>
          </ac:spMkLst>
        </pc:spChg>
        <pc:spChg chg="mod">
          <ac:chgData name="Kshitij Srivastava" userId="9ca786a045148134" providerId="Windows Live" clId="Web-{A7A050B7-2584-4FA6-8E39-FB2EAB6DDE24}" dt="2021-05-03T04:13:38.418" v="22" actId="1076"/>
          <ac:spMkLst>
            <pc:docMk/>
            <pc:sldMk cId="2369514157" sldId="297"/>
            <ac:spMk id="79" creationId="{24589CAC-6E83-48AE-A79A-866D8950AEAF}"/>
          </ac:spMkLst>
        </pc:spChg>
        <pc:spChg chg="del">
          <ac:chgData name="Kshitij Srivastava" userId="9ca786a045148134" providerId="Windows Live" clId="Web-{A7A050B7-2584-4FA6-8E39-FB2EAB6DDE24}" dt="2021-05-03T04:18:01.729" v="58"/>
          <ac:spMkLst>
            <pc:docMk/>
            <pc:sldMk cId="2369514157" sldId="297"/>
            <ac:spMk id="148" creationId="{C2D5CE51-61EE-4105-8738-6E5A33671691}"/>
          </ac:spMkLst>
        </pc:spChg>
        <pc:cxnChg chg="add">
          <ac:chgData name="Kshitij Srivastava" userId="9ca786a045148134" providerId="Windows Live" clId="Web-{A7A050B7-2584-4FA6-8E39-FB2EAB6DDE24}" dt="2021-05-03T04:17:26.526" v="48"/>
          <ac:cxnSpMkLst>
            <pc:docMk/>
            <pc:sldMk cId="2369514157" sldId="297"/>
            <ac:cxnSpMk id="9" creationId="{9B68D94B-A2D7-46F5-9604-4A30CBD26DD6}"/>
          </ac:cxnSpMkLst>
        </pc:cxnChg>
        <pc:cxnChg chg="mod">
          <ac:chgData name="Kshitij Srivastava" userId="9ca786a045148134" providerId="Windows Live" clId="Web-{A7A050B7-2584-4FA6-8E39-FB2EAB6DDE24}" dt="2021-05-03T04:13:38.387" v="20" actId="1076"/>
          <ac:cxnSpMkLst>
            <pc:docMk/>
            <pc:sldMk cId="2369514157" sldId="297"/>
            <ac:cxnSpMk id="77" creationId="{0E658710-91D5-4275-B15D-CF4B05D5018B}"/>
          </ac:cxnSpMkLst>
        </pc:cxnChg>
        <pc:cxnChg chg="del">
          <ac:chgData name="Kshitij Srivastava" userId="9ca786a045148134" providerId="Windows Live" clId="Web-{A7A050B7-2584-4FA6-8E39-FB2EAB6DDE24}" dt="2021-05-03T04:17:44.901" v="54"/>
          <ac:cxnSpMkLst>
            <pc:docMk/>
            <pc:sldMk cId="2369514157" sldId="297"/>
            <ac:cxnSpMk id="147" creationId="{ECABE80C-1019-4935-AB28-AC2E28657EA4}"/>
          </ac:cxnSpMkLst>
        </pc:cxnChg>
      </pc:sldChg>
      <pc:sldChg chg="addSp delSp modSp add replId">
        <pc:chgData name="Kshitij Srivastava" userId="9ca786a045148134" providerId="Windows Live" clId="Web-{A7A050B7-2584-4FA6-8E39-FB2EAB6DDE24}" dt="2021-05-03T04:17:20.510" v="47" actId="1076"/>
        <pc:sldMkLst>
          <pc:docMk/>
          <pc:sldMk cId="3228801404" sldId="298"/>
        </pc:sldMkLst>
        <pc:spChg chg="add">
          <ac:chgData name="Kshitij Srivastava" userId="9ca786a045148134" providerId="Windows Live" clId="Web-{A7A050B7-2584-4FA6-8E39-FB2EAB6DDE24}" dt="2021-05-03T04:13:44.402" v="24"/>
          <ac:spMkLst>
            <pc:docMk/>
            <pc:sldMk cId="3228801404" sldId="298"/>
            <ac:spMk id="26" creationId="{78DAC625-00C5-4955-8A8E-970FC6B1E551}"/>
          </ac:spMkLst>
        </pc:spChg>
        <pc:spChg chg="add">
          <ac:chgData name="Kshitij Srivastava" userId="9ca786a045148134" providerId="Windows Live" clId="Web-{A7A050B7-2584-4FA6-8E39-FB2EAB6DDE24}" dt="2021-05-03T04:13:44.418" v="25"/>
          <ac:spMkLst>
            <pc:docMk/>
            <pc:sldMk cId="3228801404" sldId="298"/>
            <ac:spMk id="27" creationId="{01F8063A-ECA1-465B-824E-D38F3B912A8F}"/>
          </ac:spMkLst>
        </pc:spChg>
        <pc:spChg chg="del">
          <ac:chgData name="Kshitij Srivastava" userId="9ca786a045148134" providerId="Windows Live" clId="Web-{A7A050B7-2584-4FA6-8E39-FB2EAB6DDE24}" dt="2021-05-03T04:17:02.089" v="41"/>
          <ac:spMkLst>
            <pc:docMk/>
            <pc:sldMk cId="3228801404" sldId="298"/>
            <ac:spMk id="66" creationId="{236FA714-B791-4C27-A9C6-A36076EA2133}"/>
          </ac:spMkLst>
        </pc:spChg>
        <pc:spChg chg="del">
          <ac:chgData name="Kshitij Srivastava" userId="9ca786a045148134" providerId="Windows Live" clId="Web-{A7A050B7-2584-4FA6-8E39-FB2EAB6DDE24}" dt="2021-05-03T04:13:50.824" v="27"/>
          <ac:spMkLst>
            <pc:docMk/>
            <pc:sldMk cId="3228801404" sldId="298"/>
            <ac:spMk id="78" creationId="{B17875E6-2613-43CE-9BB1-F88082667D62}"/>
          </ac:spMkLst>
        </pc:spChg>
        <pc:spChg chg="del">
          <ac:chgData name="Kshitij Srivastava" userId="9ca786a045148134" providerId="Windows Live" clId="Web-{A7A050B7-2584-4FA6-8E39-FB2EAB6DDE24}" dt="2021-05-03T04:13:50.809" v="26"/>
          <ac:spMkLst>
            <pc:docMk/>
            <pc:sldMk cId="3228801404" sldId="298"/>
            <ac:spMk id="79" creationId="{24589CAC-6E83-48AE-A79A-866D8950AEAF}"/>
          </ac:spMkLst>
        </pc:spChg>
        <pc:spChg chg="mod">
          <ac:chgData name="Kshitij Srivastava" userId="9ca786a045148134" providerId="Windows Live" clId="Web-{A7A050B7-2584-4FA6-8E39-FB2EAB6DDE24}" dt="2021-05-03T04:12:03.622" v="3" actId="1076"/>
          <ac:spMkLst>
            <pc:docMk/>
            <pc:sldMk cId="3228801404" sldId="298"/>
            <ac:spMk id="89" creationId="{7D6A0237-C110-4B2C-9BD1-F7DE5ACCA61A}"/>
          </ac:spMkLst>
        </pc:spChg>
        <pc:spChg chg="mod">
          <ac:chgData name="Kshitij Srivastava" userId="9ca786a045148134" providerId="Windows Live" clId="Web-{A7A050B7-2584-4FA6-8E39-FB2EAB6DDE24}" dt="2021-05-03T04:12:12.919" v="5" actId="1076"/>
          <ac:spMkLst>
            <pc:docMk/>
            <pc:sldMk cId="3228801404" sldId="298"/>
            <ac:spMk id="93" creationId="{F42E419E-8C92-47D0-B627-0455AB2A9226}"/>
          </ac:spMkLst>
        </pc:spChg>
        <pc:spChg chg="mod">
          <ac:chgData name="Kshitij Srivastava" userId="9ca786a045148134" providerId="Windows Live" clId="Web-{A7A050B7-2584-4FA6-8E39-FB2EAB6DDE24}" dt="2021-05-03T04:12:44.997" v="7" actId="1076"/>
          <ac:spMkLst>
            <pc:docMk/>
            <pc:sldMk cId="3228801404" sldId="298"/>
            <ac:spMk id="95" creationId="{C5F361FF-D86F-4DEF-A7C2-1D65AD4BACC7}"/>
          </ac:spMkLst>
        </pc:spChg>
        <pc:spChg chg="add mod">
          <ac:chgData name="Kshitij Srivastava" userId="9ca786a045148134" providerId="Windows Live" clId="Web-{A7A050B7-2584-4FA6-8E39-FB2EAB6DDE24}" dt="2021-05-03T04:13:28.902" v="15" actId="1076"/>
          <ac:spMkLst>
            <pc:docMk/>
            <pc:sldMk cId="3228801404" sldId="298"/>
            <ac:spMk id="98" creationId="{427649EC-6F55-4DE5-85D3-645452D46F63}"/>
          </ac:spMkLst>
        </pc:spChg>
        <pc:spChg chg="add mod">
          <ac:chgData name="Kshitij Srivastava" userId="9ca786a045148134" providerId="Windows Live" clId="Web-{A7A050B7-2584-4FA6-8E39-FB2EAB6DDE24}" dt="2021-05-03T04:13:28.918" v="16" actId="1076"/>
          <ac:spMkLst>
            <pc:docMk/>
            <pc:sldMk cId="3228801404" sldId="298"/>
            <ac:spMk id="99" creationId="{55EE3A13-D5B5-4667-ABC4-1BB40421A6AA}"/>
          </ac:spMkLst>
        </pc:spChg>
        <pc:spChg chg="add mod">
          <ac:chgData name="Kshitij Srivastava" userId="9ca786a045148134" providerId="Windows Live" clId="Web-{A7A050B7-2584-4FA6-8E39-FB2EAB6DDE24}" dt="2021-05-03T04:13:28.949" v="18" actId="1076"/>
          <ac:spMkLst>
            <pc:docMk/>
            <pc:sldMk cId="3228801404" sldId="298"/>
            <ac:spMk id="101" creationId="{18F2AAA1-B1D9-4E96-9456-46E402959B57}"/>
          </ac:spMkLst>
        </pc:spChg>
        <pc:spChg chg="add mod">
          <ac:chgData name="Kshitij Srivastava" userId="9ca786a045148134" providerId="Windows Live" clId="Web-{A7A050B7-2584-4FA6-8E39-FB2EAB6DDE24}" dt="2021-05-03T04:13:28.965" v="19" actId="1076"/>
          <ac:spMkLst>
            <pc:docMk/>
            <pc:sldMk cId="3228801404" sldId="298"/>
            <ac:spMk id="102" creationId="{D3CE9302-E511-4276-81B6-2942F71FC98D}"/>
          </ac:spMkLst>
        </pc:spChg>
        <pc:spChg chg="add mod">
          <ac:chgData name="Kshitij Srivastava" userId="9ca786a045148134" providerId="Windows Live" clId="Web-{A7A050B7-2584-4FA6-8E39-FB2EAB6DDE24}" dt="2021-05-03T04:14:12.965" v="36" actId="1076"/>
          <ac:spMkLst>
            <pc:docMk/>
            <pc:sldMk cId="3228801404" sldId="298"/>
            <ac:spMk id="107" creationId="{890A01AB-7989-4F1F-AB02-662626F7E61B}"/>
          </ac:spMkLst>
        </pc:spChg>
        <pc:spChg chg="add mod">
          <ac:chgData name="Kshitij Srivastava" userId="9ca786a045148134" providerId="Windows Live" clId="Web-{A7A050B7-2584-4FA6-8E39-FB2EAB6DDE24}" dt="2021-05-03T04:14:12.980" v="37" actId="1076"/>
          <ac:spMkLst>
            <pc:docMk/>
            <pc:sldMk cId="3228801404" sldId="298"/>
            <ac:spMk id="108" creationId="{F01FC24C-483C-4529-AD45-86CFF2833052}"/>
          </ac:spMkLst>
        </pc:spChg>
        <pc:spChg chg="add mod">
          <ac:chgData name="Kshitij Srivastava" userId="9ca786a045148134" providerId="Windows Live" clId="Web-{A7A050B7-2584-4FA6-8E39-FB2EAB6DDE24}" dt="2021-05-03T04:14:13.012" v="39" actId="1076"/>
          <ac:spMkLst>
            <pc:docMk/>
            <pc:sldMk cId="3228801404" sldId="298"/>
            <ac:spMk id="110" creationId="{50AAEE6A-B251-4F9C-B693-D71E8F77A2AA}"/>
          </ac:spMkLst>
        </pc:spChg>
        <pc:spChg chg="add mod">
          <ac:chgData name="Kshitij Srivastava" userId="9ca786a045148134" providerId="Windows Live" clId="Web-{A7A050B7-2584-4FA6-8E39-FB2EAB6DDE24}" dt="2021-05-03T04:14:13.027" v="40" actId="1076"/>
          <ac:spMkLst>
            <pc:docMk/>
            <pc:sldMk cId="3228801404" sldId="298"/>
            <ac:spMk id="111" creationId="{8B60367F-5EA2-4993-A0E4-43A8717AF55F}"/>
          </ac:spMkLst>
        </pc:spChg>
        <pc:spChg chg="add mod">
          <ac:chgData name="Kshitij Srivastava" userId="9ca786a045148134" providerId="Windows Live" clId="Web-{A7A050B7-2584-4FA6-8E39-FB2EAB6DDE24}" dt="2021-05-03T04:17:20.495" v="46" actId="1076"/>
          <ac:spMkLst>
            <pc:docMk/>
            <pc:sldMk cId="3228801404" sldId="298"/>
            <ac:spMk id="113" creationId="{FE092AD1-9FED-4468-8702-788620D7A8F2}"/>
          </ac:spMkLst>
        </pc:spChg>
        <pc:spChg chg="add mod">
          <ac:chgData name="Kshitij Srivastava" userId="9ca786a045148134" providerId="Windows Live" clId="Web-{A7A050B7-2584-4FA6-8E39-FB2EAB6DDE24}" dt="2021-05-03T04:17:20.510" v="47" actId="1076"/>
          <ac:spMkLst>
            <pc:docMk/>
            <pc:sldMk cId="3228801404" sldId="298"/>
            <ac:spMk id="114" creationId="{2764AA40-D7BE-444D-81E2-0E1B39B46BA1}"/>
          </ac:spMkLst>
        </pc:spChg>
        <pc:spChg chg="del">
          <ac:chgData name="Kshitij Srivastava" userId="9ca786a045148134" providerId="Windows Live" clId="Web-{A7A050B7-2584-4FA6-8E39-FB2EAB6DDE24}" dt="2021-05-03T04:17:02.089" v="42"/>
          <ac:spMkLst>
            <pc:docMk/>
            <pc:sldMk cId="3228801404" sldId="298"/>
            <ac:spMk id="148" creationId="{C2D5CE51-61EE-4105-8738-6E5A33671691}"/>
          </ac:spMkLst>
        </pc:spChg>
        <pc:cxnChg chg="add">
          <ac:chgData name="Kshitij Srivastava" userId="9ca786a045148134" providerId="Windows Live" clId="Web-{A7A050B7-2584-4FA6-8E39-FB2EAB6DDE24}" dt="2021-05-03T04:13:44.371" v="23"/>
          <ac:cxnSpMkLst>
            <pc:docMk/>
            <pc:sldMk cId="3228801404" sldId="298"/>
            <ac:cxnSpMk id="9" creationId="{B63B3874-2A49-434F-A3B4-B5E29F465263}"/>
          </ac:cxnSpMkLst>
        </pc:cxnChg>
        <pc:cxnChg chg="del">
          <ac:chgData name="Kshitij Srivastava" userId="9ca786a045148134" providerId="Windows Live" clId="Web-{A7A050B7-2584-4FA6-8E39-FB2EAB6DDE24}" dt="2021-05-03T04:13:50.824" v="28"/>
          <ac:cxnSpMkLst>
            <pc:docMk/>
            <pc:sldMk cId="3228801404" sldId="298"/>
            <ac:cxnSpMk id="77" creationId="{0E658710-91D5-4275-B15D-CF4B05D5018B}"/>
          </ac:cxnSpMkLst>
        </pc:cxnChg>
        <pc:cxnChg chg="mod">
          <ac:chgData name="Kshitij Srivastava" userId="9ca786a045148134" providerId="Windows Live" clId="Web-{A7A050B7-2584-4FA6-8E39-FB2EAB6DDE24}" dt="2021-05-03T04:11:57.794" v="1" actId="1076"/>
          <ac:cxnSpMkLst>
            <pc:docMk/>
            <pc:sldMk cId="3228801404" sldId="298"/>
            <ac:cxnSpMk id="88" creationId="{BA4EDFF5-8BEE-431B-904B-023C9654B65D}"/>
          </ac:cxnSpMkLst>
        </pc:cxnChg>
        <pc:cxnChg chg="mod">
          <ac:chgData name="Kshitij Srivastava" userId="9ca786a045148134" providerId="Windows Live" clId="Web-{A7A050B7-2584-4FA6-8E39-FB2EAB6DDE24}" dt="2021-05-03T04:12:44.981" v="6" actId="1076"/>
          <ac:cxnSpMkLst>
            <pc:docMk/>
            <pc:sldMk cId="3228801404" sldId="298"/>
            <ac:cxnSpMk id="91" creationId="{F04EAE86-2D9F-4AFC-8496-E2E4AF2978A7}"/>
          </ac:cxnSpMkLst>
        </pc:cxnChg>
        <pc:cxnChg chg="mod">
          <ac:chgData name="Kshitij Srivastava" userId="9ca786a045148134" providerId="Windows Live" clId="Web-{A7A050B7-2584-4FA6-8E39-FB2EAB6DDE24}" dt="2021-05-03T04:12:12.903" v="4" actId="1076"/>
          <ac:cxnSpMkLst>
            <pc:docMk/>
            <pc:sldMk cId="3228801404" sldId="298"/>
            <ac:cxnSpMk id="92" creationId="{65F927F6-ED0D-44AB-BD45-1410BF6A7D6E}"/>
          </ac:cxnSpMkLst>
        </pc:cxnChg>
        <pc:cxnChg chg="add mod">
          <ac:chgData name="Kshitij Srivastava" userId="9ca786a045148134" providerId="Windows Live" clId="Web-{A7A050B7-2584-4FA6-8E39-FB2EAB6DDE24}" dt="2021-05-03T04:13:28.887" v="14" actId="1076"/>
          <ac:cxnSpMkLst>
            <pc:docMk/>
            <pc:sldMk cId="3228801404" sldId="298"/>
            <ac:cxnSpMk id="97" creationId="{361F913A-C1BC-49D8-A713-0A0D187EC7D5}"/>
          </ac:cxnSpMkLst>
        </pc:cxnChg>
        <pc:cxnChg chg="add mod">
          <ac:chgData name="Kshitij Srivastava" userId="9ca786a045148134" providerId="Windows Live" clId="Web-{A7A050B7-2584-4FA6-8E39-FB2EAB6DDE24}" dt="2021-05-03T04:13:28.934" v="17" actId="1076"/>
          <ac:cxnSpMkLst>
            <pc:docMk/>
            <pc:sldMk cId="3228801404" sldId="298"/>
            <ac:cxnSpMk id="100" creationId="{D0C9EC3F-88B5-45F3-ABB7-0571148FAF37}"/>
          </ac:cxnSpMkLst>
        </pc:cxnChg>
        <pc:cxnChg chg="add mod">
          <ac:chgData name="Kshitij Srivastava" userId="9ca786a045148134" providerId="Windows Live" clId="Web-{A7A050B7-2584-4FA6-8E39-FB2EAB6DDE24}" dt="2021-05-03T04:14:12.949" v="35" actId="1076"/>
          <ac:cxnSpMkLst>
            <pc:docMk/>
            <pc:sldMk cId="3228801404" sldId="298"/>
            <ac:cxnSpMk id="106" creationId="{785A4342-957C-49CA-8618-46E6D811001E}"/>
          </ac:cxnSpMkLst>
        </pc:cxnChg>
        <pc:cxnChg chg="add mod">
          <ac:chgData name="Kshitij Srivastava" userId="9ca786a045148134" providerId="Windows Live" clId="Web-{A7A050B7-2584-4FA6-8E39-FB2EAB6DDE24}" dt="2021-05-03T04:14:12.996" v="38" actId="1076"/>
          <ac:cxnSpMkLst>
            <pc:docMk/>
            <pc:sldMk cId="3228801404" sldId="298"/>
            <ac:cxnSpMk id="109" creationId="{F0E3B604-02C3-4D09-AAE3-5153516F5B89}"/>
          </ac:cxnSpMkLst>
        </pc:cxnChg>
        <pc:cxnChg chg="add mod">
          <ac:chgData name="Kshitij Srivastava" userId="9ca786a045148134" providerId="Windows Live" clId="Web-{A7A050B7-2584-4FA6-8E39-FB2EAB6DDE24}" dt="2021-05-03T04:17:20.463" v="45" actId="1076"/>
          <ac:cxnSpMkLst>
            <pc:docMk/>
            <pc:sldMk cId="3228801404" sldId="298"/>
            <ac:cxnSpMk id="112" creationId="{2E2E824A-C4E2-4F4A-8AE5-017BB8175528}"/>
          </ac:cxnSpMkLst>
        </pc:cxnChg>
        <pc:cxnChg chg="del">
          <ac:chgData name="Kshitij Srivastava" userId="9ca786a045148134" providerId="Windows Live" clId="Web-{A7A050B7-2584-4FA6-8E39-FB2EAB6DDE24}" dt="2021-05-03T04:17:02.089" v="43"/>
          <ac:cxnSpMkLst>
            <pc:docMk/>
            <pc:sldMk cId="3228801404" sldId="298"/>
            <ac:cxnSpMk id="147" creationId="{ECABE80C-1019-4935-AB28-AC2E28657EA4}"/>
          </ac:cxnSpMkLst>
        </pc:cxnChg>
      </pc:sldChg>
    </pc:docChg>
  </pc:docChgLst>
  <pc:docChgLst>
    <pc:chgData name="Kshitij Srivastava" userId="9ca786a045148134" providerId="Windows Live" clId="Web-{5E05A34B-A007-42B3-9FC8-448BD2DED269}"/>
    <pc:docChg chg="addSld delSld modSld sldOrd">
      <pc:chgData name="Kshitij Srivastava" userId="9ca786a045148134" providerId="Windows Live" clId="Web-{5E05A34B-A007-42B3-9FC8-448BD2DED269}" dt="2021-05-28T08:02:13.241" v="2219" actId="20577"/>
      <pc:docMkLst>
        <pc:docMk/>
      </pc:docMkLst>
      <pc:sldChg chg="addSp delSp modSp addCm">
        <pc:chgData name="Kshitij Srivastava" userId="9ca786a045148134" providerId="Windows Live" clId="Web-{5E05A34B-A007-42B3-9FC8-448BD2DED269}" dt="2021-05-28T04:57:07.265" v="840"/>
        <pc:sldMkLst>
          <pc:docMk/>
          <pc:sldMk cId="699092272" sldId="326"/>
        </pc:sldMkLst>
        <pc:spChg chg="mod">
          <ac:chgData name="Kshitij Srivastava" userId="9ca786a045148134" providerId="Windows Live" clId="Web-{5E05A34B-A007-42B3-9FC8-448BD2DED269}" dt="2021-05-28T04:41:30.094" v="792" actId="20577"/>
          <ac:spMkLst>
            <pc:docMk/>
            <pc:sldMk cId="699092272" sldId="326"/>
            <ac:spMk id="4" creationId="{E5B9FFEC-0643-4BC9-A8BF-2DAFF02A0A88}"/>
          </ac:spMkLst>
        </pc:spChg>
        <pc:spChg chg="mod">
          <ac:chgData name="Kshitij Srivastava" userId="9ca786a045148134" providerId="Windows Live" clId="Web-{5E05A34B-A007-42B3-9FC8-448BD2DED269}" dt="2021-05-28T04:41:25.047" v="787" actId="20577"/>
          <ac:spMkLst>
            <pc:docMk/>
            <pc:sldMk cId="699092272" sldId="326"/>
            <ac:spMk id="5" creationId="{84EDC50C-DAAB-4E31-8584-A390D197F843}"/>
          </ac:spMkLst>
        </pc:spChg>
        <pc:spChg chg="mod">
          <ac:chgData name="Kshitij Srivastava" userId="9ca786a045148134" providerId="Windows Live" clId="Web-{5E05A34B-A007-42B3-9FC8-448BD2DED269}" dt="2021-05-28T04:41:27.016" v="790" actId="20577"/>
          <ac:spMkLst>
            <pc:docMk/>
            <pc:sldMk cId="699092272" sldId="326"/>
            <ac:spMk id="6" creationId="{980E8D00-9C16-4778-9E1D-2B9DF1059A5E}"/>
          </ac:spMkLst>
        </pc:spChg>
        <pc:spChg chg="mod">
          <ac:chgData name="Kshitij Srivastava" userId="9ca786a045148134" providerId="Windows Live" clId="Web-{5E05A34B-A007-42B3-9FC8-448BD2DED269}" dt="2021-05-28T04:41:45.547" v="800" actId="20577"/>
          <ac:spMkLst>
            <pc:docMk/>
            <pc:sldMk cId="699092272" sldId="326"/>
            <ac:spMk id="7" creationId="{B7057CC6-C265-4A7E-A1F3-094053766FD9}"/>
          </ac:spMkLst>
        </pc:spChg>
        <pc:spChg chg="mod">
          <ac:chgData name="Kshitij Srivastava" userId="9ca786a045148134" providerId="Windows Live" clId="Web-{5E05A34B-A007-42B3-9FC8-448BD2DED269}" dt="2021-05-28T04:54:58.359" v="831"/>
          <ac:spMkLst>
            <pc:docMk/>
            <pc:sldMk cId="699092272" sldId="326"/>
            <ac:spMk id="8" creationId="{0AAE45DA-3E1B-409E-88C8-88402BB50EDB}"/>
          </ac:spMkLst>
        </pc:spChg>
        <pc:spChg chg="mod">
          <ac:chgData name="Kshitij Srivastava" userId="9ca786a045148134" providerId="Windows Live" clId="Web-{5E05A34B-A007-42B3-9FC8-448BD2DED269}" dt="2021-05-28T04:41:37.547" v="799" actId="20577"/>
          <ac:spMkLst>
            <pc:docMk/>
            <pc:sldMk cId="699092272" sldId="326"/>
            <ac:spMk id="9" creationId="{8F0E2F40-EF2E-4584-8C4F-0F38638CFA6D}"/>
          </ac:spMkLst>
        </pc:spChg>
        <pc:spChg chg="mod">
          <ac:chgData name="Kshitij Srivastava" userId="9ca786a045148134" providerId="Windows Live" clId="Web-{5E05A34B-A007-42B3-9FC8-448BD2DED269}" dt="2021-05-28T04:41:49.953" v="801" actId="20577"/>
          <ac:spMkLst>
            <pc:docMk/>
            <pc:sldMk cId="699092272" sldId="326"/>
            <ac:spMk id="10" creationId="{890026E2-66E7-4594-A589-582753743E72}"/>
          </ac:spMkLst>
        </pc:spChg>
        <pc:spChg chg="add mod">
          <ac:chgData name="Kshitij Srivastava" userId="9ca786a045148134" providerId="Windows Live" clId="Web-{5E05A34B-A007-42B3-9FC8-448BD2DED269}" dt="2021-05-28T04:39:03.188" v="786" actId="1076"/>
          <ac:spMkLst>
            <pc:docMk/>
            <pc:sldMk cId="699092272" sldId="326"/>
            <ac:spMk id="11" creationId="{BF8C705C-40CD-44FC-99FE-44BA3AB00F32}"/>
          </ac:spMkLst>
        </pc:spChg>
        <pc:spChg chg="del">
          <ac:chgData name="Kshitij Srivastava" userId="9ca786a045148134" providerId="Windows Live" clId="Web-{5E05A34B-A007-42B3-9FC8-448BD2DED269}" dt="2021-05-28T04:38:07.110" v="773"/>
          <ac:spMkLst>
            <pc:docMk/>
            <pc:sldMk cId="699092272" sldId="326"/>
            <ac:spMk id="31" creationId="{BFC11AE4-D67C-4AC2-9667-EFD8792E5001}"/>
          </ac:spMkLst>
        </pc:spChg>
        <pc:spChg chg="del">
          <ac:chgData name="Kshitij Srivastava" userId="9ca786a045148134" providerId="Windows Live" clId="Web-{5E05A34B-A007-42B3-9FC8-448BD2DED269}" dt="2021-05-28T04:38:07.110" v="772"/>
          <ac:spMkLst>
            <pc:docMk/>
            <pc:sldMk cId="699092272" sldId="326"/>
            <ac:spMk id="33" creationId="{CF427068-B2DB-4E22-AD48-6387043E3D61}"/>
          </ac:spMkLst>
        </pc:spChg>
        <pc:spChg chg="del mod">
          <ac:chgData name="Kshitij Srivastava" userId="9ca786a045148134" providerId="Windows Live" clId="Web-{5E05A34B-A007-42B3-9FC8-448BD2DED269}" dt="2021-05-28T04:38:11.157" v="775"/>
          <ac:spMkLst>
            <pc:docMk/>
            <pc:sldMk cId="699092272" sldId="326"/>
            <ac:spMk id="35" creationId="{E3F93F60-AE1E-498E-8EB9-639277865529}"/>
          </ac:spMkLst>
        </pc:spChg>
        <pc:spChg chg="del">
          <ac:chgData name="Kshitij Srivastava" userId="9ca786a045148134" providerId="Windows Live" clId="Web-{5E05A34B-A007-42B3-9FC8-448BD2DED269}" dt="2021-05-28T04:57:07.265" v="840"/>
          <ac:spMkLst>
            <pc:docMk/>
            <pc:sldMk cId="699092272" sldId="326"/>
            <ac:spMk id="36" creationId="{CD03E73E-A3E7-471C-B71C-62B4DA5BC91E}"/>
          </ac:spMkLst>
        </pc:spChg>
        <pc:cxnChg chg="del">
          <ac:chgData name="Kshitij Srivastava" userId="9ca786a045148134" providerId="Windows Live" clId="Web-{5E05A34B-A007-42B3-9FC8-448BD2DED269}" dt="2021-05-28T04:56:58.656" v="839"/>
          <ac:cxnSpMkLst>
            <pc:docMk/>
            <pc:sldMk cId="699092272" sldId="326"/>
            <ac:cxnSpMk id="37" creationId="{7D881D8E-7F0A-42BF-9EE6-2440E8490083}"/>
          </ac:cxnSpMkLst>
        </pc:cxnChg>
      </pc:sldChg>
      <pc:sldChg chg="addSp delSp modSp addCm">
        <pc:chgData name="Kshitij Srivastava" userId="9ca786a045148134" providerId="Windows Live" clId="Web-{5E05A34B-A007-42B3-9FC8-448BD2DED269}" dt="2021-05-28T05:31:33.328" v="958"/>
        <pc:sldMkLst>
          <pc:docMk/>
          <pc:sldMk cId="3876651141" sldId="327"/>
        </pc:sldMkLst>
        <pc:spChg chg="add mod">
          <ac:chgData name="Kshitij Srivastava" userId="9ca786a045148134" providerId="Windows Live" clId="Web-{5E05A34B-A007-42B3-9FC8-448BD2DED269}" dt="2021-05-28T05:29:58.078" v="942"/>
          <ac:spMkLst>
            <pc:docMk/>
            <pc:sldMk cId="3876651141" sldId="327"/>
            <ac:spMk id="7" creationId="{8C1016D2-E1E8-4BD1-B998-976E2479B2CA}"/>
          </ac:spMkLst>
        </pc:spChg>
        <pc:spChg chg="add mod">
          <ac:chgData name="Kshitij Srivastava" userId="9ca786a045148134" providerId="Windows Live" clId="Web-{5E05A34B-A007-42B3-9FC8-448BD2DED269}" dt="2021-05-28T05:30:22.062" v="954" actId="20577"/>
          <ac:spMkLst>
            <pc:docMk/>
            <pc:sldMk cId="3876651141" sldId="327"/>
            <ac:spMk id="8" creationId="{FE07B8D8-1651-4BED-8342-A323308EB010}"/>
          </ac:spMkLst>
        </pc:spChg>
        <pc:spChg chg="add mod">
          <ac:chgData name="Kshitij Srivastava" userId="9ca786a045148134" providerId="Windows Live" clId="Web-{5E05A34B-A007-42B3-9FC8-448BD2DED269}" dt="2021-05-28T05:30:32.297" v="957" actId="20577"/>
          <ac:spMkLst>
            <pc:docMk/>
            <pc:sldMk cId="3876651141" sldId="327"/>
            <ac:spMk id="9" creationId="{9B71D11E-95AE-46EF-83C6-DFFF8A78D7FE}"/>
          </ac:spMkLst>
        </pc:spChg>
        <pc:picChg chg="add mod">
          <ac:chgData name="Kshitij Srivastava" userId="9ca786a045148134" providerId="Windows Live" clId="Web-{5E05A34B-A007-42B3-9FC8-448BD2DED269}" dt="2021-05-28T05:28:35.687" v="920" actId="1076"/>
          <ac:picMkLst>
            <pc:docMk/>
            <pc:sldMk cId="3876651141" sldId="327"/>
            <ac:picMk id="3" creationId="{54B5DB9F-D0C1-4AD9-89F2-1358E3C5B4CF}"/>
          </ac:picMkLst>
        </pc:picChg>
        <pc:picChg chg="add mod">
          <ac:chgData name="Kshitij Srivastava" userId="9ca786a045148134" providerId="Windows Live" clId="Web-{5E05A34B-A007-42B3-9FC8-448BD2DED269}" dt="2021-05-28T05:28:33.297" v="918" actId="1076"/>
          <ac:picMkLst>
            <pc:docMk/>
            <pc:sldMk cId="3876651141" sldId="327"/>
            <ac:picMk id="4" creationId="{782E82D3-3206-42EF-BA4C-683C06BF653A}"/>
          </ac:picMkLst>
        </pc:picChg>
        <pc:picChg chg="add del mod">
          <ac:chgData name="Kshitij Srivastava" userId="9ca786a045148134" providerId="Windows Live" clId="Web-{5E05A34B-A007-42B3-9FC8-448BD2DED269}" dt="2021-05-28T05:27:42.453" v="907"/>
          <ac:picMkLst>
            <pc:docMk/>
            <pc:sldMk cId="3876651141" sldId="327"/>
            <ac:picMk id="5" creationId="{9379B644-F902-4C87-A908-BA0D3E8299C6}"/>
          </ac:picMkLst>
        </pc:picChg>
        <pc:picChg chg="add mod">
          <ac:chgData name="Kshitij Srivastava" userId="9ca786a045148134" providerId="Windows Live" clId="Web-{5E05A34B-A007-42B3-9FC8-448BD2DED269}" dt="2021-05-28T05:28:38.859" v="922" actId="1076"/>
          <ac:picMkLst>
            <pc:docMk/>
            <pc:sldMk cId="3876651141" sldId="327"/>
            <ac:picMk id="6" creationId="{680A689E-ED7F-4CA1-880A-250A916EC4F3}"/>
          </ac:picMkLst>
        </pc:picChg>
      </pc:sldChg>
      <pc:sldChg chg="del">
        <pc:chgData name="Kshitij Srivastava" userId="9ca786a045148134" providerId="Windows Live" clId="Web-{5E05A34B-A007-42B3-9FC8-448BD2DED269}" dt="2021-05-28T05:32:35.359" v="959"/>
        <pc:sldMkLst>
          <pc:docMk/>
          <pc:sldMk cId="2678179894" sldId="331"/>
        </pc:sldMkLst>
      </pc:sldChg>
      <pc:sldChg chg="addSp delSp modSp mod modClrScheme addAnim delAnim chgLayout">
        <pc:chgData name="Kshitij Srivastava" userId="9ca786a045148134" providerId="Windows Live" clId="Web-{5E05A34B-A007-42B3-9FC8-448BD2DED269}" dt="2021-05-28T06:25:13.527" v="1490" actId="1076"/>
        <pc:sldMkLst>
          <pc:docMk/>
          <pc:sldMk cId="2611607829" sldId="332"/>
        </pc:sldMkLst>
        <pc:spChg chg="mod ord">
          <ac:chgData name="Kshitij Srivastava" userId="9ca786a045148134" providerId="Windows Live" clId="Web-{5E05A34B-A007-42B3-9FC8-448BD2DED269}" dt="2021-05-28T05:47:20.889" v="960"/>
          <ac:spMkLst>
            <pc:docMk/>
            <pc:sldMk cId="2611607829" sldId="332"/>
            <ac:spMk id="2" creationId="{DE32A7A1-5498-4C38-89E8-94481C54EE91}"/>
          </ac:spMkLst>
        </pc:spChg>
        <pc:spChg chg="add mod ord">
          <ac:chgData name="Kshitij Srivastava" userId="9ca786a045148134" providerId="Windows Live" clId="Web-{5E05A34B-A007-42B3-9FC8-448BD2DED269}" dt="2021-05-28T06:06:08.919" v="1330" actId="20577"/>
          <ac:spMkLst>
            <pc:docMk/>
            <pc:sldMk cId="2611607829" sldId="332"/>
            <ac:spMk id="3" creationId="{6106BB71-88AF-4335-AB7E-A4FE9719441E}"/>
          </ac:spMkLst>
        </pc:spChg>
        <pc:spChg chg="add mod">
          <ac:chgData name="Kshitij Srivastava" userId="9ca786a045148134" providerId="Windows Live" clId="Web-{5E05A34B-A007-42B3-9FC8-448BD2DED269}" dt="2021-05-28T06:15:28.419" v="1402" actId="1076"/>
          <ac:spMkLst>
            <pc:docMk/>
            <pc:sldMk cId="2611607829" sldId="332"/>
            <ac:spMk id="4" creationId="{31B77D27-59B8-43AE-BBDA-9E52222DC261}"/>
          </ac:spMkLst>
        </pc:spChg>
        <pc:spChg chg="add mod">
          <ac:chgData name="Kshitij Srivastava" userId="9ca786a045148134" providerId="Windows Live" clId="Web-{5E05A34B-A007-42B3-9FC8-448BD2DED269}" dt="2021-05-28T06:11:57.466" v="1393" actId="1076"/>
          <ac:spMkLst>
            <pc:docMk/>
            <pc:sldMk cId="2611607829" sldId="332"/>
            <ac:spMk id="5" creationId="{CAFD4541-17A5-4345-9132-3F90D8F3EA6D}"/>
          </ac:spMkLst>
        </pc:spChg>
        <pc:spChg chg="add del mod">
          <ac:chgData name="Kshitij Srivastava" userId="9ca786a045148134" providerId="Windows Live" clId="Web-{5E05A34B-A007-42B3-9FC8-448BD2DED269}" dt="2021-05-28T06:04:38.607" v="1296"/>
          <ac:spMkLst>
            <pc:docMk/>
            <pc:sldMk cId="2611607829" sldId="332"/>
            <ac:spMk id="6" creationId="{7E436A67-20CF-4211-9DF8-85296E6A3383}"/>
          </ac:spMkLst>
        </pc:spChg>
        <pc:spChg chg="add mod ord">
          <ac:chgData name="Kshitij Srivastava" userId="9ca786a045148134" providerId="Windows Live" clId="Web-{5E05A34B-A007-42B3-9FC8-448BD2DED269}" dt="2021-05-28T06:11:32.263" v="1384" actId="1076"/>
          <ac:spMkLst>
            <pc:docMk/>
            <pc:sldMk cId="2611607829" sldId="332"/>
            <ac:spMk id="7" creationId="{876E27B3-E5F1-4411-B3A3-F00D55480F5B}"/>
          </ac:spMkLst>
        </pc:spChg>
        <pc:spChg chg="add mod ord">
          <ac:chgData name="Kshitij Srivastava" userId="9ca786a045148134" providerId="Windows Live" clId="Web-{5E05A34B-A007-42B3-9FC8-448BD2DED269}" dt="2021-05-28T06:11:57.528" v="1394" actId="1076"/>
          <ac:spMkLst>
            <pc:docMk/>
            <pc:sldMk cId="2611607829" sldId="332"/>
            <ac:spMk id="8" creationId="{62E5D333-0320-44FD-9AD9-649DE11E0900}"/>
          </ac:spMkLst>
        </pc:spChg>
        <pc:spChg chg="add mod">
          <ac:chgData name="Kshitij Srivastava" userId="9ca786a045148134" providerId="Windows Live" clId="Web-{5E05A34B-A007-42B3-9FC8-448BD2DED269}" dt="2021-05-28T06:10:57.669" v="1383" actId="1076"/>
          <ac:spMkLst>
            <pc:docMk/>
            <pc:sldMk cId="2611607829" sldId="332"/>
            <ac:spMk id="9" creationId="{DD28F23D-9CE1-490C-94C6-712E849E41B6}"/>
          </ac:spMkLst>
        </pc:spChg>
        <pc:spChg chg="add del mod">
          <ac:chgData name="Kshitij Srivastava" userId="9ca786a045148134" providerId="Windows Live" clId="Web-{5E05A34B-A007-42B3-9FC8-448BD2DED269}" dt="2021-05-28T06:02:23.498" v="1257"/>
          <ac:spMkLst>
            <pc:docMk/>
            <pc:sldMk cId="2611607829" sldId="332"/>
            <ac:spMk id="10" creationId="{807FE97A-8346-4F2D-983B-CBDDD342E12F}"/>
          </ac:spMkLst>
        </pc:spChg>
        <pc:spChg chg="add mod">
          <ac:chgData name="Kshitij Srivastava" userId="9ca786a045148134" providerId="Windows Live" clId="Web-{5E05A34B-A007-42B3-9FC8-448BD2DED269}" dt="2021-05-28T06:19:13.684" v="1425" actId="1076"/>
          <ac:spMkLst>
            <pc:docMk/>
            <pc:sldMk cId="2611607829" sldId="332"/>
            <ac:spMk id="11" creationId="{0DF66767-B438-45B4-AF9C-C94C8CE852B1}"/>
          </ac:spMkLst>
        </pc:spChg>
        <pc:spChg chg="add mod">
          <ac:chgData name="Kshitij Srivastava" userId="9ca786a045148134" providerId="Windows Live" clId="Web-{5E05A34B-A007-42B3-9FC8-448BD2DED269}" dt="2021-05-28T06:19:08.340" v="1424" actId="1076"/>
          <ac:spMkLst>
            <pc:docMk/>
            <pc:sldMk cId="2611607829" sldId="332"/>
            <ac:spMk id="12" creationId="{28F58258-769A-4AF6-9392-35C98DABD437}"/>
          </ac:spMkLst>
        </pc:spChg>
        <pc:spChg chg="add mod">
          <ac:chgData name="Kshitij Srivastava" userId="9ca786a045148134" providerId="Windows Live" clId="Web-{5E05A34B-A007-42B3-9FC8-448BD2DED269}" dt="2021-05-28T06:11:32.294" v="1386" actId="1076"/>
          <ac:spMkLst>
            <pc:docMk/>
            <pc:sldMk cId="2611607829" sldId="332"/>
            <ac:spMk id="13" creationId="{2F7DD898-4B76-473A-A516-6FDF0DCAE402}"/>
          </ac:spMkLst>
        </pc:spChg>
        <pc:spChg chg="add mod">
          <ac:chgData name="Kshitij Srivastava" userId="9ca786a045148134" providerId="Windows Live" clId="Web-{5E05A34B-A007-42B3-9FC8-448BD2DED269}" dt="2021-05-28T06:19:04.465" v="1423" actId="1076"/>
          <ac:spMkLst>
            <pc:docMk/>
            <pc:sldMk cId="2611607829" sldId="332"/>
            <ac:spMk id="14" creationId="{9BBC4B85-C53C-4FE3-BDC9-38592599D165}"/>
          </ac:spMkLst>
        </pc:spChg>
        <pc:spChg chg="add mod">
          <ac:chgData name="Kshitij Srivastava" userId="9ca786a045148134" providerId="Windows Live" clId="Web-{5E05A34B-A007-42B3-9FC8-448BD2DED269}" dt="2021-05-28T06:19:27.121" v="1427" actId="1076"/>
          <ac:spMkLst>
            <pc:docMk/>
            <pc:sldMk cId="2611607829" sldId="332"/>
            <ac:spMk id="15" creationId="{EE6B1D08-99AA-45DF-9521-8E029D3D9C02}"/>
          </ac:spMkLst>
        </pc:spChg>
        <pc:spChg chg="add mod">
          <ac:chgData name="Kshitij Srivastava" userId="9ca786a045148134" providerId="Windows Live" clId="Web-{5E05A34B-A007-42B3-9FC8-448BD2DED269}" dt="2021-05-28T06:19:30.387" v="1428" actId="1076"/>
          <ac:spMkLst>
            <pc:docMk/>
            <pc:sldMk cId="2611607829" sldId="332"/>
            <ac:spMk id="16" creationId="{C548D54B-E6E0-4C5A-8896-A0AFFDD538CF}"/>
          </ac:spMkLst>
        </pc:spChg>
        <pc:spChg chg="add mod">
          <ac:chgData name="Kshitij Srivastava" userId="9ca786a045148134" providerId="Windows Live" clId="Web-{5E05A34B-A007-42B3-9FC8-448BD2DED269}" dt="2021-05-28T06:15:32.544" v="1403" actId="1076"/>
          <ac:spMkLst>
            <pc:docMk/>
            <pc:sldMk cId="2611607829" sldId="332"/>
            <ac:spMk id="20" creationId="{C432003B-1CBC-4723-8949-552D8E530B75}"/>
          </ac:spMkLst>
        </pc:spChg>
        <pc:spChg chg="add mod">
          <ac:chgData name="Kshitij Srivastava" userId="9ca786a045148134" providerId="Windows Live" clId="Web-{5E05A34B-A007-42B3-9FC8-448BD2DED269}" dt="2021-05-28T06:11:57.622" v="1398" actId="1076"/>
          <ac:spMkLst>
            <pc:docMk/>
            <pc:sldMk cId="2611607829" sldId="332"/>
            <ac:spMk id="21" creationId="{1B74FB39-91AB-47AE-8327-F6CCB410BFE3}"/>
          </ac:spMkLst>
        </pc:spChg>
        <pc:spChg chg="add mod">
          <ac:chgData name="Kshitij Srivastava" userId="9ca786a045148134" providerId="Windows Live" clId="Web-{5E05A34B-A007-42B3-9FC8-448BD2DED269}" dt="2021-05-28T06:11:57.591" v="1397" actId="1076"/>
          <ac:spMkLst>
            <pc:docMk/>
            <pc:sldMk cId="2611607829" sldId="332"/>
            <ac:spMk id="22" creationId="{D5015545-B700-47F5-A95D-681C0F50FACC}"/>
          </ac:spMkLst>
        </pc:spChg>
        <pc:spChg chg="add mod">
          <ac:chgData name="Kshitij Srivastava" userId="9ca786a045148134" providerId="Windows Live" clId="Web-{5E05A34B-A007-42B3-9FC8-448BD2DED269}" dt="2021-05-28T06:11:57.575" v="1396" actId="1076"/>
          <ac:spMkLst>
            <pc:docMk/>
            <pc:sldMk cId="2611607829" sldId="332"/>
            <ac:spMk id="23" creationId="{900F004E-7652-4C6E-A388-42015AA606DD}"/>
          </ac:spMkLst>
        </pc:spChg>
        <pc:spChg chg="add del">
          <ac:chgData name="Kshitij Srivastava" userId="9ca786a045148134" providerId="Windows Live" clId="Web-{5E05A34B-A007-42B3-9FC8-448BD2DED269}" dt="2021-05-28T06:05:38.247" v="1317"/>
          <ac:spMkLst>
            <pc:docMk/>
            <pc:sldMk cId="2611607829" sldId="332"/>
            <ac:spMk id="24" creationId="{83FC4151-4EC8-415C-BC62-E7B9F024BA15}"/>
          </ac:spMkLst>
        </pc:spChg>
        <pc:spChg chg="add mod">
          <ac:chgData name="Kshitij Srivastava" userId="9ca786a045148134" providerId="Windows Live" clId="Web-{5E05A34B-A007-42B3-9FC8-448BD2DED269}" dt="2021-05-28T06:21:09.309" v="1440"/>
          <ac:spMkLst>
            <pc:docMk/>
            <pc:sldMk cId="2611607829" sldId="332"/>
            <ac:spMk id="28" creationId="{4E111D02-DAD2-4052-B6B0-088B7FB1779D}"/>
          </ac:spMkLst>
        </pc:spChg>
        <pc:spChg chg="add mod">
          <ac:chgData name="Kshitij Srivastava" userId="9ca786a045148134" providerId="Windows Live" clId="Web-{5E05A34B-A007-42B3-9FC8-448BD2DED269}" dt="2021-05-28T06:22:05.465" v="1465" actId="20577"/>
          <ac:spMkLst>
            <pc:docMk/>
            <pc:sldMk cId="2611607829" sldId="332"/>
            <ac:spMk id="29" creationId="{25E0B1B7-621F-47E9-BC81-76B2FB456F99}"/>
          </ac:spMkLst>
        </pc:spChg>
        <pc:spChg chg="add mod">
          <ac:chgData name="Kshitij Srivastava" userId="9ca786a045148134" providerId="Windows Live" clId="Web-{5E05A34B-A007-42B3-9FC8-448BD2DED269}" dt="2021-05-28T06:25:13.527" v="1490" actId="1076"/>
          <ac:spMkLst>
            <pc:docMk/>
            <pc:sldMk cId="2611607829" sldId="332"/>
            <ac:spMk id="30" creationId="{BC045A48-9E5F-4F98-813D-F477752F0C51}"/>
          </ac:spMkLst>
        </pc:spChg>
        <pc:picChg chg="add mod">
          <ac:chgData name="Kshitij Srivastava" userId="9ca786a045148134" providerId="Windows Live" clId="Web-{5E05A34B-A007-42B3-9FC8-448BD2DED269}" dt="2021-05-28T06:17:12.215" v="1408" actId="14100"/>
          <ac:picMkLst>
            <pc:docMk/>
            <pc:sldMk cId="2611607829" sldId="332"/>
            <ac:picMk id="26" creationId="{D20DFABF-BD8C-42CE-A58D-623CC3663180}"/>
          </ac:picMkLst>
        </pc:picChg>
        <pc:cxnChg chg="add mod">
          <ac:chgData name="Kshitij Srivastava" userId="9ca786a045148134" providerId="Windows Live" clId="Web-{5E05A34B-A007-42B3-9FC8-448BD2DED269}" dt="2021-05-28T06:11:32.403" v="1391" actId="1076"/>
          <ac:cxnSpMkLst>
            <pc:docMk/>
            <pc:sldMk cId="2611607829" sldId="332"/>
            <ac:cxnSpMk id="17" creationId="{410B1BDF-569B-4AC2-894A-F344F3E2825B}"/>
          </ac:cxnSpMkLst>
        </pc:cxnChg>
        <pc:cxnChg chg="add mod">
          <ac:chgData name="Kshitij Srivastava" userId="9ca786a045148134" providerId="Windows Live" clId="Web-{5E05A34B-A007-42B3-9FC8-448BD2DED269}" dt="2021-05-28T06:11:32.419" v="1392" actId="1076"/>
          <ac:cxnSpMkLst>
            <pc:docMk/>
            <pc:sldMk cId="2611607829" sldId="332"/>
            <ac:cxnSpMk id="18" creationId="{20B681A3-F0AF-40DD-897F-960E2BAA42A7}"/>
          </ac:cxnSpMkLst>
        </pc:cxnChg>
        <pc:cxnChg chg="add del mod">
          <ac:chgData name="Kshitij Srivastava" userId="9ca786a045148134" providerId="Windows Live" clId="Web-{5E05A34B-A007-42B3-9FC8-448BD2DED269}" dt="2021-05-28T06:05:26.950" v="1311"/>
          <ac:cxnSpMkLst>
            <pc:docMk/>
            <pc:sldMk cId="2611607829" sldId="332"/>
            <ac:cxnSpMk id="19" creationId="{EA0B2771-F17D-44CB-8401-681E7D2E2D63}"/>
          </ac:cxnSpMkLst>
        </pc:cxnChg>
        <pc:cxnChg chg="add mod">
          <ac:chgData name="Kshitij Srivastava" userId="9ca786a045148134" providerId="Windows Live" clId="Web-{5E05A34B-A007-42B3-9FC8-448BD2DED269}" dt="2021-05-28T06:18:20.887" v="1419" actId="14100"/>
          <ac:cxnSpMkLst>
            <pc:docMk/>
            <pc:sldMk cId="2611607829" sldId="332"/>
            <ac:cxnSpMk id="27" creationId="{25B9B960-A87B-4B1D-8D37-CCB979AF9F51}"/>
          </ac:cxnSpMkLst>
        </pc:cxnChg>
      </pc:sldChg>
      <pc:sldChg chg="addSp delSp modSp">
        <pc:chgData name="Kshitij Srivastava" userId="9ca786a045148134" providerId="Windows Live" clId="Web-{5E05A34B-A007-42B3-9FC8-448BD2DED269}" dt="2021-05-28T03:15:32.411" v="333" actId="1076"/>
        <pc:sldMkLst>
          <pc:docMk/>
          <pc:sldMk cId="1654669150" sldId="362"/>
        </pc:sldMkLst>
        <pc:spChg chg="add mod">
          <ac:chgData name="Kshitij Srivastava" userId="9ca786a045148134" providerId="Windows Live" clId="Web-{5E05A34B-A007-42B3-9FC8-448BD2DED269}" dt="2021-05-28T03:03:52.037" v="264" actId="20577"/>
          <ac:spMkLst>
            <pc:docMk/>
            <pc:sldMk cId="1654669150" sldId="362"/>
            <ac:spMk id="4" creationId="{906E81F2-C4D7-41F3-8706-1E6C870E6A76}"/>
          </ac:spMkLst>
        </pc:spChg>
        <pc:spChg chg="add mod">
          <ac:chgData name="Kshitij Srivastava" userId="9ca786a045148134" providerId="Windows Live" clId="Web-{5E05A34B-A007-42B3-9FC8-448BD2DED269}" dt="2021-05-28T03:15:32.411" v="333" actId="1076"/>
          <ac:spMkLst>
            <pc:docMk/>
            <pc:sldMk cId="1654669150" sldId="362"/>
            <ac:spMk id="17" creationId="{5CB651E8-034F-4F68-B674-CF98F2A434D8}"/>
          </ac:spMkLst>
        </pc:spChg>
        <pc:spChg chg="mod">
          <ac:chgData name="Kshitij Srivastava" userId="9ca786a045148134" providerId="Windows Live" clId="Web-{5E05A34B-A007-42B3-9FC8-448BD2DED269}" dt="2021-05-28T03:01:07.943" v="218" actId="1076"/>
          <ac:spMkLst>
            <pc:docMk/>
            <pc:sldMk cId="1654669150" sldId="362"/>
            <ac:spMk id="30" creationId="{2CAA4E22-54BD-4E1F-A8EF-D9A09679DC5B}"/>
          </ac:spMkLst>
        </pc:spChg>
        <pc:spChg chg="mod">
          <ac:chgData name="Kshitij Srivastava" userId="9ca786a045148134" providerId="Windows Live" clId="Web-{5E05A34B-A007-42B3-9FC8-448BD2DED269}" dt="2021-05-28T03:01:07.881" v="209" actId="1076"/>
          <ac:spMkLst>
            <pc:docMk/>
            <pc:sldMk cId="1654669150" sldId="362"/>
            <ac:spMk id="36" creationId="{F5A3E806-387F-4FEB-A736-D02AA5948893}"/>
          </ac:spMkLst>
        </pc:spChg>
        <pc:spChg chg="mod">
          <ac:chgData name="Kshitij Srivastava" userId="9ca786a045148134" providerId="Windows Live" clId="Web-{5E05A34B-A007-42B3-9FC8-448BD2DED269}" dt="2021-05-28T03:01:23.146" v="219" actId="20577"/>
          <ac:spMkLst>
            <pc:docMk/>
            <pc:sldMk cId="1654669150" sldId="362"/>
            <ac:spMk id="42" creationId="{D6D63DC6-B828-4B57-A190-6853683ABA1D}"/>
          </ac:spMkLst>
        </pc:spChg>
        <pc:spChg chg="mod">
          <ac:chgData name="Kshitij Srivastava" userId="9ca786a045148134" providerId="Windows Live" clId="Web-{5E05A34B-A007-42B3-9FC8-448BD2DED269}" dt="2021-05-28T03:01:40.662" v="222" actId="1076"/>
          <ac:spMkLst>
            <pc:docMk/>
            <pc:sldMk cId="1654669150" sldId="362"/>
            <ac:spMk id="44" creationId="{1BCDBBF9-612B-475A-92C9-67C40CBB3FC2}"/>
          </ac:spMkLst>
        </pc:spChg>
        <pc:spChg chg="mod">
          <ac:chgData name="Kshitij Srivastava" userId="9ca786a045148134" providerId="Windows Live" clId="Web-{5E05A34B-A007-42B3-9FC8-448BD2DED269}" dt="2021-05-28T03:01:07.943" v="217" actId="1076"/>
          <ac:spMkLst>
            <pc:docMk/>
            <pc:sldMk cId="1654669150" sldId="362"/>
            <ac:spMk id="46" creationId="{C05FD673-5521-46C7-966F-844F0F9723FA}"/>
          </ac:spMkLst>
        </pc:spChg>
        <pc:spChg chg="mod">
          <ac:chgData name="Kshitij Srivastava" userId="9ca786a045148134" providerId="Windows Live" clId="Web-{5E05A34B-A007-42B3-9FC8-448BD2DED269}" dt="2021-05-28T03:01:07.912" v="213" actId="1076"/>
          <ac:spMkLst>
            <pc:docMk/>
            <pc:sldMk cId="1654669150" sldId="362"/>
            <ac:spMk id="48" creationId="{BAC8BAE3-0A6C-4569-BDAE-90C3D41FB83C}"/>
          </ac:spMkLst>
        </pc:spChg>
        <pc:spChg chg="mod">
          <ac:chgData name="Kshitij Srivastava" userId="9ca786a045148134" providerId="Windows Live" clId="Web-{5E05A34B-A007-42B3-9FC8-448BD2DED269}" dt="2021-05-28T03:01:34.427" v="220" actId="20577"/>
          <ac:spMkLst>
            <pc:docMk/>
            <pc:sldMk cId="1654669150" sldId="362"/>
            <ac:spMk id="51" creationId="{851A57D2-B170-497F-B6F3-961C97FB6F2F}"/>
          </ac:spMkLst>
        </pc:spChg>
        <pc:cxnChg chg="add mod">
          <ac:chgData name="Kshitij Srivastava" userId="9ca786a045148134" providerId="Windows Live" clId="Web-{5E05A34B-A007-42B3-9FC8-448BD2DED269}" dt="2021-05-28T03:02:20.240" v="229" actId="14100"/>
          <ac:cxnSpMkLst>
            <pc:docMk/>
            <pc:sldMk cId="1654669150" sldId="362"/>
            <ac:cxnSpMk id="3" creationId="{C4F66F09-1698-4F7C-8A3B-5E2C03D1E3C8}"/>
          </ac:cxnSpMkLst>
        </pc:cxnChg>
        <pc:cxnChg chg="mod">
          <ac:chgData name="Kshitij Srivastava" userId="9ca786a045148134" providerId="Windows Live" clId="Web-{5E05A34B-A007-42B3-9FC8-448BD2DED269}" dt="2021-05-28T03:01:07.865" v="207" actId="1076"/>
          <ac:cxnSpMkLst>
            <pc:docMk/>
            <pc:sldMk cId="1654669150" sldId="362"/>
            <ac:cxnSpMk id="32" creationId="{53575622-6B9A-498D-8EB9-76590FBB61C3}"/>
          </ac:cxnSpMkLst>
        </pc:cxnChg>
        <pc:cxnChg chg="mod">
          <ac:chgData name="Kshitij Srivastava" userId="9ca786a045148134" providerId="Windows Live" clId="Web-{5E05A34B-A007-42B3-9FC8-448BD2DED269}" dt="2021-05-28T03:01:07.865" v="208" actId="1076"/>
          <ac:cxnSpMkLst>
            <pc:docMk/>
            <pc:sldMk cId="1654669150" sldId="362"/>
            <ac:cxnSpMk id="34" creationId="{198D00F6-AB0F-4941-8B62-22F04C4B8899}"/>
          </ac:cxnSpMkLst>
        </pc:cxnChg>
        <pc:cxnChg chg="mod">
          <ac:chgData name="Kshitij Srivastava" userId="9ca786a045148134" providerId="Windows Live" clId="Web-{5E05A34B-A007-42B3-9FC8-448BD2DED269}" dt="2021-05-28T03:01:07.881" v="210" actId="1076"/>
          <ac:cxnSpMkLst>
            <pc:docMk/>
            <pc:sldMk cId="1654669150" sldId="362"/>
            <ac:cxnSpMk id="38" creationId="{7A8BEAC4-02AF-44C0-830B-97F399368849}"/>
          </ac:cxnSpMkLst>
        </pc:cxnChg>
        <pc:cxnChg chg="mod">
          <ac:chgData name="Kshitij Srivastava" userId="9ca786a045148134" providerId="Windows Live" clId="Web-{5E05A34B-A007-42B3-9FC8-448BD2DED269}" dt="2021-05-28T03:01:07.912" v="214" actId="1076"/>
          <ac:cxnSpMkLst>
            <pc:docMk/>
            <pc:sldMk cId="1654669150" sldId="362"/>
            <ac:cxnSpMk id="50" creationId="{C6A9DF7E-D57B-45D7-B0E7-4ED51FAE409C}"/>
          </ac:cxnSpMkLst>
        </pc:cxnChg>
        <pc:cxnChg chg="del mod">
          <ac:chgData name="Kshitij Srivastava" userId="9ca786a045148134" providerId="Windows Live" clId="Web-{5E05A34B-A007-42B3-9FC8-448BD2DED269}" dt="2021-05-28T03:01:36.287" v="221"/>
          <ac:cxnSpMkLst>
            <pc:docMk/>
            <pc:sldMk cId="1654669150" sldId="362"/>
            <ac:cxnSpMk id="52" creationId="{BFBFB5B4-43FB-43CC-8B45-5B049DA3AE0C}"/>
          </ac:cxnSpMkLst>
        </pc:cxnChg>
      </pc:sldChg>
      <pc:sldChg chg="del">
        <pc:chgData name="Kshitij Srivastava" userId="9ca786a045148134" providerId="Windows Live" clId="Web-{5E05A34B-A007-42B3-9FC8-448BD2DED269}" dt="2021-05-28T05:18:21.907" v="891"/>
        <pc:sldMkLst>
          <pc:docMk/>
          <pc:sldMk cId="2549054199" sldId="403"/>
        </pc:sldMkLst>
      </pc:sldChg>
      <pc:sldChg chg="addSp delSp modSp">
        <pc:chgData name="Kshitij Srivastava" userId="9ca786a045148134" providerId="Windows Live" clId="Web-{5E05A34B-A007-42B3-9FC8-448BD2DED269}" dt="2021-05-28T02:40:56.866" v="197" actId="20577"/>
        <pc:sldMkLst>
          <pc:docMk/>
          <pc:sldMk cId="438736830" sldId="420"/>
        </pc:sldMkLst>
        <pc:spChg chg="del">
          <ac:chgData name="Kshitij Srivastava" userId="9ca786a045148134" providerId="Windows Live" clId="Web-{5E05A34B-A007-42B3-9FC8-448BD2DED269}" dt="2021-05-28T02:37:00.898" v="146"/>
          <ac:spMkLst>
            <pc:docMk/>
            <pc:sldMk cId="438736830" sldId="420"/>
            <ac:spMk id="2" creationId="{8E071FE8-7479-4D5D-874D-6A0EE7CB1464}"/>
          </ac:spMkLst>
        </pc:spChg>
        <pc:spChg chg="mod">
          <ac:chgData name="Kshitij Srivastava" userId="9ca786a045148134" providerId="Windows Live" clId="Web-{5E05A34B-A007-42B3-9FC8-448BD2DED269}" dt="2021-05-28T02:40:56.866" v="197" actId="20577"/>
          <ac:spMkLst>
            <pc:docMk/>
            <pc:sldMk cId="438736830" sldId="420"/>
            <ac:spMk id="3" creationId="{FBE0B7E5-2C89-4543-82F0-5992F877BFFF}"/>
          </ac:spMkLst>
        </pc:spChg>
        <pc:spChg chg="add mod">
          <ac:chgData name="Kshitij Srivastava" userId="9ca786a045148134" providerId="Windows Live" clId="Web-{5E05A34B-A007-42B3-9FC8-448BD2DED269}" dt="2021-05-28T02:37:04.757" v="147" actId="1076"/>
          <ac:spMkLst>
            <pc:docMk/>
            <pc:sldMk cId="438736830" sldId="420"/>
            <ac:spMk id="5" creationId="{BC3DD21C-6F2A-4BAD-9813-683856CBD38F}"/>
          </ac:spMkLst>
        </pc:spChg>
        <pc:spChg chg="add mod ord">
          <ac:chgData name="Kshitij Srivastava" userId="9ca786a045148134" providerId="Windows Live" clId="Web-{5E05A34B-A007-42B3-9FC8-448BD2DED269}" dt="2021-05-28T02:40:18.522" v="193"/>
          <ac:spMkLst>
            <pc:docMk/>
            <pc:sldMk cId="438736830" sldId="420"/>
            <ac:spMk id="6" creationId="{36C71647-1BC0-455E-83D8-54408E695F11}"/>
          </ac:spMkLst>
        </pc:spChg>
      </pc:sldChg>
      <pc:sldChg chg="addSp modSp ord">
        <pc:chgData name="Kshitij Srivastava" userId="9ca786a045148134" providerId="Windows Live" clId="Web-{5E05A34B-A007-42B3-9FC8-448BD2DED269}" dt="2021-05-28T02:34:06.054" v="139"/>
        <pc:sldMkLst>
          <pc:docMk/>
          <pc:sldMk cId="2291202018" sldId="421"/>
        </pc:sldMkLst>
        <pc:spChg chg="mod">
          <ac:chgData name="Kshitij Srivastava" userId="9ca786a045148134" providerId="Windows Live" clId="Web-{5E05A34B-A007-42B3-9FC8-448BD2DED269}" dt="2021-05-28T02:11:01.149" v="14" actId="1076"/>
          <ac:spMkLst>
            <pc:docMk/>
            <pc:sldMk cId="2291202018" sldId="421"/>
            <ac:spMk id="2" creationId="{912288FF-411E-4386-BC8E-A5C0C580183D}"/>
          </ac:spMkLst>
        </pc:spChg>
        <pc:spChg chg="mod">
          <ac:chgData name="Kshitij Srivastava" userId="9ca786a045148134" providerId="Windows Live" clId="Web-{5E05A34B-A007-42B3-9FC8-448BD2DED269}" dt="2021-05-28T02:15:34.680" v="55" actId="20577"/>
          <ac:spMkLst>
            <pc:docMk/>
            <pc:sldMk cId="2291202018" sldId="421"/>
            <ac:spMk id="3" creationId="{F1A3C148-1963-493B-9E83-F6599EF277D7}"/>
          </ac:spMkLst>
        </pc:spChg>
        <pc:spChg chg="add mod">
          <ac:chgData name="Kshitij Srivastava" userId="9ca786a045148134" providerId="Windows Live" clId="Web-{5E05A34B-A007-42B3-9FC8-448BD2DED269}" dt="2021-05-28T02:34:06.054" v="139"/>
          <ac:spMkLst>
            <pc:docMk/>
            <pc:sldMk cId="2291202018" sldId="421"/>
            <ac:spMk id="4" creationId="{6FF136E2-2660-4D85-8712-1079F704FFCF}"/>
          </ac:spMkLst>
        </pc:spChg>
        <pc:spChg chg="add mod">
          <ac:chgData name="Kshitij Srivastava" userId="9ca786a045148134" providerId="Windows Live" clId="Web-{5E05A34B-A007-42B3-9FC8-448BD2DED269}" dt="2021-05-28T02:31:44.742" v="97" actId="14100"/>
          <ac:spMkLst>
            <pc:docMk/>
            <pc:sldMk cId="2291202018" sldId="421"/>
            <ac:spMk id="7" creationId="{2F9C7276-DF66-4BA0-8ABE-2AC23B7B3469}"/>
          </ac:spMkLst>
        </pc:spChg>
        <pc:spChg chg="add mod">
          <ac:chgData name="Kshitij Srivastava" userId="9ca786a045148134" providerId="Windows Live" clId="Web-{5E05A34B-A007-42B3-9FC8-448BD2DED269}" dt="2021-05-28T02:32:39.867" v="129" actId="20577"/>
          <ac:spMkLst>
            <pc:docMk/>
            <pc:sldMk cId="2291202018" sldId="421"/>
            <ac:spMk id="8" creationId="{DD82E37C-B482-4226-AE73-742DA741EED8}"/>
          </ac:spMkLst>
        </pc:spChg>
        <pc:cxnChg chg="add mod">
          <ac:chgData name="Kshitij Srivastava" userId="9ca786a045148134" providerId="Windows Live" clId="Web-{5E05A34B-A007-42B3-9FC8-448BD2DED269}" dt="2021-05-28T02:16:21.961" v="64" actId="14100"/>
          <ac:cxnSpMkLst>
            <pc:docMk/>
            <pc:sldMk cId="2291202018" sldId="421"/>
            <ac:cxnSpMk id="5" creationId="{6273D2B6-424F-4409-9937-5855A8CA91F7}"/>
          </ac:cxnSpMkLst>
        </pc:cxnChg>
      </pc:sldChg>
      <pc:sldChg chg="addAnim modAnim">
        <pc:chgData name="Kshitij Srivastava" userId="9ca786a045148134" providerId="Windows Live" clId="Web-{5E05A34B-A007-42B3-9FC8-448BD2DED269}" dt="2021-05-28T01:31:00.499" v="5"/>
        <pc:sldMkLst>
          <pc:docMk/>
          <pc:sldMk cId="2377193154" sldId="422"/>
        </pc:sldMkLst>
      </pc:sldChg>
      <pc:sldChg chg="addSp modSp add replId">
        <pc:chgData name="Kshitij Srivastava" userId="9ca786a045148134" providerId="Windows Live" clId="Web-{5E05A34B-A007-42B3-9FC8-448BD2DED269}" dt="2021-05-28T02:34:14.304" v="140"/>
        <pc:sldMkLst>
          <pc:docMk/>
          <pc:sldMk cId="1749312452" sldId="423"/>
        </pc:sldMkLst>
        <pc:spChg chg="mod">
          <ac:chgData name="Kshitij Srivastava" userId="9ca786a045148134" providerId="Windows Live" clId="Web-{5E05A34B-A007-42B3-9FC8-448BD2DED269}" dt="2021-05-28T02:16:30.774" v="67" actId="20577"/>
          <ac:spMkLst>
            <pc:docMk/>
            <pc:sldMk cId="1749312452" sldId="423"/>
            <ac:spMk id="3" creationId="{F1A3C148-1963-493B-9E83-F6599EF277D7}"/>
          </ac:spMkLst>
        </pc:spChg>
        <pc:spChg chg="mod">
          <ac:chgData name="Kshitij Srivastava" userId="9ca786a045148134" providerId="Windows Live" clId="Web-{5E05A34B-A007-42B3-9FC8-448BD2DED269}" dt="2021-05-28T02:34:14.304" v="140"/>
          <ac:spMkLst>
            <pc:docMk/>
            <pc:sldMk cId="1749312452" sldId="423"/>
            <ac:spMk id="4" creationId="{6FF136E2-2660-4D85-8712-1079F704FFCF}"/>
          </ac:spMkLst>
        </pc:spChg>
        <pc:spChg chg="add mod">
          <ac:chgData name="Kshitij Srivastava" userId="9ca786a045148134" providerId="Windows Live" clId="Web-{5E05A34B-A007-42B3-9FC8-448BD2DED269}" dt="2021-05-28T02:31:27.101" v="95"/>
          <ac:spMkLst>
            <pc:docMk/>
            <pc:sldMk cId="1749312452" sldId="423"/>
            <ac:spMk id="6" creationId="{8A5F593B-5D7B-4D36-81B8-595B1C8D7E0A}"/>
          </ac:spMkLst>
        </pc:spChg>
        <pc:spChg chg="add mod">
          <ac:chgData name="Kshitij Srivastava" userId="9ca786a045148134" providerId="Windows Live" clId="Web-{5E05A34B-A007-42B3-9FC8-448BD2DED269}" dt="2021-05-28T02:32:57.382" v="132" actId="1076"/>
          <ac:spMkLst>
            <pc:docMk/>
            <pc:sldMk cId="1749312452" sldId="423"/>
            <ac:spMk id="8" creationId="{C4C5050D-D65B-4F8F-83F0-AD2CD7649385}"/>
          </ac:spMkLst>
        </pc:spChg>
        <pc:cxnChg chg="mod">
          <ac:chgData name="Kshitij Srivastava" userId="9ca786a045148134" providerId="Windows Live" clId="Web-{5E05A34B-A007-42B3-9FC8-448BD2DED269}" dt="2021-05-28T02:32:52.007" v="130" actId="1076"/>
          <ac:cxnSpMkLst>
            <pc:docMk/>
            <pc:sldMk cId="1749312452" sldId="423"/>
            <ac:cxnSpMk id="5" creationId="{6273D2B6-424F-4409-9937-5855A8CA91F7}"/>
          </ac:cxnSpMkLst>
        </pc:cxnChg>
      </pc:sldChg>
      <pc:sldChg chg="addSp modSp add replId">
        <pc:chgData name="Kshitij Srivastava" userId="9ca786a045148134" providerId="Windows Live" clId="Web-{5E05A34B-A007-42B3-9FC8-448BD2DED269}" dt="2021-05-28T02:34:24.366" v="142"/>
        <pc:sldMkLst>
          <pc:docMk/>
          <pc:sldMk cId="3047363202" sldId="424"/>
        </pc:sldMkLst>
        <pc:spChg chg="mod">
          <ac:chgData name="Kshitij Srivastava" userId="9ca786a045148134" providerId="Windows Live" clId="Web-{5E05A34B-A007-42B3-9FC8-448BD2DED269}" dt="2021-05-28T02:17:47.836" v="76" actId="20577"/>
          <ac:spMkLst>
            <pc:docMk/>
            <pc:sldMk cId="3047363202" sldId="424"/>
            <ac:spMk id="3" creationId="{F1A3C148-1963-493B-9E83-F6599EF277D7}"/>
          </ac:spMkLst>
        </pc:spChg>
        <pc:spChg chg="mod">
          <ac:chgData name="Kshitij Srivastava" userId="9ca786a045148134" providerId="Windows Live" clId="Web-{5E05A34B-A007-42B3-9FC8-448BD2DED269}" dt="2021-05-28T02:34:24.366" v="142"/>
          <ac:spMkLst>
            <pc:docMk/>
            <pc:sldMk cId="3047363202" sldId="424"/>
            <ac:spMk id="4" creationId="{6FF136E2-2660-4D85-8712-1079F704FFCF}"/>
          </ac:spMkLst>
        </pc:spChg>
        <pc:spChg chg="add mod">
          <ac:chgData name="Kshitij Srivastava" userId="9ca786a045148134" providerId="Windows Live" clId="Web-{5E05A34B-A007-42B3-9FC8-448BD2DED269}" dt="2021-05-28T02:33:04.351" v="133" actId="14100"/>
          <ac:spMkLst>
            <pc:docMk/>
            <pc:sldMk cId="3047363202" sldId="424"/>
            <ac:spMk id="7" creationId="{7DC42917-60D0-40FC-8E1D-1C68AE21167F}"/>
          </ac:spMkLst>
        </pc:spChg>
        <pc:spChg chg="add mod">
          <ac:chgData name="Kshitij Srivastava" userId="9ca786a045148134" providerId="Windows Live" clId="Web-{5E05A34B-A007-42B3-9FC8-448BD2DED269}" dt="2021-05-28T02:33:10.913" v="135" actId="1076"/>
          <ac:spMkLst>
            <pc:docMk/>
            <pc:sldMk cId="3047363202" sldId="424"/>
            <ac:spMk id="9" creationId="{F955CA31-2596-4848-BAA6-33C28B001458}"/>
          </ac:spMkLst>
        </pc:spChg>
        <pc:cxnChg chg="mod">
          <ac:chgData name="Kshitij Srivastava" userId="9ca786a045148134" providerId="Windows Live" clId="Web-{5E05A34B-A007-42B3-9FC8-448BD2DED269}" dt="2021-05-28T02:18:54.211" v="78" actId="1076"/>
          <ac:cxnSpMkLst>
            <pc:docMk/>
            <pc:sldMk cId="3047363202" sldId="424"/>
            <ac:cxnSpMk id="5" creationId="{6273D2B6-424F-4409-9937-5855A8CA91F7}"/>
          </ac:cxnSpMkLst>
        </pc:cxnChg>
      </pc:sldChg>
      <pc:sldChg chg="addSp modSp add replId">
        <pc:chgData name="Kshitij Srivastava" userId="9ca786a045148134" providerId="Windows Live" clId="Web-{5E05A34B-A007-42B3-9FC8-448BD2DED269}" dt="2021-05-28T02:34:37.007" v="143"/>
        <pc:sldMkLst>
          <pc:docMk/>
          <pc:sldMk cId="1832170708" sldId="425"/>
        </pc:sldMkLst>
        <pc:spChg chg="mod">
          <ac:chgData name="Kshitij Srivastava" userId="9ca786a045148134" providerId="Windows Live" clId="Web-{5E05A34B-A007-42B3-9FC8-448BD2DED269}" dt="2021-05-28T02:19:08.399" v="81" actId="20577"/>
          <ac:spMkLst>
            <pc:docMk/>
            <pc:sldMk cId="1832170708" sldId="425"/>
            <ac:spMk id="3" creationId="{F1A3C148-1963-493B-9E83-F6599EF277D7}"/>
          </ac:spMkLst>
        </pc:spChg>
        <pc:spChg chg="mod">
          <ac:chgData name="Kshitij Srivastava" userId="9ca786a045148134" providerId="Windows Live" clId="Web-{5E05A34B-A007-42B3-9FC8-448BD2DED269}" dt="2021-05-28T02:34:37.007" v="143"/>
          <ac:spMkLst>
            <pc:docMk/>
            <pc:sldMk cId="1832170708" sldId="425"/>
            <ac:spMk id="4" creationId="{6FF136E2-2660-4D85-8712-1079F704FFCF}"/>
          </ac:spMkLst>
        </pc:spChg>
        <pc:spChg chg="add mod">
          <ac:chgData name="Kshitij Srivastava" userId="9ca786a045148134" providerId="Windows Live" clId="Web-{5E05A34B-A007-42B3-9FC8-448BD2DED269}" dt="2021-05-28T02:33:19.195" v="137" actId="14100"/>
          <ac:spMkLst>
            <pc:docMk/>
            <pc:sldMk cId="1832170708" sldId="425"/>
            <ac:spMk id="7" creationId="{B9B93111-20FB-4D9A-9844-BAAFB985ECE0}"/>
          </ac:spMkLst>
        </pc:spChg>
        <pc:spChg chg="add mod">
          <ac:chgData name="Kshitij Srivastava" userId="9ca786a045148134" providerId="Windows Live" clId="Web-{5E05A34B-A007-42B3-9FC8-448BD2DED269}" dt="2021-05-28T02:33:29.726" v="138" actId="1076"/>
          <ac:spMkLst>
            <pc:docMk/>
            <pc:sldMk cId="1832170708" sldId="425"/>
            <ac:spMk id="9" creationId="{9AE948AD-5FCB-4F8D-803D-7D9C6D2EBA38}"/>
          </ac:spMkLst>
        </pc:spChg>
        <pc:cxnChg chg="mod">
          <ac:chgData name="Kshitij Srivastava" userId="9ca786a045148134" providerId="Windows Live" clId="Web-{5E05A34B-A007-42B3-9FC8-448BD2DED269}" dt="2021-05-28T02:19:01.102" v="80" actId="1076"/>
          <ac:cxnSpMkLst>
            <pc:docMk/>
            <pc:sldMk cId="1832170708" sldId="425"/>
            <ac:cxnSpMk id="5" creationId="{6273D2B6-424F-4409-9937-5855A8CA91F7}"/>
          </ac:cxnSpMkLst>
        </pc:cxnChg>
      </pc:sldChg>
      <pc:sldChg chg="addSp delSp modSp new mod modClrScheme addAnim delAnim chgLayout">
        <pc:chgData name="Kshitij Srivastava" userId="9ca786a045148134" providerId="Windows Live" clId="Web-{5E05A34B-A007-42B3-9FC8-448BD2DED269}" dt="2021-05-28T03:40:55.973" v="565" actId="1076"/>
        <pc:sldMkLst>
          <pc:docMk/>
          <pc:sldMk cId="1718422683" sldId="426"/>
        </pc:sldMkLst>
        <pc:spChg chg="mod ord">
          <ac:chgData name="Kshitij Srivastava" userId="9ca786a045148134" providerId="Windows Live" clId="Web-{5E05A34B-A007-42B3-9FC8-448BD2DED269}" dt="2021-05-28T03:32:21.426" v="375"/>
          <ac:spMkLst>
            <pc:docMk/>
            <pc:sldMk cId="1718422683" sldId="426"/>
            <ac:spMk id="2" creationId="{0B387244-411B-415F-8741-5F8586E40503}"/>
          </ac:spMkLst>
        </pc:spChg>
        <pc:spChg chg="add del mod">
          <ac:chgData name="Kshitij Srivastava" userId="9ca786a045148134" providerId="Windows Live" clId="Web-{5E05A34B-A007-42B3-9FC8-448BD2DED269}" dt="2021-05-28T03:31:32.222" v="360"/>
          <ac:spMkLst>
            <pc:docMk/>
            <pc:sldMk cId="1718422683" sldId="426"/>
            <ac:spMk id="4" creationId="{CC7D7376-FBBF-4ECD-B6AE-339105E81033}"/>
          </ac:spMkLst>
        </pc:spChg>
        <pc:spChg chg="add del mod">
          <ac:chgData name="Kshitij Srivastava" userId="9ca786a045148134" providerId="Windows Live" clId="Web-{5E05A34B-A007-42B3-9FC8-448BD2DED269}" dt="2021-05-28T03:31:33.738" v="361"/>
          <ac:spMkLst>
            <pc:docMk/>
            <pc:sldMk cId="1718422683" sldId="426"/>
            <ac:spMk id="6" creationId="{6C17F495-5CCD-44D1-AFA0-2A6C871184A1}"/>
          </ac:spMkLst>
        </pc:spChg>
        <pc:spChg chg="add del mod">
          <ac:chgData name="Kshitij Srivastava" userId="9ca786a045148134" providerId="Windows Live" clId="Web-{5E05A34B-A007-42B3-9FC8-448BD2DED269}" dt="2021-05-28T03:32:12.879" v="374"/>
          <ac:spMkLst>
            <pc:docMk/>
            <pc:sldMk cId="1718422683" sldId="426"/>
            <ac:spMk id="7" creationId="{ECD8078D-1BDF-483A-B485-6C55D2314397}"/>
          </ac:spMkLst>
        </pc:spChg>
        <pc:spChg chg="add mod ord">
          <ac:chgData name="Kshitij Srivastava" userId="9ca786a045148134" providerId="Windows Live" clId="Web-{5E05A34B-A007-42B3-9FC8-448BD2DED269}" dt="2021-05-28T03:40:35.535" v="560" actId="1076"/>
          <ac:spMkLst>
            <pc:docMk/>
            <pc:sldMk cId="1718422683" sldId="426"/>
            <ac:spMk id="8" creationId="{07A33A00-649D-430F-9C90-3EAB6038A2D9}"/>
          </ac:spMkLst>
        </pc:spChg>
        <pc:spChg chg="add del mod ord">
          <ac:chgData name="Kshitij Srivastava" userId="9ca786a045148134" providerId="Windows Live" clId="Web-{5E05A34B-A007-42B3-9FC8-448BD2DED269}" dt="2021-05-28T03:40:28.285" v="558"/>
          <ac:spMkLst>
            <pc:docMk/>
            <pc:sldMk cId="1718422683" sldId="426"/>
            <ac:spMk id="9" creationId="{74FAEA12-62EA-4B2B-8DBE-26233EE566D3}"/>
          </ac:spMkLst>
        </pc:spChg>
        <pc:spChg chg="add mod ord">
          <ac:chgData name="Kshitij Srivastava" userId="9ca786a045148134" providerId="Windows Live" clId="Web-{5E05A34B-A007-42B3-9FC8-448BD2DED269}" dt="2021-05-28T03:40:55.973" v="565" actId="1076"/>
          <ac:spMkLst>
            <pc:docMk/>
            <pc:sldMk cId="1718422683" sldId="426"/>
            <ac:spMk id="10" creationId="{2BB080D8-E1BD-4EED-9544-6D9803AEEA88}"/>
          </ac:spMkLst>
        </pc:spChg>
      </pc:sldChg>
      <pc:sldChg chg="addSp delSp add del ord replId">
        <pc:chgData name="Kshitij Srivastava" userId="9ca786a045148134" providerId="Windows Live" clId="Web-{5E05A34B-A007-42B3-9FC8-448BD2DED269}" dt="2021-05-28T03:48:34.488" v="655"/>
        <pc:sldMkLst>
          <pc:docMk/>
          <pc:sldMk cId="1213792212" sldId="427"/>
        </pc:sldMkLst>
        <pc:spChg chg="add del">
          <ac:chgData name="Kshitij Srivastava" userId="9ca786a045148134" providerId="Windows Live" clId="Web-{5E05A34B-A007-42B3-9FC8-448BD2DED269}" dt="2021-05-28T03:29:38.504" v="341"/>
          <ac:spMkLst>
            <pc:docMk/>
            <pc:sldMk cId="1213792212" sldId="427"/>
            <ac:spMk id="6" creationId="{EC3E5478-9DBA-4F30-9847-518BDAB7B956}"/>
          </ac:spMkLst>
        </pc:spChg>
      </pc:sldChg>
      <pc:sldChg chg="addSp delSp modSp new">
        <pc:chgData name="Kshitij Srivastava" userId="9ca786a045148134" providerId="Windows Live" clId="Web-{5E05A34B-A007-42B3-9FC8-448BD2DED269}" dt="2021-05-28T03:46:23.660" v="654" actId="1076"/>
        <pc:sldMkLst>
          <pc:docMk/>
          <pc:sldMk cId="1254590615" sldId="428"/>
        </pc:sldMkLst>
        <pc:spChg chg="mod">
          <ac:chgData name="Kshitij Srivastava" userId="9ca786a045148134" providerId="Windows Live" clId="Web-{5E05A34B-A007-42B3-9FC8-448BD2DED269}" dt="2021-05-28T03:41:26.707" v="567" actId="20577"/>
          <ac:spMkLst>
            <pc:docMk/>
            <pc:sldMk cId="1254590615" sldId="428"/>
            <ac:spMk id="2" creationId="{99BF769C-267F-4F5B-A4C5-D80FCB92EC62}"/>
          </ac:spMkLst>
        </pc:spChg>
        <pc:spChg chg="del">
          <ac:chgData name="Kshitij Srivastava" userId="9ca786a045148134" providerId="Windows Live" clId="Web-{5E05A34B-A007-42B3-9FC8-448BD2DED269}" dt="2021-05-28T03:42:00.332" v="576"/>
          <ac:spMkLst>
            <pc:docMk/>
            <pc:sldMk cId="1254590615" sldId="428"/>
            <ac:spMk id="3" creationId="{EDAFFA13-991C-4711-A753-AE47BC4E7644}"/>
          </ac:spMkLst>
        </pc:spChg>
        <pc:spChg chg="add mod">
          <ac:chgData name="Kshitij Srivastava" userId="9ca786a045148134" providerId="Windows Live" clId="Web-{5E05A34B-A007-42B3-9FC8-448BD2DED269}" dt="2021-05-28T03:42:49.504" v="587"/>
          <ac:spMkLst>
            <pc:docMk/>
            <pc:sldMk cId="1254590615" sldId="428"/>
            <ac:spMk id="4" creationId="{16CED73F-FD2F-419C-A6DA-95FB6F07B07F}"/>
          </ac:spMkLst>
        </pc:spChg>
        <pc:spChg chg="add mod">
          <ac:chgData name="Kshitij Srivastava" userId="9ca786a045148134" providerId="Windows Live" clId="Web-{5E05A34B-A007-42B3-9FC8-448BD2DED269}" dt="2021-05-28T03:43:07.801" v="588"/>
          <ac:spMkLst>
            <pc:docMk/>
            <pc:sldMk cId="1254590615" sldId="428"/>
            <ac:spMk id="5" creationId="{8D362A55-B5DA-4077-BFF5-86BF97AE4E53}"/>
          </ac:spMkLst>
        </pc:spChg>
        <pc:spChg chg="add mod">
          <ac:chgData name="Kshitij Srivastava" userId="9ca786a045148134" providerId="Windows Live" clId="Web-{5E05A34B-A007-42B3-9FC8-448BD2DED269}" dt="2021-05-28T03:44:58.285" v="607" actId="1076"/>
          <ac:spMkLst>
            <pc:docMk/>
            <pc:sldMk cId="1254590615" sldId="428"/>
            <ac:spMk id="13" creationId="{D3585882-60F3-458A-A801-291A9B39A5D7}"/>
          </ac:spMkLst>
        </pc:spChg>
        <pc:spChg chg="add mod">
          <ac:chgData name="Kshitij Srivastava" userId="9ca786a045148134" providerId="Windows Live" clId="Web-{5E05A34B-A007-42B3-9FC8-448BD2DED269}" dt="2021-05-28T03:45:10.879" v="611" actId="1076"/>
          <ac:spMkLst>
            <pc:docMk/>
            <pc:sldMk cId="1254590615" sldId="428"/>
            <ac:spMk id="14" creationId="{CD68A4E7-6762-4D08-BA51-A0E49D546DC4}"/>
          </ac:spMkLst>
        </pc:spChg>
        <pc:spChg chg="add mod">
          <ac:chgData name="Kshitij Srivastava" userId="9ca786a045148134" providerId="Windows Live" clId="Web-{5E05A34B-A007-42B3-9FC8-448BD2DED269}" dt="2021-05-28T03:45:19.379" v="612" actId="1076"/>
          <ac:spMkLst>
            <pc:docMk/>
            <pc:sldMk cId="1254590615" sldId="428"/>
            <ac:spMk id="15" creationId="{184DD79C-6029-4143-905E-44736794A548}"/>
          </ac:spMkLst>
        </pc:spChg>
        <pc:spChg chg="add del">
          <ac:chgData name="Kshitij Srivastava" userId="9ca786a045148134" providerId="Windows Live" clId="Web-{5E05A34B-A007-42B3-9FC8-448BD2DED269}" dt="2021-05-28T03:45:38.957" v="622"/>
          <ac:spMkLst>
            <pc:docMk/>
            <pc:sldMk cId="1254590615" sldId="428"/>
            <ac:spMk id="16" creationId="{951EB40A-1A34-4819-8635-A68F25BA4E99}"/>
          </ac:spMkLst>
        </pc:spChg>
        <pc:spChg chg="add del">
          <ac:chgData name="Kshitij Srivastava" userId="9ca786a045148134" providerId="Windows Live" clId="Web-{5E05A34B-A007-42B3-9FC8-448BD2DED269}" dt="2021-05-28T03:45:38.957" v="621"/>
          <ac:spMkLst>
            <pc:docMk/>
            <pc:sldMk cId="1254590615" sldId="428"/>
            <ac:spMk id="17" creationId="{1124ADFC-4146-4347-9396-F7BEAEC93BC3}"/>
          </ac:spMkLst>
        </pc:spChg>
        <pc:spChg chg="add del">
          <ac:chgData name="Kshitij Srivastava" userId="9ca786a045148134" providerId="Windows Live" clId="Web-{5E05A34B-A007-42B3-9FC8-448BD2DED269}" dt="2021-05-28T03:45:38.941" v="620"/>
          <ac:spMkLst>
            <pc:docMk/>
            <pc:sldMk cId="1254590615" sldId="428"/>
            <ac:spMk id="18" creationId="{745BCEB2-21DB-41D2-AA4A-542969AB2450}"/>
          </ac:spMkLst>
        </pc:spChg>
        <pc:spChg chg="add del">
          <ac:chgData name="Kshitij Srivastava" userId="9ca786a045148134" providerId="Windows Live" clId="Web-{5E05A34B-A007-42B3-9FC8-448BD2DED269}" dt="2021-05-28T03:45:38.941" v="619"/>
          <ac:spMkLst>
            <pc:docMk/>
            <pc:sldMk cId="1254590615" sldId="428"/>
            <ac:spMk id="19" creationId="{E322DB43-C3B2-4EA5-9AC8-2E799A87A214}"/>
          </ac:spMkLst>
        </pc:spChg>
        <pc:spChg chg="add del">
          <ac:chgData name="Kshitij Srivastava" userId="9ca786a045148134" providerId="Windows Live" clId="Web-{5E05A34B-A007-42B3-9FC8-448BD2DED269}" dt="2021-05-28T03:45:43.738" v="630"/>
          <ac:spMkLst>
            <pc:docMk/>
            <pc:sldMk cId="1254590615" sldId="428"/>
            <ac:spMk id="20" creationId="{BB859A46-AF0E-4886-B03F-0091DCE8E2B8}"/>
          </ac:spMkLst>
        </pc:spChg>
        <pc:spChg chg="add del">
          <ac:chgData name="Kshitij Srivastava" userId="9ca786a045148134" providerId="Windows Live" clId="Web-{5E05A34B-A007-42B3-9FC8-448BD2DED269}" dt="2021-05-28T03:45:43.738" v="629"/>
          <ac:spMkLst>
            <pc:docMk/>
            <pc:sldMk cId="1254590615" sldId="428"/>
            <ac:spMk id="21" creationId="{279F7E59-1F27-4D3E-8640-0B02D62A6886}"/>
          </ac:spMkLst>
        </pc:spChg>
        <pc:spChg chg="add del">
          <ac:chgData name="Kshitij Srivastava" userId="9ca786a045148134" providerId="Windows Live" clId="Web-{5E05A34B-A007-42B3-9FC8-448BD2DED269}" dt="2021-05-28T03:45:43.738" v="628"/>
          <ac:spMkLst>
            <pc:docMk/>
            <pc:sldMk cId="1254590615" sldId="428"/>
            <ac:spMk id="22" creationId="{2B36B6D8-F326-414D-AFF4-0AD4B1D981EA}"/>
          </ac:spMkLst>
        </pc:spChg>
        <pc:spChg chg="add del">
          <ac:chgData name="Kshitij Srivastava" userId="9ca786a045148134" providerId="Windows Live" clId="Web-{5E05A34B-A007-42B3-9FC8-448BD2DED269}" dt="2021-05-28T03:45:43.738" v="627"/>
          <ac:spMkLst>
            <pc:docMk/>
            <pc:sldMk cId="1254590615" sldId="428"/>
            <ac:spMk id="23" creationId="{1388EB21-3409-4154-8D05-5EDECFB45AFB}"/>
          </ac:spMkLst>
        </pc:spChg>
        <pc:spChg chg="add mod">
          <ac:chgData name="Kshitij Srivastava" userId="9ca786a045148134" providerId="Windows Live" clId="Web-{5E05A34B-A007-42B3-9FC8-448BD2DED269}" dt="2021-05-28T03:45:56.441" v="634" actId="1076"/>
          <ac:spMkLst>
            <pc:docMk/>
            <pc:sldMk cId="1254590615" sldId="428"/>
            <ac:spMk id="24" creationId="{F1E7FD90-0CF7-49EB-A840-5856F3052070}"/>
          </ac:spMkLst>
        </pc:spChg>
        <pc:spChg chg="add mod">
          <ac:chgData name="Kshitij Srivastava" userId="9ca786a045148134" providerId="Windows Live" clId="Web-{5E05A34B-A007-42B3-9FC8-448BD2DED269}" dt="2021-05-28T03:45:56.441" v="635" actId="1076"/>
          <ac:spMkLst>
            <pc:docMk/>
            <pc:sldMk cId="1254590615" sldId="428"/>
            <ac:spMk id="25" creationId="{04BB6D00-425B-4D68-89E1-BEC41DE83BB1}"/>
          </ac:spMkLst>
        </pc:spChg>
        <pc:spChg chg="add mod">
          <ac:chgData name="Kshitij Srivastava" userId="9ca786a045148134" providerId="Windows Live" clId="Web-{5E05A34B-A007-42B3-9FC8-448BD2DED269}" dt="2021-05-28T03:45:56.457" v="636" actId="1076"/>
          <ac:spMkLst>
            <pc:docMk/>
            <pc:sldMk cId="1254590615" sldId="428"/>
            <ac:spMk id="26" creationId="{C6AABB0D-A3F1-4DB1-AD8E-DE6E8D28F910}"/>
          </ac:spMkLst>
        </pc:spChg>
        <pc:spChg chg="add mod">
          <ac:chgData name="Kshitij Srivastava" userId="9ca786a045148134" providerId="Windows Live" clId="Web-{5E05A34B-A007-42B3-9FC8-448BD2DED269}" dt="2021-05-28T03:46:05.519" v="640" actId="1076"/>
          <ac:spMkLst>
            <pc:docMk/>
            <pc:sldMk cId="1254590615" sldId="428"/>
            <ac:spMk id="27" creationId="{DB440FF9-63B4-4F98-B9D9-B07D7367251F}"/>
          </ac:spMkLst>
        </pc:spChg>
        <pc:spChg chg="add mod">
          <ac:chgData name="Kshitij Srivastava" userId="9ca786a045148134" providerId="Windows Live" clId="Web-{5E05A34B-A007-42B3-9FC8-448BD2DED269}" dt="2021-05-28T03:46:05.519" v="641" actId="1076"/>
          <ac:spMkLst>
            <pc:docMk/>
            <pc:sldMk cId="1254590615" sldId="428"/>
            <ac:spMk id="28" creationId="{45F18468-538C-4738-AED7-DB6E1E7DB18F}"/>
          </ac:spMkLst>
        </pc:spChg>
        <pc:spChg chg="add mod">
          <ac:chgData name="Kshitij Srivastava" userId="9ca786a045148134" providerId="Windows Live" clId="Web-{5E05A34B-A007-42B3-9FC8-448BD2DED269}" dt="2021-05-28T03:46:05.535" v="642" actId="1076"/>
          <ac:spMkLst>
            <pc:docMk/>
            <pc:sldMk cId="1254590615" sldId="428"/>
            <ac:spMk id="29" creationId="{4A2091C4-62A8-49FF-B1BC-EB8ED2D60A02}"/>
          </ac:spMkLst>
        </pc:spChg>
        <pc:spChg chg="add mod">
          <ac:chgData name="Kshitij Srivastava" userId="9ca786a045148134" providerId="Windows Live" clId="Web-{5E05A34B-A007-42B3-9FC8-448BD2DED269}" dt="2021-05-28T03:46:14.722" v="646" actId="1076"/>
          <ac:spMkLst>
            <pc:docMk/>
            <pc:sldMk cId="1254590615" sldId="428"/>
            <ac:spMk id="30" creationId="{9EC420C3-3635-4FDD-86F7-7581DAED3CCF}"/>
          </ac:spMkLst>
        </pc:spChg>
        <pc:spChg chg="add mod">
          <ac:chgData name="Kshitij Srivastava" userId="9ca786a045148134" providerId="Windows Live" clId="Web-{5E05A34B-A007-42B3-9FC8-448BD2DED269}" dt="2021-05-28T03:46:14.722" v="647" actId="1076"/>
          <ac:spMkLst>
            <pc:docMk/>
            <pc:sldMk cId="1254590615" sldId="428"/>
            <ac:spMk id="31" creationId="{326AE4AB-3850-4324-A32D-36521269648A}"/>
          </ac:spMkLst>
        </pc:spChg>
        <pc:spChg chg="add mod">
          <ac:chgData name="Kshitij Srivastava" userId="9ca786a045148134" providerId="Windows Live" clId="Web-{5E05A34B-A007-42B3-9FC8-448BD2DED269}" dt="2021-05-28T03:46:14.738" v="648" actId="1076"/>
          <ac:spMkLst>
            <pc:docMk/>
            <pc:sldMk cId="1254590615" sldId="428"/>
            <ac:spMk id="32" creationId="{413DDFD4-ECCD-4C0C-91AB-9A87B4475D90}"/>
          </ac:spMkLst>
        </pc:spChg>
        <pc:spChg chg="add mod">
          <ac:chgData name="Kshitij Srivastava" userId="9ca786a045148134" providerId="Windows Live" clId="Web-{5E05A34B-A007-42B3-9FC8-448BD2DED269}" dt="2021-05-28T03:46:23.629" v="652" actId="1076"/>
          <ac:spMkLst>
            <pc:docMk/>
            <pc:sldMk cId="1254590615" sldId="428"/>
            <ac:spMk id="33" creationId="{946F6CE7-DFF9-4659-8BE4-FBEA2028870B}"/>
          </ac:spMkLst>
        </pc:spChg>
        <pc:spChg chg="add mod">
          <ac:chgData name="Kshitij Srivastava" userId="9ca786a045148134" providerId="Windows Live" clId="Web-{5E05A34B-A007-42B3-9FC8-448BD2DED269}" dt="2021-05-28T03:46:23.644" v="653" actId="1076"/>
          <ac:spMkLst>
            <pc:docMk/>
            <pc:sldMk cId="1254590615" sldId="428"/>
            <ac:spMk id="34" creationId="{20446227-372D-4747-AD36-804E4374602E}"/>
          </ac:spMkLst>
        </pc:spChg>
        <pc:spChg chg="add mod">
          <ac:chgData name="Kshitij Srivastava" userId="9ca786a045148134" providerId="Windows Live" clId="Web-{5E05A34B-A007-42B3-9FC8-448BD2DED269}" dt="2021-05-28T03:46:23.660" v="654" actId="1076"/>
          <ac:spMkLst>
            <pc:docMk/>
            <pc:sldMk cId="1254590615" sldId="428"/>
            <ac:spMk id="35" creationId="{6B915D23-D85D-4D27-ABCE-D4E1F1BDAAFC}"/>
          </ac:spMkLst>
        </pc:spChg>
        <pc:inkChg chg="add del">
          <ac:chgData name="Kshitij Srivastava" userId="9ca786a045148134" providerId="Windows Live" clId="Web-{5E05A34B-A007-42B3-9FC8-448BD2DED269}" dt="2021-05-28T03:44:33.754" v="602"/>
          <ac:inkMkLst>
            <pc:docMk/>
            <pc:sldMk cId="1254590615" sldId="428"/>
            <ac:inkMk id="6" creationId="{0B995ADC-24B3-480B-8DA8-481C73E27218}"/>
          </ac:inkMkLst>
        </pc:inkChg>
        <pc:inkChg chg="add del">
          <ac:chgData name="Kshitij Srivastava" userId="9ca786a045148134" providerId="Windows Live" clId="Web-{5E05A34B-A007-42B3-9FC8-448BD2DED269}" dt="2021-05-28T03:44:31.176" v="601"/>
          <ac:inkMkLst>
            <pc:docMk/>
            <pc:sldMk cId="1254590615" sldId="428"/>
            <ac:inkMk id="7" creationId="{6B35800A-1B26-40FA-B8F8-B719A1CFA888}"/>
          </ac:inkMkLst>
        </pc:inkChg>
        <pc:inkChg chg="add del">
          <ac:chgData name="Kshitij Srivastava" userId="9ca786a045148134" providerId="Windows Live" clId="Web-{5E05A34B-A007-42B3-9FC8-448BD2DED269}" dt="2021-05-28T03:44:28.285" v="600"/>
          <ac:inkMkLst>
            <pc:docMk/>
            <pc:sldMk cId="1254590615" sldId="428"/>
            <ac:inkMk id="8" creationId="{C8922ACD-BDF5-40DD-98BE-406863BCD27C}"/>
          </ac:inkMkLst>
        </pc:inkChg>
        <pc:inkChg chg="add del">
          <ac:chgData name="Kshitij Srivastava" userId="9ca786a045148134" providerId="Windows Live" clId="Web-{5E05A34B-A007-42B3-9FC8-448BD2DED269}" dt="2021-05-28T03:44:26.176" v="599"/>
          <ac:inkMkLst>
            <pc:docMk/>
            <pc:sldMk cId="1254590615" sldId="428"/>
            <ac:inkMk id="9" creationId="{6B190068-817E-4131-88A8-0AA7429C2D38}"/>
          </ac:inkMkLst>
        </pc:inkChg>
        <pc:inkChg chg="add del">
          <ac:chgData name="Kshitij Srivastava" userId="9ca786a045148134" providerId="Windows Live" clId="Web-{5E05A34B-A007-42B3-9FC8-448BD2DED269}" dt="2021-05-28T03:44:23.988" v="598"/>
          <ac:inkMkLst>
            <pc:docMk/>
            <pc:sldMk cId="1254590615" sldId="428"/>
            <ac:inkMk id="10" creationId="{BC1364C0-BBF8-494C-8C49-F7CA96EB8918}"/>
          </ac:inkMkLst>
        </pc:inkChg>
        <pc:inkChg chg="add del">
          <ac:chgData name="Kshitij Srivastava" userId="9ca786a045148134" providerId="Windows Live" clId="Web-{5E05A34B-A007-42B3-9FC8-448BD2DED269}" dt="2021-05-28T03:44:12.832" v="597"/>
          <ac:inkMkLst>
            <pc:docMk/>
            <pc:sldMk cId="1254590615" sldId="428"/>
            <ac:inkMk id="11" creationId="{B36B1C80-C613-48B2-9D1E-903B5A5B9292}"/>
          </ac:inkMkLst>
        </pc:inkChg>
        <pc:inkChg chg="add del">
          <ac:chgData name="Kshitij Srivastava" userId="9ca786a045148134" providerId="Windows Live" clId="Web-{5E05A34B-A007-42B3-9FC8-448BD2DED269}" dt="2021-05-28T03:44:08.035" v="596"/>
          <ac:inkMkLst>
            <pc:docMk/>
            <pc:sldMk cId="1254590615" sldId="428"/>
            <ac:inkMk id="12" creationId="{A5DFBEFF-B857-4495-8A3F-207723F98E02}"/>
          </ac:inkMkLst>
        </pc:inkChg>
      </pc:sldChg>
      <pc:sldChg chg="addSp delSp modSp new">
        <pc:chgData name="Kshitij Srivastava" userId="9ca786a045148134" providerId="Windows Live" clId="Web-{5E05A34B-A007-42B3-9FC8-448BD2DED269}" dt="2021-05-28T07:50:30.273" v="2002" actId="20577"/>
        <pc:sldMkLst>
          <pc:docMk/>
          <pc:sldMk cId="4013196149" sldId="429"/>
        </pc:sldMkLst>
        <pc:spChg chg="mod">
          <ac:chgData name="Kshitij Srivastava" userId="9ca786a045148134" providerId="Windows Live" clId="Web-{5E05A34B-A007-42B3-9FC8-448BD2DED269}" dt="2021-05-28T04:01:32.018" v="658" actId="20577"/>
          <ac:spMkLst>
            <pc:docMk/>
            <pc:sldMk cId="4013196149" sldId="429"/>
            <ac:spMk id="2" creationId="{C733373D-3DBB-41C1-AEA0-ED9D0A5746F5}"/>
          </ac:spMkLst>
        </pc:spChg>
        <pc:spChg chg="del">
          <ac:chgData name="Kshitij Srivastava" userId="9ca786a045148134" providerId="Windows Live" clId="Web-{5E05A34B-A007-42B3-9FC8-448BD2DED269}" dt="2021-05-28T07:12:46.993" v="1900"/>
          <ac:spMkLst>
            <pc:docMk/>
            <pc:sldMk cId="4013196149" sldId="429"/>
            <ac:spMk id="3" creationId="{37F4481D-1BD9-4C69-BEBA-148FCE7C0069}"/>
          </ac:spMkLst>
        </pc:spChg>
        <pc:spChg chg="add mod">
          <ac:chgData name="Kshitij Srivastava" userId="9ca786a045148134" providerId="Windows Live" clId="Web-{5E05A34B-A007-42B3-9FC8-448BD2DED269}" dt="2021-05-28T04:02:13.065" v="670" actId="1076"/>
          <ac:spMkLst>
            <pc:docMk/>
            <pc:sldMk cId="4013196149" sldId="429"/>
            <ac:spMk id="5" creationId="{631F159C-AA99-4193-BF0C-8E34E56027C7}"/>
          </ac:spMkLst>
        </pc:spChg>
        <pc:spChg chg="add mod">
          <ac:chgData name="Kshitij Srivastava" userId="9ca786a045148134" providerId="Windows Live" clId="Web-{5E05A34B-A007-42B3-9FC8-448BD2DED269}" dt="2021-05-28T04:02:13.081" v="673" actId="1076"/>
          <ac:spMkLst>
            <pc:docMk/>
            <pc:sldMk cId="4013196149" sldId="429"/>
            <ac:spMk id="11" creationId="{F24E8AEA-8CE4-40DB-A920-1853A49B4781}"/>
          </ac:spMkLst>
        </pc:spChg>
        <pc:spChg chg="add mod">
          <ac:chgData name="Kshitij Srivastava" userId="9ca786a045148134" providerId="Windows Live" clId="Web-{5E05A34B-A007-42B3-9FC8-448BD2DED269}" dt="2021-05-28T04:02:13.096" v="675" actId="1076"/>
          <ac:spMkLst>
            <pc:docMk/>
            <pc:sldMk cId="4013196149" sldId="429"/>
            <ac:spMk id="15" creationId="{7DB652C4-01B2-4F12-A203-AD8E9316FED3}"/>
          </ac:spMkLst>
        </pc:spChg>
        <pc:spChg chg="add mod">
          <ac:chgData name="Kshitij Srivastava" userId="9ca786a045148134" providerId="Windows Live" clId="Web-{5E05A34B-A007-42B3-9FC8-448BD2DED269}" dt="2021-05-28T04:02:13.112" v="676" actId="1076"/>
          <ac:spMkLst>
            <pc:docMk/>
            <pc:sldMk cId="4013196149" sldId="429"/>
            <ac:spMk id="17" creationId="{09D66393-6DE9-45CC-AFB4-279EC003167C}"/>
          </ac:spMkLst>
        </pc:spChg>
        <pc:spChg chg="add mod">
          <ac:chgData name="Kshitij Srivastava" userId="9ca786a045148134" providerId="Windows Live" clId="Web-{5E05A34B-A007-42B3-9FC8-448BD2DED269}" dt="2021-05-28T07:50:30.273" v="2002" actId="20577"/>
          <ac:spMkLst>
            <pc:docMk/>
            <pc:sldMk cId="4013196149" sldId="429"/>
            <ac:spMk id="19" creationId="{15757D6D-5E89-47AF-97EF-68902048D391}"/>
          </ac:spMkLst>
        </pc:spChg>
        <pc:spChg chg="add mod">
          <ac:chgData name="Kshitij Srivastava" userId="9ca786a045148134" providerId="Windows Live" clId="Web-{5E05A34B-A007-42B3-9FC8-448BD2DED269}" dt="2021-05-28T04:02:13.128" v="678" actId="1076"/>
          <ac:spMkLst>
            <pc:docMk/>
            <pc:sldMk cId="4013196149" sldId="429"/>
            <ac:spMk id="21" creationId="{BE94747F-D998-436D-90F1-7D45DF3E2AE7}"/>
          </ac:spMkLst>
        </pc:spChg>
        <pc:spChg chg="add mod">
          <ac:chgData name="Kshitij Srivastava" userId="9ca786a045148134" providerId="Windows Live" clId="Web-{5E05A34B-A007-42B3-9FC8-448BD2DED269}" dt="2021-05-28T04:02:13.143" v="680" actId="1076"/>
          <ac:spMkLst>
            <pc:docMk/>
            <pc:sldMk cId="4013196149" sldId="429"/>
            <ac:spMk id="25" creationId="{46053483-A9A6-46FE-AC81-69CCC8A5D320}"/>
          </ac:spMkLst>
        </pc:spChg>
        <pc:cxnChg chg="add mod">
          <ac:chgData name="Kshitij Srivastava" userId="9ca786a045148134" providerId="Windows Live" clId="Web-{5E05A34B-A007-42B3-9FC8-448BD2DED269}" dt="2021-05-28T04:02:13.065" v="671" actId="1076"/>
          <ac:cxnSpMkLst>
            <pc:docMk/>
            <pc:sldMk cId="4013196149" sldId="429"/>
            <ac:cxnSpMk id="7" creationId="{934ABA8F-5F59-4DE2-8BC8-E8D09E2D66B9}"/>
          </ac:cxnSpMkLst>
        </pc:cxnChg>
        <pc:cxnChg chg="add mod">
          <ac:chgData name="Kshitij Srivastava" userId="9ca786a045148134" providerId="Windows Live" clId="Web-{5E05A34B-A007-42B3-9FC8-448BD2DED269}" dt="2021-05-28T04:02:13.081" v="672" actId="1076"/>
          <ac:cxnSpMkLst>
            <pc:docMk/>
            <pc:sldMk cId="4013196149" sldId="429"/>
            <ac:cxnSpMk id="9" creationId="{D35C5E20-4BE9-4634-96FB-06E552D29FD8}"/>
          </ac:cxnSpMkLst>
        </pc:cxnChg>
        <pc:cxnChg chg="add mod">
          <ac:chgData name="Kshitij Srivastava" userId="9ca786a045148134" providerId="Windows Live" clId="Web-{5E05A34B-A007-42B3-9FC8-448BD2DED269}" dt="2021-05-28T04:02:13.096" v="674" actId="1076"/>
          <ac:cxnSpMkLst>
            <pc:docMk/>
            <pc:sldMk cId="4013196149" sldId="429"/>
            <ac:cxnSpMk id="13" creationId="{D4BE800C-4259-4DBB-9A05-B7F8438151B0}"/>
          </ac:cxnSpMkLst>
        </pc:cxnChg>
        <pc:cxnChg chg="add mod">
          <ac:chgData name="Kshitij Srivastava" userId="9ca786a045148134" providerId="Windows Live" clId="Web-{5E05A34B-A007-42B3-9FC8-448BD2DED269}" dt="2021-05-28T04:02:13.128" v="679" actId="1076"/>
          <ac:cxnSpMkLst>
            <pc:docMk/>
            <pc:sldMk cId="4013196149" sldId="429"/>
            <ac:cxnSpMk id="23" creationId="{DDA3E7C8-6EE6-4F8C-8813-0CA0067357F6}"/>
          </ac:cxnSpMkLst>
        </pc:cxnChg>
      </pc:sldChg>
      <pc:sldChg chg="addSp delSp modSp new addAnim modAnim addCm">
        <pc:chgData name="Kshitij Srivastava" userId="9ca786a045148134" providerId="Windows Live" clId="Web-{5E05A34B-A007-42B3-9FC8-448BD2DED269}" dt="2021-05-28T07:50:36.523" v="2003" actId="20577"/>
        <pc:sldMkLst>
          <pc:docMk/>
          <pc:sldMk cId="1790185790" sldId="430"/>
        </pc:sldMkLst>
        <pc:spChg chg="mod">
          <ac:chgData name="Kshitij Srivastava" userId="9ca786a045148134" providerId="Windows Live" clId="Web-{5E05A34B-A007-42B3-9FC8-448BD2DED269}" dt="2021-05-28T04:03:05.831" v="711" actId="20577"/>
          <ac:spMkLst>
            <pc:docMk/>
            <pc:sldMk cId="1790185790" sldId="430"/>
            <ac:spMk id="2" creationId="{7EFF1134-907B-47B1-B055-0C78314E84C0}"/>
          </ac:spMkLst>
        </pc:spChg>
        <pc:spChg chg="del">
          <ac:chgData name="Kshitij Srivastava" userId="9ca786a045148134" providerId="Windows Live" clId="Web-{5E05A34B-A007-42B3-9FC8-448BD2DED269}" dt="2021-05-28T04:34:21.922" v="713"/>
          <ac:spMkLst>
            <pc:docMk/>
            <pc:sldMk cId="1790185790" sldId="430"/>
            <ac:spMk id="3" creationId="{CBE04AB6-A14E-45D6-8D45-499678FA17BD}"/>
          </ac:spMkLst>
        </pc:spChg>
        <pc:spChg chg="add">
          <ac:chgData name="Kshitij Srivastava" userId="9ca786a045148134" providerId="Windows Live" clId="Web-{5E05A34B-A007-42B3-9FC8-448BD2DED269}" dt="2021-05-28T04:02:18.643" v="682"/>
          <ac:spMkLst>
            <pc:docMk/>
            <pc:sldMk cId="1790185790" sldId="430"/>
            <ac:spMk id="5" creationId="{1117743A-BC89-4997-B7E8-9101070D6C7C}"/>
          </ac:spMkLst>
        </pc:spChg>
        <pc:spChg chg="add">
          <ac:chgData name="Kshitij Srivastava" userId="9ca786a045148134" providerId="Windows Live" clId="Web-{5E05A34B-A007-42B3-9FC8-448BD2DED269}" dt="2021-05-28T04:02:18.674" v="685"/>
          <ac:spMkLst>
            <pc:docMk/>
            <pc:sldMk cId="1790185790" sldId="430"/>
            <ac:spMk id="11" creationId="{39EDD68B-EEB5-4092-B21C-EDD66EA15424}"/>
          </ac:spMkLst>
        </pc:spChg>
        <pc:spChg chg="add">
          <ac:chgData name="Kshitij Srivastava" userId="9ca786a045148134" providerId="Windows Live" clId="Web-{5E05A34B-A007-42B3-9FC8-448BD2DED269}" dt="2021-05-28T04:02:18.690" v="687"/>
          <ac:spMkLst>
            <pc:docMk/>
            <pc:sldMk cId="1790185790" sldId="430"/>
            <ac:spMk id="15" creationId="{F5E2AA10-8647-4725-BDE9-7479861F3A7C}"/>
          </ac:spMkLst>
        </pc:spChg>
        <pc:spChg chg="add mod">
          <ac:chgData name="Kshitij Srivastava" userId="9ca786a045148134" providerId="Windows Live" clId="Web-{5E05A34B-A007-42B3-9FC8-448BD2DED269}" dt="2021-05-28T04:02:23.643" v="693" actId="1076"/>
          <ac:spMkLst>
            <pc:docMk/>
            <pc:sldMk cId="1790185790" sldId="430"/>
            <ac:spMk id="17" creationId="{12702845-E14C-4016-A648-C333E1CE956B}"/>
          </ac:spMkLst>
        </pc:spChg>
        <pc:spChg chg="add mod">
          <ac:chgData name="Kshitij Srivastava" userId="9ca786a045148134" providerId="Windows Live" clId="Web-{5E05A34B-A007-42B3-9FC8-448BD2DED269}" dt="2021-05-28T07:50:36.523" v="2003" actId="20577"/>
          <ac:spMkLst>
            <pc:docMk/>
            <pc:sldMk cId="1790185790" sldId="430"/>
            <ac:spMk id="19" creationId="{A1F06C8E-C6D6-4FAD-998A-E005455CE3E1}"/>
          </ac:spMkLst>
        </pc:spChg>
        <pc:spChg chg="add">
          <ac:chgData name="Kshitij Srivastava" userId="9ca786a045148134" providerId="Windows Live" clId="Web-{5E05A34B-A007-42B3-9FC8-448BD2DED269}" dt="2021-05-28T04:02:18.721" v="690"/>
          <ac:spMkLst>
            <pc:docMk/>
            <pc:sldMk cId="1790185790" sldId="430"/>
            <ac:spMk id="21" creationId="{DF0713C6-86C6-4FDE-BC7D-209DA78E1F80}"/>
          </ac:spMkLst>
        </pc:spChg>
        <pc:spChg chg="add mod">
          <ac:chgData name="Kshitij Srivastava" userId="9ca786a045148134" providerId="Windows Live" clId="Web-{5E05A34B-A007-42B3-9FC8-448BD2DED269}" dt="2021-05-28T04:02:38.128" v="700" actId="20577"/>
          <ac:spMkLst>
            <pc:docMk/>
            <pc:sldMk cId="1790185790" sldId="430"/>
            <ac:spMk id="25" creationId="{753E7316-D47C-4DEB-9D4D-F772766EE455}"/>
          </ac:spMkLst>
        </pc:spChg>
        <pc:spChg chg="add mod">
          <ac:chgData name="Kshitij Srivastava" userId="9ca786a045148134" providerId="Windows Live" clId="Web-{5E05A34B-A007-42B3-9FC8-448BD2DED269}" dt="2021-05-28T07:23:14.040" v="1904" actId="20577"/>
          <ac:spMkLst>
            <pc:docMk/>
            <pc:sldMk cId="1790185790" sldId="430"/>
            <ac:spMk id="28" creationId="{49C62519-8ABA-445B-8057-3D8F50623CBC}"/>
          </ac:spMkLst>
        </pc:spChg>
        <pc:spChg chg="add mod">
          <ac:chgData name="Kshitij Srivastava" userId="9ca786a045148134" providerId="Windows Live" clId="Web-{5E05A34B-A007-42B3-9FC8-448BD2DED269}" dt="2021-05-28T07:33:32.493" v="1962"/>
          <ac:spMkLst>
            <pc:docMk/>
            <pc:sldMk cId="1790185790" sldId="430"/>
            <ac:spMk id="29" creationId="{EC72FA02-207C-4A58-8211-15584788AC76}"/>
          </ac:spMkLst>
        </pc:spChg>
        <pc:spChg chg="add del mod">
          <ac:chgData name="Kshitij Srivastava" userId="9ca786a045148134" providerId="Windows Live" clId="Web-{5E05A34B-A007-42B3-9FC8-448BD2DED269}" dt="2021-05-28T07:25:00.462" v="1916"/>
          <ac:spMkLst>
            <pc:docMk/>
            <pc:sldMk cId="1790185790" sldId="430"/>
            <ac:spMk id="30" creationId="{21BDD2C8-24FC-4C24-B45F-9A114C0CE89D}"/>
          </ac:spMkLst>
        </pc:spChg>
        <pc:spChg chg="add del mod">
          <ac:chgData name="Kshitij Srivastava" userId="9ca786a045148134" providerId="Windows Live" clId="Web-{5E05A34B-A007-42B3-9FC8-448BD2DED269}" dt="2021-05-28T07:29:07.259" v="1945"/>
          <ac:spMkLst>
            <pc:docMk/>
            <pc:sldMk cId="1790185790" sldId="430"/>
            <ac:spMk id="31" creationId="{EE7BA087-1ECC-4D52-8D97-F7023A712B70}"/>
          </ac:spMkLst>
        </pc:spChg>
        <pc:spChg chg="add mod">
          <ac:chgData name="Kshitij Srivastava" userId="9ca786a045148134" providerId="Windows Live" clId="Web-{5E05A34B-A007-42B3-9FC8-448BD2DED269}" dt="2021-05-28T07:27:37.353" v="1938"/>
          <ac:spMkLst>
            <pc:docMk/>
            <pc:sldMk cId="1790185790" sldId="430"/>
            <ac:spMk id="32" creationId="{C8D55ABC-E462-44D3-AFC7-6CD4E6E2EF0D}"/>
          </ac:spMkLst>
        </pc:spChg>
        <pc:picChg chg="add del mod">
          <ac:chgData name="Kshitij Srivastava" userId="9ca786a045148134" providerId="Windows Live" clId="Web-{5E05A34B-A007-42B3-9FC8-448BD2DED269}" dt="2021-05-28T07:26:29.587" v="1931"/>
          <ac:picMkLst>
            <pc:docMk/>
            <pc:sldMk cId="1790185790" sldId="430"/>
            <ac:picMk id="27" creationId="{CC3AD75F-5FE3-42CF-A427-75003269B5F4}"/>
          </ac:picMkLst>
        </pc:picChg>
        <pc:cxnChg chg="add">
          <ac:chgData name="Kshitij Srivastava" userId="9ca786a045148134" providerId="Windows Live" clId="Web-{5E05A34B-A007-42B3-9FC8-448BD2DED269}" dt="2021-05-28T04:02:18.659" v="683"/>
          <ac:cxnSpMkLst>
            <pc:docMk/>
            <pc:sldMk cId="1790185790" sldId="430"/>
            <ac:cxnSpMk id="7" creationId="{8EEDD594-B633-4B74-BD46-4981C0BFB536}"/>
          </ac:cxnSpMkLst>
        </pc:cxnChg>
        <pc:cxnChg chg="add">
          <ac:chgData name="Kshitij Srivastava" userId="9ca786a045148134" providerId="Windows Live" clId="Web-{5E05A34B-A007-42B3-9FC8-448BD2DED269}" dt="2021-05-28T04:02:18.659" v="684"/>
          <ac:cxnSpMkLst>
            <pc:docMk/>
            <pc:sldMk cId="1790185790" sldId="430"/>
            <ac:cxnSpMk id="9" creationId="{76B4F0DA-D560-4305-BAEC-96BEB0F7A617}"/>
          </ac:cxnSpMkLst>
        </pc:cxnChg>
        <pc:cxnChg chg="add">
          <ac:chgData name="Kshitij Srivastava" userId="9ca786a045148134" providerId="Windows Live" clId="Web-{5E05A34B-A007-42B3-9FC8-448BD2DED269}" dt="2021-05-28T04:02:18.690" v="686"/>
          <ac:cxnSpMkLst>
            <pc:docMk/>
            <pc:sldMk cId="1790185790" sldId="430"/>
            <ac:cxnSpMk id="13" creationId="{DE2AAA28-58F0-4870-AC9B-0EE5F9914E40}"/>
          </ac:cxnSpMkLst>
        </pc:cxnChg>
        <pc:cxnChg chg="add">
          <ac:chgData name="Kshitij Srivastava" userId="9ca786a045148134" providerId="Windows Live" clId="Web-{5E05A34B-A007-42B3-9FC8-448BD2DED269}" dt="2021-05-28T04:02:18.737" v="691"/>
          <ac:cxnSpMkLst>
            <pc:docMk/>
            <pc:sldMk cId="1790185790" sldId="430"/>
            <ac:cxnSpMk id="23" creationId="{045F8020-16C5-4586-B8C5-114BE8EBC497}"/>
          </ac:cxnSpMkLst>
        </pc:cxnChg>
        <pc:cxnChg chg="add mod">
          <ac:chgData name="Kshitij Srivastava" userId="9ca786a045148134" providerId="Windows Live" clId="Web-{5E05A34B-A007-42B3-9FC8-448BD2DED269}" dt="2021-05-28T04:02:51.956" v="702" actId="1076"/>
          <ac:cxnSpMkLst>
            <pc:docMk/>
            <pc:sldMk cId="1790185790" sldId="430"/>
            <ac:cxnSpMk id="26" creationId="{7517660D-1102-4FCC-841B-21E35F3E55B0}"/>
          </ac:cxnSpMkLst>
        </pc:cxnChg>
      </pc:sldChg>
      <pc:sldChg chg="delSp modSp add replId addAnim delAnim modAnim">
        <pc:chgData name="Kshitij Srivastava" userId="9ca786a045148134" providerId="Windows Live" clId="Web-{5E05A34B-A007-42B3-9FC8-448BD2DED269}" dt="2021-05-28T04:57:18.843" v="842"/>
        <pc:sldMkLst>
          <pc:docMk/>
          <pc:sldMk cId="735056825" sldId="431"/>
        </pc:sldMkLst>
        <pc:spChg chg="mod">
          <ac:chgData name="Kshitij Srivastava" userId="9ca786a045148134" providerId="Windows Live" clId="Web-{5E05A34B-A007-42B3-9FC8-448BD2DED269}" dt="2021-05-28T04:53:02.499" v="819"/>
          <ac:spMkLst>
            <pc:docMk/>
            <pc:sldMk cId="735056825" sldId="431"/>
            <ac:spMk id="7" creationId="{B7057CC6-C265-4A7E-A1F3-094053766FD9}"/>
          </ac:spMkLst>
        </pc:spChg>
        <pc:spChg chg="mod">
          <ac:chgData name="Kshitij Srivastava" userId="9ca786a045148134" providerId="Windows Live" clId="Web-{5E05A34B-A007-42B3-9FC8-448BD2DED269}" dt="2021-05-28T04:55:11.890" v="832"/>
          <ac:spMkLst>
            <pc:docMk/>
            <pc:sldMk cId="735056825" sldId="431"/>
            <ac:spMk id="8" creationId="{0AAE45DA-3E1B-409E-88C8-88402BB50EDB}"/>
          </ac:spMkLst>
        </pc:spChg>
        <pc:spChg chg="del">
          <ac:chgData name="Kshitij Srivastava" userId="9ca786a045148134" providerId="Windows Live" clId="Web-{5E05A34B-A007-42B3-9FC8-448BD2DED269}" dt="2021-05-28T04:57:18.843" v="842"/>
          <ac:spMkLst>
            <pc:docMk/>
            <pc:sldMk cId="735056825" sldId="431"/>
            <ac:spMk id="36" creationId="{CD03E73E-A3E7-471C-B71C-62B4DA5BC91E}"/>
          </ac:spMkLst>
        </pc:spChg>
        <pc:cxnChg chg="del">
          <ac:chgData name="Kshitij Srivastava" userId="9ca786a045148134" providerId="Windows Live" clId="Web-{5E05A34B-A007-42B3-9FC8-448BD2DED269}" dt="2021-05-28T04:57:18.843" v="841"/>
          <ac:cxnSpMkLst>
            <pc:docMk/>
            <pc:sldMk cId="735056825" sldId="431"/>
            <ac:cxnSpMk id="37" creationId="{7D881D8E-7F0A-42BF-9EE6-2440E8490083}"/>
          </ac:cxnSpMkLst>
        </pc:cxnChg>
      </pc:sldChg>
      <pc:sldChg chg="add del replId">
        <pc:chgData name="Kshitij Srivastava" userId="9ca786a045148134" providerId="Windows Live" clId="Web-{5E05A34B-A007-42B3-9FC8-448BD2DED269}" dt="2021-05-28T04:54:14.859" v="829"/>
        <pc:sldMkLst>
          <pc:docMk/>
          <pc:sldMk cId="1280495589" sldId="432"/>
        </pc:sldMkLst>
      </pc:sldChg>
      <pc:sldChg chg="delSp modSp add replId">
        <pc:chgData name="Kshitij Srivastava" userId="9ca786a045148134" providerId="Windows Live" clId="Web-{5E05A34B-A007-42B3-9FC8-448BD2DED269}" dt="2021-05-28T04:57:26.265" v="844"/>
        <pc:sldMkLst>
          <pc:docMk/>
          <pc:sldMk cId="4292387115" sldId="433"/>
        </pc:sldMkLst>
        <pc:spChg chg="mod">
          <ac:chgData name="Kshitij Srivastava" userId="9ca786a045148134" providerId="Windows Live" clId="Web-{5E05A34B-A007-42B3-9FC8-448BD2DED269}" dt="2021-05-28T04:53:08.015" v="820"/>
          <ac:spMkLst>
            <pc:docMk/>
            <pc:sldMk cId="4292387115" sldId="433"/>
            <ac:spMk id="4" creationId="{E5B9FFEC-0643-4BC9-A8BF-2DAFF02A0A88}"/>
          </ac:spMkLst>
        </pc:spChg>
        <pc:spChg chg="mod">
          <ac:chgData name="Kshitij Srivastava" userId="9ca786a045148134" providerId="Windows Live" clId="Web-{5E05A34B-A007-42B3-9FC8-448BD2DED269}" dt="2021-05-28T04:53:27.312" v="821"/>
          <ac:spMkLst>
            <pc:docMk/>
            <pc:sldMk cId="4292387115" sldId="433"/>
            <ac:spMk id="7" creationId="{B7057CC6-C265-4A7E-A1F3-094053766FD9}"/>
          </ac:spMkLst>
        </pc:spChg>
        <pc:spChg chg="mod">
          <ac:chgData name="Kshitij Srivastava" userId="9ca786a045148134" providerId="Windows Live" clId="Web-{5E05A34B-A007-42B3-9FC8-448BD2DED269}" dt="2021-05-28T04:55:33.124" v="835"/>
          <ac:spMkLst>
            <pc:docMk/>
            <pc:sldMk cId="4292387115" sldId="433"/>
            <ac:spMk id="8" creationId="{0AAE45DA-3E1B-409E-88C8-88402BB50EDB}"/>
          </ac:spMkLst>
        </pc:spChg>
        <pc:spChg chg="mod">
          <ac:chgData name="Kshitij Srivastava" userId="9ca786a045148134" providerId="Windows Live" clId="Web-{5E05A34B-A007-42B3-9FC8-448BD2DED269}" dt="2021-05-28T04:55:29.156" v="834"/>
          <ac:spMkLst>
            <pc:docMk/>
            <pc:sldMk cId="4292387115" sldId="433"/>
            <ac:spMk id="17" creationId="{91CFEEC8-A6B9-44AC-B347-2A1B1B9750AE}"/>
          </ac:spMkLst>
        </pc:spChg>
        <pc:spChg chg="del">
          <ac:chgData name="Kshitij Srivastava" userId="9ca786a045148134" providerId="Windows Live" clId="Web-{5E05A34B-A007-42B3-9FC8-448BD2DED269}" dt="2021-05-28T04:57:26.265" v="844"/>
          <ac:spMkLst>
            <pc:docMk/>
            <pc:sldMk cId="4292387115" sldId="433"/>
            <ac:spMk id="36" creationId="{CD03E73E-A3E7-471C-B71C-62B4DA5BC91E}"/>
          </ac:spMkLst>
        </pc:spChg>
        <pc:cxnChg chg="del">
          <ac:chgData name="Kshitij Srivastava" userId="9ca786a045148134" providerId="Windows Live" clId="Web-{5E05A34B-A007-42B3-9FC8-448BD2DED269}" dt="2021-05-28T04:57:26.265" v="843"/>
          <ac:cxnSpMkLst>
            <pc:docMk/>
            <pc:sldMk cId="4292387115" sldId="433"/>
            <ac:cxnSpMk id="37" creationId="{7D881D8E-7F0A-42BF-9EE6-2440E8490083}"/>
          </ac:cxnSpMkLst>
        </pc:cxnChg>
      </pc:sldChg>
      <pc:sldChg chg="delSp modSp add replId">
        <pc:chgData name="Kshitij Srivastava" userId="9ca786a045148134" providerId="Windows Live" clId="Web-{5E05A34B-A007-42B3-9FC8-448BD2DED269}" dt="2021-05-28T04:57:39.312" v="848"/>
        <pc:sldMkLst>
          <pc:docMk/>
          <pc:sldMk cId="319425079" sldId="434"/>
        </pc:sldMkLst>
        <pc:spChg chg="mod">
          <ac:chgData name="Kshitij Srivastava" userId="9ca786a045148134" providerId="Windows Live" clId="Web-{5E05A34B-A007-42B3-9FC8-448BD2DED269}" dt="2021-05-28T04:53:53.265" v="825"/>
          <ac:spMkLst>
            <pc:docMk/>
            <pc:sldMk cId="319425079" sldId="434"/>
            <ac:spMk id="4" creationId="{E5B9FFEC-0643-4BC9-A8BF-2DAFF02A0A88}"/>
          </ac:spMkLst>
        </pc:spChg>
        <pc:spChg chg="mod">
          <ac:chgData name="Kshitij Srivastava" userId="9ca786a045148134" providerId="Windows Live" clId="Web-{5E05A34B-A007-42B3-9FC8-448BD2DED269}" dt="2021-05-28T04:53:53.281" v="826"/>
          <ac:spMkLst>
            <pc:docMk/>
            <pc:sldMk cId="319425079" sldId="434"/>
            <ac:spMk id="7" creationId="{B7057CC6-C265-4A7E-A1F3-094053766FD9}"/>
          </ac:spMkLst>
        </pc:spChg>
        <pc:spChg chg="mod">
          <ac:chgData name="Kshitij Srivastava" userId="9ca786a045148134" providerId="Windows Live" clId="Web-{5E05A34B-A007-42B3-9FC8-448BD2DED269}" dt="2021-05-28T04:55:50.077" v="837"/>
          <ac:spMkLst>
            <pc:docMk/>
            <pc:sldMk cId="319425079" sldId="434"/>
            <ac:spMk id="8" creationId="{0AAE45DA-3E1B-409E-88C8-88402BB50EDB}"/>
          </ac:spMkLst>
        </pc:spChg>
        <pc:spChg chg="mod">
          <ac:chgData name="Kshitij Srivastava" userId="9ca786a045148134" providerId="Windows Live" clId="Web-{5E05A34B-A007-42B3-9FC8-448BD2DED269}" dt="2021-05-28T04:53:53.296" v="827"/>
          <ac:spMkLst>
            <pc:docMk/>
            <pc:sldMk cId="319425079" sldId="434"/>
            <ac:spMk id="9" creationId="{8F0E2F40-EF2E-4584-8C4F-0F38638CFA6D}"/>
          </ac:spMkLst>
        </pc:spChg>
        <pc:spChg chg="mod">
          <ac:chgData name="Kshitij Srivastava" userId="9ca786a045148134" providerId="Windows Live" clId="Web-{5E05A34B-A007-42B3-9FC8-448BD2DED269}" dt="2021-05-28T04:53:53.312" v="828"/>
          <ac:spMkLst>
            <pc:docMk/>
            <pc:sldMk cId="319425079" sldId="434"/>
            <ac:spMk id="10" creationId="{890026E2-66E7-4594-A589-582753743E72}"/>
          </ac:spMkLst>
        </pc:spChg>
        <pc:spChg chg="del">
          <ac:chgData name="Kshitij Srivastava" userId="9ca786a045148134" providerId="Windows Live" clId="Web-{5E05A34B-A007-42B3-9FC8-448BD2DED269}" dt="2021-05-28T04:57:39.312" v="848"/>
          <ac:spMkLst>
            <pc:docMk/>
            <pc:sldMk cId="319425079" sldId="434"/>
            <ac:spMk id="36" creationId="{CD03E73E-A3E7-471C-B71C-62B4DA5BC91E}"/>
          </ac:spMkLst>
        </pc:spChg>
        <pc:cxnChg chg="del">
          <ac:chgData name="Kshitij Srivastava" userId="9ca786a045148134" providerId="Windows Live" clId="Web-{5E05A34B-A007-42B3-9FC8-448BD2DED269}" dt="2021-05-28T04:57:39.312" v="847"/>
          <ac:cxnSpMkLst>
            <pc:docMk/>
            <pc:sldMk cId="319425079" sldId="434"/>
            <ac:cxnSpMk id="37" creationId="{7D881D8E-7F0A-42BF-9EE6-2440E8490083}"/>
          </ac:cxnSpMkLst>
        </pc:cxnChg>
      </pc:sldChg>
      <pc:sldChg chg="delSp modSp add replId">
        <pc:chgData name="Kshitij Srivastava" userId="9ca786a045148134" providerId="Windows Live" clId="Web-{5E05A34B-A007-42B3-9FC8-448BD2DED269}" dt="2021-05-28T04:57:32.874" v="846"/>
        <pc:sldMkLst>
          <pc:docMk/>
          <pc:sldMk cId="2080873911" sldId="435"/>
        </pc:sldMkLst>
        <pc:spChg chg="mod">
          <ac:chgData name="Kshitij Srivastava" userId="9ca786a045148134" providerId="Windows Live" clId="Web-{5E05A34B-A007-42B3-9FC8-448BD2DED269}" dt="2021-05-28T04:53:39.374" v="822"/>
          <ac:spMkLst>
            <pc:docMk/>
            <pc:sldMk cId="2080873911" sldId="435"/>
            <ac:spMk id="4" creationId="{E5B9FFEC-0643-4BC9-A8BF-2DAFF02A0A88}"/>
          </ac:spMkLst>
        </pc:spChg>
        <pc:spChg chg="mod">
          <ac:chgData name="Kshitij Srivastava" userId="9ca786a045148134" providerId="Windows Live" clId="Web-{5E05A34B-A007-42B3-9FC8-448BD2DED269}" dt="2021-05-28T04:53:39.390" v="823"/>
          <ac:spMkLst>
            <pc:docMk/>
            <pc:sldMk cId="2080873911" sldId="435"/>
            <ac:spMk id="7" creationId="{B7057CC6-C265-4A7E-A1F3-094053766FD9}"/>
          </ac:spMkLst>
        </pc:spChg>
        <pc:spChg chg="mod">
          <ac:chgData name="Kshitij Srivastava" userId="9ca786a045148134" providerId="Windows Live" clId="Web-{5E05A34B-A007-42B3-9FC8-448BD2DED269}" dt="2021-05-28T04:55:38.656" v="836"/>
          <ac:spMkLst>
            <pc:docMk/>
            <pc:sldMk cId="2080873911" sldId="435"/>
            <ac:spMk id="8" creationId="{0AAE45DA-3E1B-409E-88C8-88402BB50EDB}"/>
          </ac:spMkLst>
        </pc:spChg>
        <pc:spChg chg="mod">
          <ac:chgData name="Kshitij Srivastava" userId="9ca786a045148134" providerId="Windows Live" clId="Web-{5E05A34B-A007-42B3-9FC8-448BD2DED269}" dt="2021-05-28T04:53:39.406" v="824"/>
          <ac:spMkLst>
            <pc:docMk/>
            <pc:sldMk cId="2080873911" sldId="435"/>
            <ac:spMk id="10" creationId="{890026E2-66E7-4594-A589-582753743E72}"/>
          </ac:spMkLst>
        </pc:spChg>
        <pc:spChg chg="del">
          <ac:chgData name="Kshitij Srivastava" userId="9ca786a045148134" providerId="Windows Live" clId="Web-{5E05A34B-A007-42B3-9FC8-448BD2DED269}" dt="2021-05-28T04:57:32.874" v="846"/>
          <ac:spMkLst>
            <pc:docMk/>
            <pc:sldMk cId="2080873911" sldId="435"/>
            <ac:spMk id="36" creationId="{CD03E73E-A3E7-471C-B71C-62B4DA5BC91E}"/>
          </ac:spMkLst>
        </pc:spChg>
        <pc:cxnChg chg="del">
          <ac:chgData name="Kshitij Srivastava" userId="9ca786a045148134" providerId="Windows Live" clId="Web-{5E05A34B-A007-42B3-9FC8-448BD2DED269}" dt="2021-05-28T04:57:32.874" v="845"/>
          <ac:cxnSpMkLst>
            <pc:docMk/>
            <pc:sldMk cId="2080873911" sldId="435"/>
            <ac:cxnSpMk id="37" creationId="{7D881D8E-7F0A-42BF-9EE6-2440E8490083}"/>
          </ac:cxnSpMkLst>
        </pc:cxnChg>
      </pc:sldChg>
      <pc:sldChg chg="addSp delSp modSp add replId">
        <pc:chgData name="Kshitij Srivastava" userId="9ca786a045148134" providerId="Windows Live" clId="Web-{5E05A34B-A007-42B3-9FC8-448BD2DED269}" dt="2021-05-28T05:13:02.376" v="888" actId="1076"/>
        <pc:sldMkLst>
          <pc:docMk/>
          <pc:sldMk cId="2810316879" sldId="436"/>
        </pc:sldMkLst>
        <pc:spChg chg="mod">
          <ac:chgData name="Kshitij Srivastava" userId="9ca786a045148134" providerId="Windows Live" clId="Web-{5E05A34B-A007-42B3-9FC8-448BD2DED269}" dt="2021-05-28T04:58:26.343" v="857" actId="1076"/>
          <ac:spMkLst>
            <pc:docMk/>
            <pc:sldMk cId="2810316879" sldId="436"/>
            <ac:spMk id="4" creationId="{E5B9FFEC-0643-4BC9-A8BF-2DAFF02A0A88}"/>
          </ac:spMkLst>
        </pc:spChg>
        <pc:spChg chg="mod">
          <ac:chgData name="Kshitij Srivastava" userId="9ca786a045148134" providerId="Windows Live" clId="Web-{5E05A34B-A007-42B3-9FC8-448BD2DED269}" dt="2021-05-28T05:12:56.689" v="884" actId="1076"/>
          <ac:spMkLst>
            <pc:docMk/>
            <pc:sldMk cId="2810316879" sldId="436"/>
            <ac:spMk id="7" creationId="{B7057CC6-C265-4A7E-A1F3-094053766FD9}"/>
          </ac:spMkLst>
        </pc:spChg>
        <pc:spChg chg="mod ord">
          <ac:chgData name="Kshitij Srivastava" userId="9ca786a045148134" providerId="Windows Live" clId="Web-{5E05A34B-A007-42B3-9FC8-448BD2DED269}" dt="2021-05-28T05:11:54.454" v="874" actId="14100"/>
          <ac:spMkLst>
            <pc:docMk/>
            <pc:sldMk cId="2810316879" sldId="436"/>
            <ac:spMk id="8" creationId="{0AAE45DA-3E1B-409E-88C8-88402BB50EDB}"/>
          </ac:spMkLst>
        </pc:spChg>
        <pc:spChg chg="mod">
          <ac:chgData name="Kshitij Srivastava" userId="9ca786a045148134" providerId="Windows Live" clId="Web-{5E05A34B-A007-42B3-9FC8-448BD2DED269}" dt="2021-05-28T05:12:56.704" v="885" actId="1076"/>
          <ac:spMkLst>
            <pc:docMk/>
            <pc:sldMk cId="2810316879" sldId="436"/>
            <ac:spMk id="10" creationId="{890026E2-66E7-4594-A589-582753743E72}"/>
          </ac:spMkLst>
        </pc:spChg>
        <pc:spChg chg="add mod">
          <ac:chgData name="Kshitij Srivastava" userId="9ca786a045148134" providerId="Windows Live" clId="Web-{5E05A34B-A007-42B3-9FC8-448BD2DED269}" dt="2021-05-28T05:12:56.720" v="886" actId="1076"/>
          <ac:spMkLst>
            <pc:docMk/>
            <pc:sldMk cId="2810316879" sldId="436"/>
            <ac:spMk id="24" creationId="{D8B840D0-D3CB-4934-A000-0B00F22D5D90}"/>
          </ac:spMkLst>
        </pc:spChg>
        <pc:spChg chg="mod">
          <ac:chgData name="Kshitij Srivastava" userId="9ca786a045148134" providerId="Windows Live" clId="Web-{5E05A34B-A007-42B3-9FC8-448BD2DED269}" dt="2021-05-28T05:10:42.517" v="863" actId="1076"/>
          <ac:spMkLst>
            <pc:docMk/>
            <pc:sldMk cId="2810316879" sldId="436"/>
            <ac:spMk id="25" creationId="{83F7DDAC-DCEF-4AE7-9B56-DA95EADCAF4E}"/>
          </ac:spMkLst>
        </pc:spChg>
        <pc:spChg chg="add mod">
          <ac:chgData name="Kshitij Srivastava" userId="9ca786a045148134" providerId="Windows Live" clId="Web-{5E05A34B-A007-42B3-9FC8-448BD2DED269}" dt="2021-05-28T05:11:35.595" v="871" actId="20577"/>
          <ac:spMkLst>
            <pc:docMk/>
            <pc:sldMk cId="2810316879" sldId="436"/>
            <ac:spMk id="26" creationId="{70DC65E1-88FE-4BB1-B9AE-CB65844ABB7A}"/>
          </ac:spMkLst>
        </pc:spChg>
        <pc:spChg chg="mod">
          <ac:chgData name="Kshitij Srivastava" userId="9ca786a045148134" providerId="Windows Live" clId="Web-{5E05A34B-A007-42B3-9FC8-448BD2DED269}" dt="2021-05-28T05:11:58.236" v="875" actId="1076"/>
          <ac:spMkLst>
            <pc:docMk/>
            <pc:sldMk cId="2810316879" sldId="436"/>
            <ac:spMk id="27" creationId="{0B601DB8-3E61-4824-8AB9-9A2A68B50917}"/>
          </ac:spMkLst>
        </pc:spChg>
        <pc:spChg chg="add del">
          <ac:chgData name="Kshitij Srivastava" userId="9ca786a045148134" providerId="Windows Live" clId="Web-{5E05A34B-A007-42B3-9FC8-448BD2DED269}" dt="2021-05-28T05:11:20.908" v="868"/>
          <ac:spMkLst>
            <pc:docMk/>
            <pc:sldMk cId="2810316879" sldId="436"/>
            <ac:spMk id="28" creationId="{C2F547BD-170E-4A62-9AA5-5021B1CC06AB}"/>
          </ac:spMkLst>
        </pc:spChg>
        <pc:spChg chg="mod">
          <ac:chgData name="Kshitij Srivastava" userId="9ca786a045148134" providerId="Windows Live" clId="Web-{5E05A34B-A007-42B3-9FC8-448BD2DED269}" dt="2021-05-28T05:12:05.845" v="876" actId="1076"/>
          <ac:spMkLst>
            <pc:docMk/>
            <pc:sldMk cId="2810316879" sldId="436"/>
            <ac:spMk id="29" creationId="{8597D586-FB57-4E0F-86EB-5BBA58EDBA07}"/>
          </ac:spMkLst>
        </pc:spChg>
        <pc:spChg chg="add mod">
          <ac:chgData name="Kshitij Srivastava" userId="9ca786a045148134" providerId="Windows Live" clId="Web-{5E05A34B-A007-42B3-9FC8-448BD2DED269}" dt="2021-05-28T05:11:44.736" v="873" actId="20577"/>
          <ac:spMkLst>
            <pc:docMk/>
            <pc:sldMk cId="2810316879" sldId="436"/>
            <ac:spMk id="30" creationId="{C783389A-DF51-42E9-8E0E-D9EF4C5F84F8}"/>
          </ac:spMkLst>
        </pc:spChg>
        <pc:spChg chg="add mod">
          <ac:chgData name="Kshitij Srivastava" userId="9ca786a045148134" providerId="Windows Live" clId="Web-{5E05A34B-A007-42B3-9FC8-448BD2DED269}" dt="2021-05-28T05:13:02.376" v="888" actId="1076"/>
          <ac:spMkLst>
            <pc:docMk/>
            <pc:sldMk cId="2810316879" sldId="436"/>
            <ac:spMk id="31" creationId="{EE4774E7-CB68-48EC-8BFA-E72C420EB025}"/>
          </ac:spMkLst>
        </pc:spChg>
        <pc:spChg chg="add del">
          <ac:chgData name="Kshitij Srivastava" userId="9ca786a045148134" providerId="Windows Live" clId="Web-{5E05A34B-A007-42B3-9FC8-448BD2DED269}" dt="2021-05-28T04:57:50.234" v="851"/>
          <ac:spMkLst>
            <pc:docMk/>
            <pc:sldMk cId="2810316879" sldId="436"/>
            <ac:spMk id="36" creationId="{CD03E73E-A3E7-471C-B71C-62B4DA5BC91E}"/>
          </ac:spMkLst>
        </pc:spChg>
        <pc:cxnChg chg="mod">
          <ac:chgData name="Kshitij Srivastava" userId="9ca786a045148134" providerId="Windows Live" clId="Web-{5E05A34B-A007-42B3-9FC8-448BD2DED269}" dt="2021-05-28T05:12:30.985" v="880" actId="14100"/>
          <ac:cxnSpMkLst>
            <pc:docMk/>
            <pc:sldMk cId="2810316879" sldId="436"/>
            <ac:cxnSpMk id="13" creationId="{9D3D7433-0E95-487A-9250-6E6CF0ADCDBD}"/>
          </ac:cxnSpMkLst>
        </pc:cxnChg>
        <pc:cxnChg chg="mod">
          <ac:chgData name="Kshitij Srivastava" userId="9ca786a045148134" providerId="Windows Live" clId="Web-{5E05A34B-A007-42B3-9FC8-448BD2DED269}" dt="2021-05-28T05:12:38.907" v="881" actId="1076"/>
          <ac:cxnSpMkLst>
            <pc:docMk/>
            <pc:sldMk cId="2810316879" sldId="436"/>
            <ac:cxnSpMk id="21" creationId="{1AB3F2C6-6BF4-4E3F-A06E-1F45E230C48F}"/>
          </ac:cxnSpMkLst>
        </pc:cxnChg>
        <pc:cxnChg chg="add del">
          <ac:chgData name="Kshitij Srivastava" userId="9ca786a045148134" providerId="Windows Live" clId="Web-{5E05A34B-A007-42B3-9FC8-448BD2DED269}" dt="2021-05-28T04:57:53.343" v="852"/>
          <ac:cxnSpMkLst>
            <pc:docMk/>
            <pc:sldMk cId="2810316879" sldId="436"/>
            <ac:cxnSpMk id="37" creationId="{7D881D8E-7F0A-42BF-9EE6-2440E8490083}"/>
          </ac:cxnSpMkLst>
        </pc:cxnChg>
      </pc:sldChg>
      <pc:sldChg chg="add replId">
        <pc:chgData name="Kshitij Srivastava" userId="9ca786a045148134" providerId="Windows Live" clId="Web-{5E05A34B-A007-42B3-9FC8-448BD2DED269}" dt="2021-05-28T05:18:34.923" v="892"/>
        <pc:sldMkLst>
          <pc:docMk/>
          <pc:sldMk cId="1102939895" sldId="437"/>
        </pc:sldMkLst>
      </pc:sldChg>
      <pc:sldChg chg="addSp delSp modSp add replId">
        <pc:chgData name="Kshitij Srivastava" userId="9ca786a045148134" providerId="Windows Live" clId="Web-{5E05A34B-A007-42B3-9FC8-448BD2DED269}" dt="2021-05-28T06:27:59.558" v="1515" actId="20577"/>
        <pc:sldMkLst>
          <pc:docMk/>
          <pc:sldMk cId="612154711" sldId="438"/>
        </pc:sldMkLst>
        <pc:spChg chg="mod">
          <ac:chgData name="Kshitij Srivastava" userId="9ca786a045148134" providerId="Windows Live" clId="Web-{5E05A34B-A007-42B3-9FC8-448BD2DED269}" dt="2021-05-28T06:27:41.074" v="1512" actId="1076"/>
          <ac:spMkLst>
            <pc:docMk/>
            <pc:sldMk cId="612154711" sldId="438"/>
            <ac:spMk id="21" creationId="{1B74FB39-91AB-47AE-8327-F6CCB410BFE3}"/>
          </ac:spMkLst>
        </pc:spChg>
        <pc:spChg chg="add del mod">
          <ac:chgData name="Kshitij Srivastava" userId="9ca786a045148134" providerId="Windows Live" clId="Web-{5E05A34B-A007-42B3-9FC8-448BD2DED269}" dt="2021-05-28T06:27:59.558" v="1515" actId="20577"/>
          <ac:spMkLst>
            <pc:docMk/>
            <pc:sldMk cId="612154711" sldId="438"/>
            <ac:spMk id="22" creationId="{D5015545-B700-47F5-A95D-681C0F50FACC}"/>
          </ac:spMkLst>
        </pc:spChg>
        <pc:spChg chg="mod">
          <ac:chgData name="Kshitij Srivastava" userId="9ca786a045148134" providerId="Windows Live" clId="Web-{5E05A34B-A007-42B3-9FC8-448BD2DED269}" dt="2021-05-28T06:27:30.902" v="1510" actId="1076"/>
          <ac:spMkLst>
            <pc:docMk/>
            <pc:sldMk cId="612154711" sldId="438"/>
            <ac:spMk id="23" creationId="{900F004E-7652-4C6E-A388-42015AA606DD}"/>
          </ac:spMkLst>
        </pc:spChg>
      </pc:sldChg>
      <pc:sldChg chg="add ord replId">
        <pc:chgData name="Kshitij Srivastava" userId="9ca786a045148134" providerId="Windows Live" clId="Web-{5E05A34B-A007-42B3-9FC8-448BD2DED269}" dt="2021-05-28T06:26:11.308" v="1492"/>
        <pc:sldMkLst>
          <pc:docMk/>
          <pc:sldMk cId="29875348" sldId="439"/>
        </pc:sldMkLst>
      </pc:sldChg>
      <pc:sldChg chg="addSp delSp modSp add ord replId">
        <pc:chgData name="Kshitij Srivastava" userId="9ca786a045148134" providerId="Windows Live" clId="Web-{5E05A34B-A007-42B3-9FC8-448BD2DED269}" dt="2021-05-28T06:41:35.573" v="1650" actId="14100"/>
        <pc:sldMkLst>
          <pc:docMk/>
          <pc:sldMk cId="3193896251" sldId="440"/>
        </pc:sldMkLst>
        <pc:spChg chg="mod">
          <ac:chgData name="Kshitij Srivastava" userId="9ca786a045148134" providerId="Windows Live" clId="Web-{5E05A34B-A007-42B3-9FC8-448BD2DED269}" dt="2021-05-28T06:37:48.136" v="1604" actId="1076"/>
          <ac:spMkLst>
            <pc:docMk/>
            <pc:sldMk cId="3193896251" sldId="440"/>
            <ac:spMk id="5" creationId="{CAFD4541-17A5-4345-9132-3F90D8F3EA6D}"/>
          </ac:spMkLst>
        </pc:spChg>
        <pc:spChg chg="mod">
          <ac:chgData name="Kshitij Srivastava" userId="9ca786a045148134" providerId="Windows Live" clId="Web-{5E05A34B-A007-42B3-9FC8-448BD2DED269}" dt="2021-05-28T06:39:16.386" v="1621" actId="1076"/>
          <ac:spMkLst>
            <pc:docMk/>
            <pc:sldMk cId="3193896251" sldId="440"/>
            <ac:spMk id="9" creationId="{DD28F23D-9CE1-490C-94C6-712E849E41B6}"/>
          </ac:spMkLst>
        </pc:spChg>
        <pc:spChg chg="add mod">
          <ac:chgData name="Kshitij Srivastava" userId="9ca786a045148134" providerId="Windows Live" clId="Web-{5E05A34B-A007-42B3-9FC8-448BD2DED269}" dt="2021-05-28T06:35:55.667" v="1591" actId="1076"/>
          <ac:spMkLst>
            <pc:docMk/>
            <pc:sldMk cId="3193896251" sldId="440"/>
            <ac:spMk id="10" creationId="{A7456D01-DDED-4E24-90E7-0C968545EB1A}"/>
          </ac:spMkLst>
        </pc:spChg>
        <pc:spChg chg="del">
          <ac:chgData name="Kshitij Srivastava" userId="9ca786a045148134" providerId="Windows Live" clId="Web-{5E05A34B-A007-42B3-9FC8-448BD2DED269}" dt="2021-05-28T06:34:44.714" v="1553"/>
          <ac:spMkLst>
            <pc:docMk/>
            <pc:sldMk cId="3193896251" sldId="440"/>
            <ac:spMk id="11" creationId="{0DF66767-B438-45B4-AF9C-C94C8CE852B1}"/>
          </ac:spMkLst>
        </pc:spChg>
        <pc:spChg chg="mod">
          <ac:chgData name="Kshitij Srivastava" userId="9ca786a045148134" providerId="Windows Live" clId="Web-{5E05A34B-A007-42B3-9FC8-448BD2DED269}" dt="2021-05-28T06:35:32.731" v="1581" actId="1076"/>
          <ac:spMkLst>
            <pc:docMk/>
            <pc:sldMk cId="3193896251" sldId="440"/>
            <ac:spMk id="12" creationId="{28F58258-769A-4AF6-9392-35C98DABD437}"/>
          </ac:spMkLst>
        </pc:spChg>
        <pc:spChg chg="mod">
          <ac:chgData name="Kshitij Srivastava" userId="9ca786a045148134" providerId="Windows Live" clId="Web-{5E05A34B-A007-42B3-9FC8-448BD2DED269}" dt="2021-05-28T06:35:26.511" v="1580" actId="1076"/>
          <ac:spMkLst>
            <pc:docMk/>
            <pc:sldMk cId="3193896251" sldId="440"/>
            <ac:spMk id="14" creationId="{9BBC4B85-C53C-4FE3-BDC9-38592599D165}"/>
          </ac:spMkLst>
        </pc:spChg>
        <pc:spChg chg="del">
          <ac:chgData name="Kshitij Srivastava" userId="9ca786a045148134" providerId="Windows Live" clId="Web-{5E05A34B-A007-42B3-9FC8-448BD2DED269}" dt="2021-05-28T06:34:43.245" v="1552"/>
          <ac:spMkLst>
            <pc:docMk/>
            <pc:sldMk cId="3193896251" sldId="440"/>
            <ac:spMk id="15" creationId="{EE6B1D08-99AA-45DF-9521-8E029D3D9C02}"/>
          </ac:spMkLst>
        </pc:spChg>
        <pc:spChg chg="del mod">
          <ac:chgData name="Kshitij Srivastava" userId="9ca786a045148134" providerId="Windows Live" clId="Web-{5E05A34B-A007-42B3-9FC8-448BD2DED269}" dt="2021-05-28T06:32:44.808" v="1533"/>
          <ac:spMkLst>
            <pc:docMk/>
            <pc:sldMk cId="3193896251" sldId="440"/>
            <ac:spMk id="16" creationId="{C548D54B-E6E0-4C5A-8896-A0AFFDD538CF}"/>
          </ac:spMkLst>
        </pc:spChg>
        <pc:spChg chg="mod">
          <ac:chgData name="Kshitij Srivastava" userId="9ca786a045148134" providerId="Windows Live" clId="Web-{5E05A34B-A007-42B3-9FC8-448BD2DED269}" dt="2021-05-28T06:34:11.292" v="1548" actId="14100"/>
          <ac:spMkLst>
            <pc:docMk/>
            <pc:sldMk cId="3193896251" sldId="440"/>
            <ac:spMk id="20" creationId="{C432003B-1CBC-4723-8949-552D8E530B75}"/>
          </ac:spMkLst>
        </pc:spChg>
        <pc:spChg chg="add mod">
          <ac:chgData name="Kshitij Srivastava" userId="9ca786a045148134" providerId="Windows Live" clId="Web-{5E05A34B-A007-42B3-9FC8-448BD2DED269}" dt="2021-05-28T06:33:48.261" v="1545" actId="1076"/>
          <ac:spMkLst>
            <pc:docMk/>
            <pc:sldMk cId="3193896251" sldId="440"/>
            <ac:spMk id="24" creationId="{A2469B77-6908-4833-8F9A-0D7A688CD263}"/>
          </ac:spMkLst>
        </pc:spChg>
        <pc:spChg chg="add mod">
          <ac:chgData name="Kshitij Srivastava" userId="9ca786a045148134" providerId="Windows Live" clId="Web-{5E05A34B-A007-42B3-9FC8-448BD2DED269}" dt="2021-05-28T06:33:57.448" v="1547" actId="1076"/>
          <ac:spMkLst>
            <pc:docMk/>
            <pc:sldMk cId="3193896251" sldId="440"/>
            <ac:spMk id="25" creationId="{40C4AD06-A783-427B-BA53-5316FB854988}"/>
          </ac:spMkLst>
        </pc:spChg>
        <pc:spChg chg="add del mod">
          <ac:chgData name="Kshitij Srivastava" userId="9ca786a045148134" providerId="Windows Live" clId="Web-{5E05A34B-A007-42B3-9FC8-448BD2DED269}" dt="2021-05-28T06:33:26.074" v="1541"/>
          <ac:spMkLst>
            <pc:docMk/>
            <pc:sldMk cId="3193896251" sldId="440"/>
            <ac:spMk id="27" creationId="{CDB32CD4-4281-4A1D-BFF6-E8083827B3E8}"/>
          </ac:spMkLst>
        </pc:spChg>
        <pc:spChg chg="add mod">
          <ac:chgData name="Kshitij Srivastava" userId="9ca786a045148134" providerId="Windows Live" clId="Web-{5E05A34B-A007-42B3-9FC8-448BD2DED269}" dt="2021-05-28T06:33:51.855" v="1546" actId="1076"/>
          <ac:spMkLst>
            <pc:docMk/>
            <pc:sldMk cId="3193896251" sldId="440"/>
            <ac:spMk id="28" creationId="{2EA2F4A3-9EA4-4030-ADFB-6CBEBD6778DD}"/>
          </ac:spMkLst>
        </pc:spChg>
        <pc:spChg chg="add mod">
          <ac:chgData name="Kshitij Srivastava" userId="9ca786a045148134" providerId="Windows Live" clId="Web-{5E05A34B-A007-42B3-9FC8-448BD2DED269}" dt="2021-05-28T06:34:35.948" v="1551" actId="14100"/>
          <ac:spMkLst>
            <pc:docMk/>
            <pc:sldMk cId="3193896251" sldId="440"/>
            <ac:spMk id="29" creationId="{B8A97A20-A5F6-4CE4-BEE3-ACA665DFE683}"/>
          </ac:spMkLst>
        </pc:spChg>
        <pc:spChg chg="add mod">
          <ac:chgData name="Kshitij Srivastava" userId="9ca786a045148134" providerId="Windows Live" clId="Web-{5E05A34B-A007-42B3-9FC8-448BD2DED269}" dt="2021-05-28T06:39:38.745" v="1625"/>
          <ac:spMkLst>
            <pc:docMk/>
            <pc:sldMk cId="3193896251" sldId="440"/>
            <ac:spMk id="32" creationId="{53E13F55-DECA-4704-90F5-D27344C6C92C}"/>
          </ac:spMkLst>
        </pc:spChg>
        <pc:spChg chg="add mod">
          <ac:chgData name="Kshitij Srivastava" userId="9ca786a045148134" providerId="Windows Live" clId="Web-{5E05A34B-A007-42B3-9FC8-448BD2DED269}" dt="2021-05-28T06:41:35.573" v="1650" actId="14100"/>
          <ac:spMkLst>
            <pc:docMk/>
            <pc:sldMk cId="3193896251" sldId="440"/>
            <ac:spMk id="33" creationId="{98ACAAF6-7E25-4B80-9260-D379E16EDEBD}"/>
          </ac:spMkLst>
        </pc:spChg>
        <pc:picChg chg="add mod">
          <ac:chgData name="Kshitij Srivastava" userId="9ca786a045148134" providerId="Windows Live" clId="Web-{5E05A34B-A007-42B3-9FC8-448BD2DED269}" dt="2021-05-28T06:32:11.714" v="1530" actId="14100"/>
          <ac:picMkLst>
            <pc:docMk/>
            <pc:sldMk cId="3193896251" sldId="440"/>
            <ac:picMk id="6" creationId="{1442E077-6CFB-4A30-A8AC-5FF86C7824E1}"/>
          </ac:picMkLst>
        </pc:picChg>
        <pc:picChg chg="del">
          <ac:chgData name="Kshitij Srivastava" userId="9ca786a045148134" providerId="Windows Live" clId="Web-{5E05A34B-A007-42B3-9FC8-448BD2DED269}" dt="2021-05-28T06:31:46.433" v="1526"/>
          <ac:picMkLst>
            <pc:docMk/>
            <pc:sldMk cId="3193896251" sldId="440"/>
            <ac:picMk id="26" creationId="{D20DFABF-BD8C-42CE-A58D-623CC3663180}"/>
          </ac:picMkLst>
        </pc:picChg>
        <pc:cxnChg chg="del">
          <ac:chgData name="Kshitij Srivastava" userId="9ca786a045148134" providerId="Windows Live" clId="Web-{5E05A34B-A007-42B3-9FC8-448BD2DED269}" dt="2021-05-28T06:34:45.808" v="1554"/>
          <ac:cxnSpMkLst>
            <pc:docMk/>
            <pc:sldMk cId="3193896251" sldId="440"/>
            <ac:cxnSpMk id="17" creationId="{410B1BDF-569B-4AC2-894A-F344F3E2825B}"/>
          </ac:cxnSpMkLst>
        </pc:cxnChg>
        <pc:cxnChg chg="del">
          <ac:chgData name="Kshitij Srivastava" userId="9ca786a045148134" providerId="Windows Live" clId="Web-{5E05A34B-A007-42B3-9FC8-448BD2DED269}" dt="2021-05-28T06:34:46.886" v="1555"/>
          <ac:cxnSpMkLst>
            <pc:docMk/>
            <pc:sldMk cId="3193896251" sldId="440"/>
            <ac:cxnSpMk id="18" creationId="{20B681A3-F0AF-40DD-897F-960E2BAA42A7}"/>
          </ac:cxnSpMkLst>
        </pc:cxnChg>
        <pc:cxnChg chg="add mod">
          <ac:chgData name="Kshitij Srivastava" userId="9ca786a045148134" providerId="Windows Live" clId="Web-{5E05A34B-A007-42B3-9FC8-448BD2DED269}" dt="2021-05-28T06:38:17.089" v="1611" actId="14100"/>
          <ac:cxnSpMkLst>
            <pc:docMk/>
            <pc:sldMk cId="3193896251" sldId="440"/>
            <ac:cxnSpMk id="19" creationId="{89DE1C53-F3BD-4684-A8E9-4C1D723351F5}"/>
          </ac:cxnSpMkLst>
        </pc:cxnChg>
        <pc:cxnChg chg="add mod">
          <ac:chgData name="Kshitij Srivastava" userId="9ca786a045148134" providerId="Windows Live" clId="Web-{5E05A34B-A007-42B3-9FC8-448BD2DED269}" dt="2021-05-28T06:38:24.433" v="1613" actId="1076"/>
          <ac:cxnSpMkLst>
            <pc:docMk/>
            <pc:sldMk cId="3193896251" sldId="440"/>
            <ac:cxnSpMk id="30" creationId="{50E0F4B8-2A09-4DA4-A7CB-043DF6B68403}"/>
          </ac:cxnSpMkLst>
        </pc:cxnChg>
        <pc:cxnChg chg="add mod">
          <ac:chgData name="Kshitij Srivastava" userId="9ca786a045148134" providerId="Windows Live" clId="Web-{5E05A34B-A007-42B3-9FC8-448BD2DED269}" dt="2021-05-28T06:38:27.979" v="1615" actId="1076"/>
          <ac:cxnSpMkLst>
            <pc:docMk/>
            <pc:sldMk cId="3193896251" sldId="440"/>
            <ac:cxnSpMk id="31" creationId="{98562BBC-6F91-4B8D-B732-2A59DF62E588}"/>
          </ac:cxnSpMkLst>
        </pc:cxnChg>
      </pc:sldChg>
      <pc:sldChg chg="addSp delSp modSp add del ord replId">
        <pc:chgData name="Kshitij Srivastava" userId="9ca786a045148134" providerId="Windows Live" clId="Web-{5E05A34B-A007-42B3-9FC8-448BD2DED269}" dt="2021-05-28T06:37:24.933" v="1600"/>
        <pc:sldMkLst>
          <pc:docMk/>
          <pc:sldMk cId="261308465" sldId="441"/>
        </pc:sldMkLst>
        <pc:spChg chg="mod">
          <ac:chgData name="Kshitij Srivastava" userId="9ca786a045148134" providerId="Windows Live" clId="Web-{5E05A34B-A007-42B3-9FC8-448BD2DED269}" dt="2021-05-28T06:36:20.573" v="1595" actId="20577"/>
          <ac:spMkLst>
            <pc:docMk/>
            <pc:sldMk cId="261308465" sldId="441"/>
            <ac:spMk id="9" creationId="{DD28F23D-9CE1-490C-94C6-712E849E41B6}"/>
          </ac:spMkLst>
        </pc:spChg>
        <pc:spChg chg="mod">
          <ac:chgData name="Kshitij Srivastava" userId="9ca786a045148134" providerId="Windows Live" clId="Web-{5E05A34B-A007-42B3-9FC8-448BD2DED269}" dt="2021-05-28T06:37:17.308" v="1599" actId="1076"/>
          <ac:spMkLst>
            <pc:docMk/>
            <pc:sldMk cId="261308465" sldId="441"/>
            <ac:spMk id="12" creationId="{28F58258-769A-4AF6-9392-35C98DABD437}"/>
          </ac:spMkLst>
        </pc:spChg>
        <pc:picChg chg="add mod">
          <ac:chgData name="Kshitij Srivastava" userId="9ca786a045148134" providerId="Windows Live" clId="Web-{5E05A34B-A007-42B3-9FC8-448BD2DED269}" dt="2021-05-28T06:36:31.901" v="1598" actId="1076"/>
          <ac:picMkLst>
            <pc:docMk/>
            <pc:sldMk cId="261308465" sldId="441"/>
            <ac:picMk id="6" creationId="{5CB8CB89-4286-4075-965F-676A094ECB99}"/>
          </ac:picMkLst>
        </pc:picChg>
        <pc:picChg chg="del">
          <ac:chgData name="Kshitij Srivastava" userId="9ca786a045148134" providerId="Windows Live" clId="Web-{5E05A34B-A007-42B3-9FC8-448BD2DED269}" dt="2021-05-28T06:36:23.870" v="1596"/>
          <ac:picMkLst>
            <pc:docMk/>
            <pc:sldMk cId="261308465" sldId="441"/>
            <ac:picMk id="26" creationId="{D20DFABF-BD8C-42CE-A58D-623CC3663180}"/>
          </ac:picMkLst>
        </pc:picChg>
      </pc:sldChg>
      <pc:sldChg chg="addSp delSp modSp add replId">
        <pc:chgData name="Kshitij Srivastava" userId="9ca786a045148134" providerId="Windows Live" clId="Web-{5E05A34B-A007-42B3-9FC8-448BD2DED269}" dt="2021-05-28T06:58:29.009" v="1688" actId="1076"/>
        <pc:sldMkLst>
          <pc:docMk/>
          <pc:sldMk cId="371841407" sldId="441"/>
        </pc:sldMkLst>
        <pc:spChg chg="del mod">
          <ac:chgData name="Kshitij Srivastava" userId="9ca786a045148134" providerId="Windows Live" clId="Web-{5E05A34B-A007-42B3-9FC8-448BD2DED269}" dt="2021-05-28T06:42:31.151" v="1666"/>
          <ac:spMkLst>
            <pc:docMk/>
            <pc:sldMk cId="371841407" sldId="441"/>
            <ac:spMk id="3" creationId="{6106BB71-88AF-4335-AB7E-A4FE9719441E}"/>
          </ac:spMkLst>
        </pc:spChg>
        <pc:spChg chg="mod">
          <ac:chgData name="Kshitij Srivastava" userId="9ca786a045148134" providerId="Windows Live" clId="Web-{5E05A34B-A007-42B3-9FC8-448BD2DED269}" dt="2021-05-28T06:58:28.994" v="1686" actId="1076"/>
          <ac:spMkLst>
            <pc:docMk/>
            <pc:sldMk cId="371841407" sldId="441"/>
            <ac:spMk id="4" creationId="{31B77D27-59B8-43AE-BBDA-9E52222DC261}"/>
          </ac:spMkLst>
        </pc:spChg>
        <pc:spChg chg="mod">
          <ac:chgData name="Kshitij Srivastava" userId="9ca786a045148134" providerId="Windows Live" clId="Web-{5E05A34B-A007-42B3-9FC8-448BD2DED269}" dt="2021-05-28T06:58:29.009" v="1688" actId="1076"/>
          <ac:spMkLst>
            <pc:docMk/>
            <pc:sldMk cId="371841407" sldId="441"/>
            <ac:spMk id="5" creationId="{CAFD4541-17A5-4345-9132-3F90D8F3EA6D}"/>
          </ac:spMkLst>
        </pc:spChg>
        <pc:spChg chg="del">
          <ac:chgData name="Kshitij Srivastava" userId="9ca786a045148134" providerId="Windows Live" clId="Web-{5E05A34B-A007-42B3-9FC8-448BD2DED269}" dt="2021-05-28T06:42:04.698" v="1652"/>
          <ac:spMkLst>
            <pc:docMk/>
            <pc:sldMk cId="371841407" sldId="441"/>
            <ac:spMk id="7" creationId="{876E27B3-E5F1-4411-B3A3-F00D55480F5B}"/>
          </ac:spMkLst>
        </pc:spChg>
        <pc:spChg chg="mod">
          <ac:chgData name="Kshitij Srivastava" userId="9ca786a045148134" providerId="Windows Live" clId="Web-{5E05A34B-A007-42B3-9FC8-448BD2DED269}" dt="2021-05-28T06:58:28.978" v="1684" actId="1076"/>
          <ac:spMkLst>
            <pc:docMk/>
            <pc:sldMk cId="371841407" sldId="441"/>
            <ac:spMk id="8" creationId="{62E5D333-0320-44FD-9AD9-649DE11E0900}"/>
          </ac:spMkLst>
        </pc:spChg>
        <pc:spChg chg="del">
          <ac:chgData name="Kshitij Srivastava" userId="9ca786a045148134" providerId="Windows Live" clId="Web-{5E05A34B-A007-42B3-9FC8-448BD2DED269}" dt="2021-05-28T06:43:05.088" v="1678"/>
          <ac:spMkLst>
            <pc:docMk/>
            <pc:sldMk cId="371841407" sldId="441"/>
            <ac:spMk id="9" creationId="{DD28F23D-9CE1-490C-94C6-712E849E41B6}"/>
          </ac:spMkLst>
        </pc:spChg>
        <pc:spChg chg="del mod">
          <ac:chgData name="Kshitij Srivastava" userId="9ca786a045148134" providerId="Windows Live" clId="Web-{5E05A34B-A007-42B3-9FC8-448BD2DED269}" dt="2021-05-28T06:42:14.713" v="1659"/>
          <ac:spMkLst>
            <pc:docMk/>
            <pc:sldMk cId="371841407" sldId="441"/>
            <ac:spMk id="10" creationId="{A7456D01-DDED-4E24-90E7-0C968545EB1A}"/>
          </ac:spMkLst>
        </pc:spChg>
        <pc:spChg chg="del">
          <ac:chgData name="Kshitij Srivastava" userId="9ca786a045148134" providerId="Windows Live" clId="Web-{5E05A34B-A007-42B3-9FC8-448BD2DED269}" dt="2021-05-28T06:42:17.463" v="1660"/>
          <ac:spMkLst>
            <pc:docMk/>
            <pc:sldMk cId="371841407" sldId="441"/>
            <ac:spMk id="12" creationId="{28F58258-769A-4AF6-9392-35C98DABD437}"/>
          </ac:spMkLst>
        </pc:spChg>
        <pc:spChg chg="del mod">
          <ac:chgData name="Kshitij Srivastava" userId="9ca786a045148134" providerId="Windows Live" clId="Web-{5E05A34B-A007-42B3-9FC8-448BD2DED269}" dt="2021-05-28T06:42:12.010" v="1657"/>
          <ac:spMkLst>
            <pc:docMk/>
            <pc:sldMk cId="371841407" sldId="441"/>
            <ac:spMk id="13" creationId="{2F7DD898-4B76-473A-A516-6FDF0DCAE402}"/>
          </ac:spMkLst>
        </pc:spChg>
        <pc:spChg chg="del">
          <ac:chgData name="Kshitij Srivastava" userId="9ca786a045148134" providerId="Windows Live" clId="Web-{5E05A34B-A007-42B3-9FC8-448BD2DED269}" dt="2021-05-28T06:42:19.401" v="1661"/>
          <ac:spMkLst>
            <pc:docMk/>
            <pc:sldMk cId="371841407" sldId="441"/>
            <ac:spMk id="14" creationId="{9BBC4B85-C53C-4FE3-BDC9-38592599D165}"/>
          </ac:spMkLst>
        </pc:spChg>
        <pc:spChg chg="add del mod">
          <ac:chgData name="Kshitij Srivastava" userId="9ca786a045148134" providerId="Windows Live" clId="Web-{5E05A34B-A007-42B3-9FC8-448BD2DED269}" dt="2021-05-28T06:42:38.010" v="1668"/>
          <ac:spMkLst>
            <pc:docMk/>
            <pc:sldMk cId="371841407" sldId="441"/>
            <ac:spMk id="15" creationId="{EA286F22-6225-497F-AFF0-A9127CDB2A3D}"/>
          </ac:spMkLst>
        </pc:spChg>
        <pc:spChg chg="del mod">
          <ac:chgData name="Kshitij Srivastava" userId="9ca786a045148134" providerId="Windows Live" clId="Web-{5E05A34B-A007-42B3-9FC8-448BD2DED269}" dt="2021-05-28T06:42:50.323" v="1672"/>
          <ac:spMkLst>
            <pc:docMk/>
            <pc:sldMk cId="371841407" sldId="441"/>
            <ac:spMk id="20" creationId="{C432003B-1CBC-4723-8949-552D8E530B75}"/>
          </ac:spMkLst>
        </pc:spChg>
        <pc:spChg chg="mod">
          <ac:chgData name="Kshitij Srivastava" userId="9ca786a045148134" providerId="Windows Live" clId="Web-{5E05A34B-A007-42B3-9FC8-448BD2DED269}" dt="2021-05-28T06:58:29.009" v="1687" actId="1076"/>
          <ac:spMkLst>
            <pc:docMk/>
            <pc:sldMk cId="371841407" sldId="441"/>
            <ac:spMk id="21" creationId="{1B74FB39-91AB-47AE-8327-F6CCB410BFE3}"/>
          </ac:spMkLst>
        </pc:spChg>
        <pc:spChg chg="del">
          <ac:chgData name="Kshitij Srivastava" userId="9ca786a045148134" providerId="Windows Live" clId="Web-{5E05A34B-A007-42B3-9FC8-448BD2DED269}" dt="2021-05-28T06:42:55.854" v="1676"/>
          <ac:spMkLst>
            <pc:docMk/>
            <pc:sldMk cId="371841407" sldId="441"/>
            <ac:spMk id="22" creationId="{D5015545-B700-47F5-A95D-681C0F50FACC}"/>
          </ac:spMkLst>
        </pc:spChg>
        <pc:spChg chg="del">
          <ac:chgData name="Kshitij Srivastava" userId="9ca786a045148134" providerId="Windows Live" clId="Web-{5E05A34B-A007-42B3-9FC8-448BD2DED269}" dt="2021-05-28T06:42:53.073" v="1674"/>
          <ac:spMkLst>
            <pc:docMk/>
            <pc:sldMk cId="371841407" sldId="441"/>
            <ac:spMk id="23" creationId="{900F004E-7652-4C6E-A388-42015AA606DD}"/>
          </ac:spMkLst>
        </pc:spChg>
        <pc:spChg chg="del">
          <ac:chgData name="Kshitij Srivastava" userId="9ca786a045148134" providerId="Windows Live" clId="Web-{5E05A34B-A007-42B3-9FC8-448BD2DED269}" dt="2021-05-28T06:42:22.323" v="1663"/>
          <ac:spMkLst>
            <pc:docMk/>
            <pc:sldMk cId="371841407" sldId="441"/>
            <ac:spMk id="24" creationId="{A2469B77-6908-4833-8F9A-0D7A688CD263}"/>
          </ac:spMkLst>
        </pc:spChg>
        <pc:spChg chg="del">
          <ac:chgData name="Kshitij Srivastava" userId="9ca786a045148134" providerId="Windows Live" clId="Web-{5E05A34B-A007-42B3-9FC8-448BD2DED269}" dt="2021-05-28T06:42:39.276" v="1669"/>
          <ac:spMkLst>
            <pc:docMk/>
            <pc:sldMk cId="371841407" sldId="441"/>
            <ac:spMk id="25" creationId="{40C4AD06-A783-427B-BA53-5316FB854988}"/>
          </ac:spMkLst>
        </pc:spChg>
        <pc:spChg chg="del mod">
          <ac:chgData name="Kshitij Srivastava" userId="9ca786a045148134" providerId="Windows Live" clId="Web-{5E05A34B-A007-42B3-9FC8-448BD2DED269}" dt="2021-05-28T06:42:33.354" v="1667"/>
          <ac:spMkLst>
            <pc:docMk/>
            <pc:sldMk cId="371841407" sldId="441"/>
            <ac:spMk id="28" creationId="{2EA2F4A3-9EA4-4030-ADFB-6CBEBD6778DD}"/>
          </ac:spMkLst>
        </pc:spChg>
        <pc:spChg chg="del">
          <ac:chgData name="Kshitij Srivastava" userId="9ca786a045148134" providerId="Windows Live" clId="Web-{5E05A34B-A007-42B3-9FC8-448BD2DED269}" dt="2021-05-28T06:42:20.823" v="1662"/>
          <ac:spMkLst>
            <pc:docMk/>
            <pc:sldMk cId="371841407" sldId="441"/>
            <ac:spMk id="29" creationId="{B8A97A20-A5F6-4CE4-BEE3-ACA665DFE683}"/>
          </ac:spMkLst>
        </pc:spChg>
        <pc:spChg chg="del">
          <ac:chgData name="Kshitij Srivastava" userId="9ca786a045148134" providerId="Windows Live" clId="Web-{5E05A34B-A007-42B3-9FC8-448BD2DED269}" dt="2021-05-28T06:42:09.120" v="1654"/>
          <ac:spMkLst>
            <pc:docMk/>
            <pc:sldMk cId="371841407" sldId="441"/>
            <ac:spMk id="32" creationId="{53E13F55-DECA-4704-90F5-D27344C6C92C}"/>
          </ac:spMkLst>
        </pc:spChg>
        <pc:spChg chg="del">
          <ac:chgData name="Kshitij Srivastava" userId="9ca786a045148134" providerId="Windows Live" clId="Web-{5E05A34B-A007-42B3-9FC8-448BD2DED269}" dt="2021-05-28T06:42:07.198" v="1653"/>
          <ac:spMkLst>
            <pc:docMk/>
            <pc:sldMk cId="371841407" sldId="441"/>
            <ac:spMk id="33" creationId="{98ACAAF6-7E25-4B80-9260-D379E16EDEBD}"/>
          </ac:spMkLst>
        </pc:spChg>
        <pc:picChg chg="mod">
          <ac:chgData name="Kshitij Srivastava" userId="9ca786a045148134" providerId="Windows Live" clId="Web-{5E05A34B-A007-42B3-9FC8-448BD2DED269}" dt="2021-05-28T06:58:28.994" v="1685" actId="1076"/>
          <ac:picMkLst>
            <pc:docMk/>
            <pc:sldMk cId="371841407" sldId="441"/>
            <ac:picMk id="6" creationId="{1442E077-6CFB-4A30-A8AC-5FF86C7824E1}"/>
          </ac:picMkLst>
        </pc:picChg>
        <pc:cxnChg chg="del">
          <ac:chgData name="Kshitij Srivastava" userId="9ca786a045148134" providerId="Windows Live" clId="Web-{5E05A34B-A007-42B3-9FC8-448BD2DED269}" dt="2021-05-28T06:42:47.260" v="1670"/>
          <ac:cxnSpMkLst>
            <pc:docMk/>
            <pc:sldMk cId="371841407" sldId="441"/>
            <ac:cxnSpMk id="19" creationId="{89DE1C53-F3BD-4684-A8E9-4C1D723351F5}"/>
          </ac:cxnSpMkLst>
        </pc:cxnChg>
        <pc:cxnChg chg="del">
          <ac:chgData name="Kshitij Srivastava" userId="9ca786a045148134" providerId="Windows Live" clId="Web-{5E05A34B-A007-42B3-9FC8-448BD2DED269}" dt="2021-05-28T06:42:51.448" v="1673"/>
          <ac:cxnSpMkLst>
            <pc:docMk/>
            <pc:sldMk cId="371841407" sldId="441"/>
            <ac:cxnSpMk id="30" creationId="{50E0F4B8-2A09-4DA4-A7CB-043DF6B68403}"/>
          </ac:cxnSpMkLst>
        </pc:cxnChg>
        <pc:cxnChg chg="del">
          <ac:chgData name="Kshitij Srivastava" userId="9ca786a045148134" providerId="Windows Live" clId="Web-{5E05A34B-A007-42B3-9FC8-448BD2DED269}" dt="2021-05-28T06:42:54.151" v="1675"/>
          <ac:cxnSpMkLst>
            <pc:docMk/>
            <pc:sldMk cId="371841407" sldId="441"/>
            <ac:cxnSpMk id="31" creationId="{98562BBC-6F91-4B8D-B732-2A59DF62E588}"/>
          </ac:cxnSpMkLst>
        </pc:cxnChg>
      </pc:sldChg>
      <pc:sldChg chg="addSp delSp modSp new">
        <pc:chgData name="Kshitij Srivastava" userId="9ca786a045148134" providerId="Windows Live" clId="Web-{5E05A34B-A007-42B3-9FC8-448BD2DED269}" dt="2021-05-28T07:12:33.165" v="1899" actId="20577"/>
        <pc:sldMkLst>
          <pc:docMk/>
          <pc:sldMk cId="1976711015" sldId="442"/>
        </pc:sldMkLst>
        <pc:spChg chg="mod">
          <ac:chgData name="Kshitij Srivastava" userId="9ca786a045148134" providerId="Windows Live" clId="Web-{5E05A34B-A007-42B3-9FC8-448BD2DED269}" dt="2021-05-28T07:00:29.462" v="1711" actId="20577"/>
          <ac:spMkLst>
            <pc:docMk/>
            <pc:sldMk cId="1976711015" sldId="442"/>
            <ac:spMk id="2" creationId="{163A6387-BA55-45F1-AC55-8404FA9383E2}"/>
          </ac:spMkLst>
        </pc:spChg>
        <pc:spChg chg="del">
          <ac:chgData name="Kshitij Srivastava" userId="9ca786a045148134" providerId="Windows Live" clId="Web-{5E05A34B-A007-42B3-9FC8-448BD2DED269}" dt="2021-05-28T07:00:46.931" v="1712"/>
          <ac:spMkLst>
            <pc:docMk/>
            <pc:sldMk cId="1976711015" sldId="442"/>
            <ac:spMk id="3" creationId="{C1A65E45-C61D-4982-8DCC-0A88753D62DD}"/>
          </ac:spMkLst>
        </pc:spChg>
        <pc:spChg chg="add mod">
          <ac:chgData name="Kshitij Srivastava" userId="9ca786a045148134" providerId="Windows Live" clId="Web-{5E05A34B-A007-42B3-9FC8-448BD2DED269}" dt="2021-05-28T07:10:48.415" v="1829" actId="1076"/>
          <ac:spMkLst>
            <pc:docMk/>
            <pc:sldMk cId="1976711015" sldId="442"/>
            <ac:spMk id="4" creationId="{62C55A6D-95D5-41AC-999F-7FB60799C2D6}"/>
          </ac:spMkLst>
        </pc:spChg>
        <pc:spChg chg="add mod">
          <ac:chgData name="Kshitij Srivastava" userId="9ca786a045148134" providerId="Windows Live" clId="Web-{5E05A34B-A007-42B3-9FC8-448BD2DED269}" dt="2021-05-28T07:10:14.165" v="1820" actId="14100"/>
          <ac:spMkLst>
            <pc:docMk/>
            <pc:sldMk cId="1976711015" sldId="442"/>
            <ac:spMk id="5" creationId="{E2011E9E-FAA6-4455-9799-B2486583499F}"/>
          </ac:spMkLst>
        </pc:spChg>
        <pc:spChg chg="add mod">
          <ac:chgData name="Kshitij Srivastava" userId="9ca786a045148134" providerId="Windows Live" clId="Web-{5E05A34B-A007-42B3-9FC8-448BD2DED269}" dt="2021-05-28T07:12:33.165" v="1899" actId="20577"/>
          <ac:spMkLst>
            <pc:docMk/>
            <pc:sldMk cId="1976711015" sldId="442"/>
            <ac:spMk id="6" creationId="{85E7948B-1675-4CE1-AAC3-CC45432113EE}"/>
          </ac:spMkLst>
        </pc:spChg>
      </pc:sldChg>
      <pc:sldChg chg="add del replId">
        <pc:chgData name="Kshitij Srivastava" userId="9ca786a045148134" providerId="Windows Live" clId="Web-{5E05A34B-A007-42B3-9FC8-448BD2DED269}" dt="2021-05-28T07:34:11.602" v="1967"/>
        <pc:sldMkLst>
          <pc:docMk/>
          <pc:sldMk cId="2274713213" sldId="443"/>
        </pc:sldMkLst>
      </pc:sldChg>
      <pc:sldChg chg="modSp add replId addAnim delAnim modAnim">
        <pc:chgData name="Kshitij Srivastava" userId="9ca786a045148134" providerId="Windows Live" clId="Web-{5E05A34B-A007-42B3-9FC8-448BD2DED269}" dt="2021-05-28T07:50:45.992" v="2006" actId="20577"/>
        <pc:sldMkLst>
          <pc:docMk/>
          <pc:sldMk cId="248643863" sldId="444"/>
        </pc:sldMkLst>
        <pc:spChg chg="mod">
          <ac:chgData name="Kshitij Srivastava" userId="9ca786a045148134" providerId="Windows Live" clId="Web-{5E05A34B-A007-42B3-9FC8-448BD2DED269}" dt="2021-05-28T07:50:45.992" v="2006" actId="20577"/>
          <ac:spMkLst>
            <pc:docMk/>
            <pc:sldMk cId="248643863" sldId="444"/>
            <ac:spMk id="19" creationId="{A1F06C8E-C6D6-4FAD-998A-E005455CE3E1}"/>
          </ac:spMkLst>
        </pc:spChg>
        <pc:spChg chg="mod">
          <ac:chgData name="Kshitij Srivastava" userId="9ca786a045148134" providerId="Windows Live" clId="Web-{5E05A34B-A007-42B3-9FC8-448BD2DED269}" dt="2021-05-28T07:28:36.915" v="1944" actId="20577"/>
          <ac:spMkLst>
            <pc:docMk/>
            <pc:sldMk cId="248643863" sldId="444"/>
            <ac:spMk id="28" creationId="{49C62519-8ABA-445B-8057-3D8F50623CBC}"/>
          </ac:spMkLst>
        </pc:spChg>
        <pc:spChg chg="mod">
          <ac:chgData name="Kshitij Srivastava" userId="9ca786a045148134" providerId="Windows Live" clId="Web-{5E05A34B-A007-42B3-9FC8-448BD2DED269}" dt="2021-05-28T07:33:42.399" v="1963"/>
          <ac:spMkLst>
            <pc:docMk/>
            <pc:sldMk cId="248643863" sldId="444"/>
            <ac:spMk id="29" creationId="{EC72FA02-207C-4A58-8211-15584788AC76}"/>
          </ac:spMkLst>
        </pc:spChg>
      </pc:sldChg>
      <pc:sldChg chg="modSp add replId">
        <pc:chgData name="Kshitij Srivastava" userId="9ca786a045148134" providerId="Windows Live" clId="Web-{5E05A34B-A007-42B3-9FC8-448BD2DED269}" dt="2021-05-28T07:50:50.773" v="2007" actId="20577"/>
        <pc:sldMkLst>
          <pc:docMk/>
          <pc:sldMk cId="3280673838" sldId="445"/>
        </pc:sldMkLst>
        <pc:spChg chg="mod">
          <ac:chgData name="Kshitij Srivastava" userId="9ca786a045148134" providerId="Windows Live" clId="Web-{5E05A34B-A007-42B3-9FC8-448BD2DED269}" dt="2021-05-28T07:50:50.773" v="2007" actId="20577"/>
          <ac:spMkLst>
            <pc:docMk/>
            <pc:sldMk cId="3280673838" sldId="445"/>
            <ac:spMk id="19" creationId="{A1F06C8E-C6D6-4FAD-998A-E005455CE3E1}"/>
          </ac:spMkLst>
        </pc:spChg>
        <pc:spChg chg="mod">
          <ac:chgData name="Kshitij Srivastava" userId="9ca786a045148134" providerId="Windows Live" clId="Web-{5E05A34B-A007-42B3-9FC8-448BD2DED269}" dt="2021-05-28T07:31:25.696" v="1952" actId="20577"/>
          <ac:spMkLst>
            <pc:docMk/>
            <pc:sldMk cId="3280673838" sldId="445"/>
            <ac:spMk id="28" creationId="{49C62519-8ABA-445B-8057-3D8F50623CBC}"/>
          </ac:spMkLst>
        </pc:spChg>
        <pc:spChg chg="mod">
          <ac:chgData name="Kshitij Srivastava" userId="9ca786a045148134" providerId="Windows Live" clId="Web-{5E05A34B-A007-42B3-9FC8-448BD2DED269}" dt="2021-05-28T07:33:51.446" v="1964"/>
          <ac:spMkLst>
            <pc:docMk/>
            <pc:sldMk cId="3280673838" sldId="445"/>
            <ac:spMk id="29" creationId="{EC72FA02-207C-4A58-8211-15584788AC76}"/>
          </ac:spMkLst>
        </pc:spChg>
        <pc:spChg chg="mod">
          <ac:chgData name="Kshitij Srivastava" userId="9ca786a045148134" providerId="Windows Live" clId="Web-{5E05A34B-A007-42B3-9FC8-448BD2DED269}" dt="2021-05-28T07:31:36.884" v="1953" actId="14100"/>
          <ac:spMkLst>
            <pc:docMk/>
            <pc:sldMk cId="3280673838" sldId="445"/>
            <ac:spMk id="31" creationId="{EE7BA087-1ECC-4D52-8D97-F7023A712B70}"/>
          </ac:spMkLst>
        </pc:spChg>
      </pc:sldChg>
      <pc:sldChg chg="modSp add replId">
        <pc:chgData name="Kshitij Srivastava" userId="9ca786a045148134" providerId="Windows Live" clId="Web-{5E05A34B-A007-42B3-9FC8-448BD2DED269}" dt="2021-05-28T07:50:57.164" v="2008" actId="20577"/>
        <pc:sldMkLst>
          <pc:docMk/>
          <pc:sldMk cId="599105008" sldId="446"/>
        </pc:sldMkLst>
        <pc:spChg chg="mod">
          <ac:chgData name="Kshitij Srivastava" userId="9ca786a045148134" providerId="Windows Live" clId="Web-{5E05A34B-A007-42B3-9FC8-448BD2DED269}" dt="2021-05-28T07:50:57.164" v="2008" actId="20577"/>
          <ac:spMkLst>
            <pc:docMk/>
            <pc:sldMk cId="599105008" sldId="446"/>
            <ac:spMk id="19" creationId="{A1F06C8E-C6D6-4FAD-998A-E005455CE3E1}"/>
          </ac:spMkLst>
        </pc:spChg>
        <pc:spChg chg="mod">
          <ac:chgData name="Kshitij Srivastava" userId="9ca786a045148134" providerId="Windows Live" clId="Web-{5E05A34B-A007-42B3-9FC8-448BD2DED269}" dt="2021-05-28T07:31:46.899" v="1956" actId="20577"/>
          <ac:spMkLst>
            <pc:docMk/>
            <pc:sldMk cId="599105008" sldId="446"/>
            <ac:spMk id="28" creationId="{49C62519-8ABA-445B-8057-3D8F50623CBC}"/>
          </ac:spMkLst>
        </pc:spChg>
        <pc:spChg chg="mod">
          <ac:chgData name="Kshitij Srivastava" userId="9ca786a045148134" providerId="Windows Live" clId="Web-{5E05A34B-A007-42B3-9FC8-448BD2DED269}" dt="2021-05-28T07:34:02.227" v="1966"/>
          <ac:spMkLst>
            <pc:docMk/>
            <pc:sldMk cId="599105008" sldId="446"/>
            <ac:spMk id="29" creationId="{EC72FA02-207C-4A58-8211-15584788AC76}"/>
          </ac:spMkLst>
        </pc:spChg>
        <pc:spChg chg="mod">
          <ac:chgData name="Kshitij Srivastava" userId="9ca786a045148134" providerId="Windows Live" clId="Web-{5E05A34B-A007-42B3-9FC8-448BD2DED269}" dt="2021-05-28T07:31:56.259" v="1958" actId="14100"/>
          <ac:spMkLst>
            <pc:docMk/>
            <pc:sldMk cId="599105008" sldId="446"/>
            <ac:spMk id="31" creationId="{EE7BA087-1ECC-4D52-8D97-F7023A712B70}"/>
          </ac:spMkLst>
        </pc:spChg>
      </pc:sldChg>
      <pc:sldChg chg="addSp delSp modSp new">
        <pc:chgData name="Kshitij Srivastava" userId="9ca786a045148134" providerId="Windows Live" clId="Web-{5E05A34B-A007-42B3-9FC8-448BD2DED269}" dt="2021-05-28T08:01:51.100" v="2205" actId="1076"/>
        <pc:sldMkLst>
          <pc:docMk/>
          <pc:sldMk cId="4241423404" sldId="447"/>
        </pc:sldMkLst>
        <pc:spChg chg="mod">
          <ac:chgData name="Kshitij Srivastava" userId="9ca786a045148134" providerId="Windows Live" clId="Web-{5E05A34B-A007-42B3-9FC8-448BD2DED269}" dt="2021-05-28T07:34:41.696" v="1970" actId="20577"/>
          <ac:spMkLst>
            <pc:docMk/>
            <pc:sldMk cId="4241423404" sldId="447"/>
            <ac:spMk id="2" creationId="{D5504524-D8DA-4B6B-B905-DED8E2AA537A}"/>
          </ac:spMkLst>
        </pc:spChg>
        <pc:spChg chg="del mod">
          <ac:chgData name="Kshitij Srivastava" userId="9ca786a045148134" providerId="Windows Live" clId="Web-{5E05A34B-A007-42B3-9FC8-448BD2DED269}" dt="2021-05-28T07:34:58.618" v="1991"/>
          <ac:spMkLst>
            <pc:docMk/>
            <pc:sldMk cId="4241423404" sldId="447"/>
            <ac:spMk id="3" creationId="{CED88F6F-6723-4FA6-ADF7-1F44271BDC2D}"/>
          </ac:spMkLst>
        </pc:spChg>
        <pc:spChg chg="add del mod">
          <ac:chgData name="Kshitij Srivastava" userId="9ca786a045148134" providerId="Windows Live" clId="Web-{5E05A34B-A007-42B3-9FC8-448BD2DED269}" dt="2021-05-28T07:35:04.571" v="1993"/>
          <ac:spMkLst>
            <pc:docMk/>
            <pc:sldMk cId="4241423404" sldId="447"/>
            <ac:spMk id="5" creationId="{EF0FEAEA-E20C-487F-93E1-41FB3F55AE16}"/>
          </ac:spMkLst>
        </pc:spChg>
        <pc:spChg chg="add mod">
          <ac:chgData name="Kshitij Srivastava" userId="9ca786a045148134" providerId="Windows Live" clId="Web-{5E05A34B-A007-42B3-9FC8-448BD2DED269}" dt="2021-05-28T08:00:19.882" v="2182" actId="1076"/>
          <ac:spMkLst>
            <pc:docMk/>
            <pc:sldMk cId="4241423404" sldId="447"/>
            <ac:spMk id="6" creationId="{68329046-080D-41F1-A6B4-F1B4C790B847}"/>
          </ac:spMkLst>
        </pc:spChg>
        <pc:spChg chg="add del mod">
          <ac:chgData name="Kshitij Srivastava" userId="9ca786a045148134" providerId="Windows Live" clId="Web-{5E05A34B-A007-42B3-9FC8-448BD2DED269}" dt="2021-05-28T07:55:11.538" v="2063"/>
          <ac:spMkLst>
            <pc:docMk/>
            <pc:sldMk cId="4241423404" sldId="447"/>
            <ac:spMk id="7" creationId="{2415D71C-A6C4-42B2-8A87-C28D12C76D2E}"/>
          </ac:spMkLst>
        </pc:spChg>
        <pc:spChg chg="add mod">
          <ac:chgData name="Kshitij Srivastava" userId="9ca786a045148134" providerId="Windows Live" clId="Web-{5E05A34B-A007-42B3-9FC8-448BD2DED269}" dt="2021-05-28T07:58:43.913" v="2096" actId="1076"/>
          <ac:spMkLst>
            <pc:docMk/>
            <pc:sldMk cId="4241423404" sldId="447"/>
            <ac:spMk id="9" creationId="{496F4268-3615-4E4D-943A-8FF730DD677D}"/>
          </ac:spMkLst>
        </pc:spChg>
        <pc:spChg chg="add mod">
          <ac:chgData name="Kshitij Srivastava" userId="9ca786a045148134" providerId="Windows Live" clId="Web-{5E05A34B-A007-42B3-9FC8-448BD2DED269}" dt="2021-05-28T08:01:51.100" v="2205" actId="1076"/>
          <ac:spMkLst>
            <pc:docMk/>
            <pc:sldMk cId="4241423404" sldId="447"/>
            <ac:spMk id="10" creationId="{F1D4C771-1AC4-4E92-ABE5-398F3A2B6807}"/>
          </ac:spMkLst>
        </pc:spChg>
        <pc:spChg chg="add mod">
          <ac:chgData name="Kshitij Srivastava" userId="9ca786a045148134" providerId="Windows Live" clId="Web-{5E05A34B-A007-42B3-9FC8-448BD2DED269}" dt="2021-05-28T08:01:41.460" v="2204" actId="1076"/>
          <ac:spMkLst>
            <pc:docMk/>
            <pc:sldMk cId="4241423404" sldId="447"/>
            <ac:spMk id="12" creationId="{58F00645-9711-4820-8E37-E6563C92C35C}"/>
          </ac:spMkLst>
        </pc:spChg>
      </pc:sldChg>
      <pc:sldChg chg="modSp new">
        <pc:chgData name="Kshitij Srivastava" userId="9ca786a045148134" providerId="Windows Live" clId="Web-{5E05A34B-A007-42B3-9FC8-448BD2DED269}" dt="2021-05-28T08:02:13.241" v="2219" actId="20577"/>
        <pc:sldMkLst>
          <pc:docMk/>
          <pc:sldMk cId="2439474052" sldId="448"/>
        </pc:sldMkLst>
        <pc:spChg chg="mod">
          <ac:chgData name="Kshitij Srivastava" userId="9ca786a045148134" providerId="Windows Live" clId="Web-{5E05A34B-A007-42B3-9FC8-448BD2DED269}" dt="2021-05-28T08:02:13.241" v="2219" actId="20577"/>
          <ac:spMkLst>
            <pc:docMk/>
            <pc:sldMk cId="2439474052" sldId="448"/>
            <ac:spMk id="3" creationId="{6D535FF7-C1A3-4159-853C-CE6FFDCCB364}"/>
          </ac:spMkLst>
        </pc:spChg>
      </pc:sldChg>
    </pc:docChg>
  </pc:docChgLst>
  <pc:docChgLst>
    <pc:chgData name="Kshitij Srivastava" userId="9ca786a045148134" providerId="Windows Live" clId="Web-{EA72F08B-6E32-4EB7-8B55-63D041DF5D4B}"/>
    <pc:docChg chg="modSld">
      <pc:chgData name="Kshitij Srivastava" userId="9ca786a045148134" providerId="Windows Live" clId="Web-{EA72F08B-6E32-4EB7-8B55-63D041DF5D4B}" dt="2021-05-25T11:01:25.015" v="91" actId="20577"/>
      <pc:docMkLst>
        <pc:docMk/>
      </pc:docMkLst>
      <pc:sldChg chg="addAnim modAnim">
        <pc:chgData name="Kshitij Srivastava" userId="9ca786a045148134" providerId="Windows Live" clId="Web-{EA72F08B-6E32-4EB7-8B55-63D041DF5D4B}" dt="2021-05-25T10:52:03.137" v="21"/>
        <pc:sldMkLst>
          <pc:docMk/>
          <pc:sldMk cId="635188140" sldId="260"/>
        </pc:sldMkLst>
      </pc:sldChg>
      <pc:sldChg chg="modSp addAnim modAnim">
        <pc:chgData name="Kshitij Srivastava" userId="9ca786a045148134" providerId="Windows Live" clId="Web-{EA72F08B-6E32-4EB7-8B55-63D041DF5D4B}" dt="2021-05-25T10:53:10.737" v="56"/>
        <pc:sldMkLst>
          <pc:docMk/>
          <pc:sldMk cId="3953029234" sldId="380"/>
        </pc:sldMkLst>
        <pc:spChg chg="mod">
          <ac:chgData name="Kshitij Srivastava" userId="9ca786a045148134" providerId="Windows Live" clId="Web-{EA72F08B-6E32-4EB7-8B55-63D041DF5D4B}" dt="2021-05-25T10:52:53.816" v="44" actId="20577"/>
          <ac:spMkLst>
            <pc:docMk/>
            <pc:sldMk cId="3953029234" sldId="380"/>
            <ac:spMk id="53" creationId="{B2770908-BE21-4773-AF1E-4C5575DB05E8}"/>
          </ac:spMkLst>
        </pc:spChg>
      </pc:sldChg>
      <pc:sldChg chg="modSp addAnim modAnim">
        <pc:chgData name="Kshitij Srivastava" userId="9ca786a045148134" providerId="Windows Live" clId="Web-{EA72F08B-6E32-4EB7-8B55-63D041DF5D4B}" dt="2021-05-25T11:01:25.015" v="91" actId="20577"/>
        <pc:sldMkLst>
          <pc:docMk/>
          <pc:sldMk cId="383395448" sldId="381"/>
        </pc:sldMkLst>
        <pc:spChg chg="mod">
          <ac:chgData name="Kshitij Srivastava" userId="9ca786a045148134" providerId="Windows Live" clId="Web-{EA72F08B-6E32-4EB7-8B55-63D041DF5D4B}" dt="2021-05-25T11:01:25.015" v="91" actId="20577"/>
          <ac:spMkLst>
            <pc:docMk/>
            <pc:sldMk cId="383395448" sldId="381"/>
            <ac:spMk id="16" creationId="{D6D0EBFC-451F-43EE-9A48-446A89FDB0CE}"/>
          </ac:spMkLst>
        </pc:spChg>
      </pc:sldChg>
    </pc:docChg>
  </pc:docChgLst>
  <pc:docChgLst>
    <pc:chgData name="Kshitij Srivastava" userId="9ca786a045148134" providerId="Windows Live" clId="Web-{42257CB3-AE11-449D-9A83-4FB0EA51D371}"/>
    <pc:docChg chg="addSld delSld modSld">
      <pc:chgData name="Kshitij Srivastava" userId="9ca786a045148134" providerId="Windows Live" clId="Web-{42257CB3-AE11-449D-9A83-4FB0EA51D371}" dt="2021-05-27T15:29:25.213" v="489" actId="1076"/>
      <pc:docMkLst>
        <pc:docMk/>
      </pc:docMkLst>
      <pc:sldChg chg="modSp">
        <pc:chgData name="Kshitij Srivastava" userId="9ca786a045148134" providerId="Windows Live" clId="Web-{42257CB3-AE11-449D-9A83-4FB0EA51D371}" dt="2021-05-27T15:25:47.137" v="470"/>
        <pc:sldMkLst>
          <pc:docMk/>
          <pc:sldMk cId="1340173023" sldId="304"/>
        </pc:sldMkLst>
        <pc:spChg chg="mod">
          <ac:chgData name="Kshitij Srivastava" userId="9ca786a045148134" providerId="Windows Live" clId="Web-{42257CB3-AE11-449D-9A83-4FB0EA51D371}" dt="2021-05-27T15:25:47.012" v="466"/>
          <ac:spMkLst>
            <pc:docMk/>
            <pc:sldMk cId="1340173023" sldId="304"/>
            <ac:spMk id="106" creationId="{012936A1-864B-4BA7-8840-69AD26B0F67D}"/>
          </ac:spMkLst>
        </pc:spChg>
        <pc:spChg chg="mod">
          <ac:chgData name="Kshitij Srivastava" userId="9ca786a045148134" providerId="Windows Live" clId="Web-{42257CB3-AE11-449D-9A83-4FB0EA51D371}" dt="2021-05-27T15:25:47.044" v="467"/>
          <ac:spMkLst>
            <pc:docMk/>
            <pc:sldMk cId="1340173023" sldId="304"/>
            <ac:spMk id="107" creationId="{AB9B72B1-7A4D-4791-A1CE-552299E7B0B0}"/>
          </ac:spMkLst>
        </pc:spChg>
        <pc:spChg chg="mod">
          <ac:chgData name="Kshitij Srivastava" userId="9ca786a045148134" providerId="Windows Live" clId="Web-{42257CB3-AE11-449D-9A83-4FB0EA51D371}" dt="2021-05-27T15:25:47.075" v="468"/>
          <ac:spMkLst>
            <pc:docMk/>
            <pc:sldMk cId="1340173023" sldId="304"/>
            <ac:spMk id="108" creationId="{B5494BF4-44C5-41C7-BD23-31468B3D0173}"/>
          </ac:spMkLst>
        </pc:spChg>
        <pc:spChg chg="mod">
          <ac:chgData name="Kshitij Srivastava" userId="9ca786a045148134" providerId="Windows Live" clId="Web-{42257CB3-AE11-449D-9A83-4FB0EA51D371}" dt="2021-05-27T15:25:47.106" v="469"/>
          <ac:spMkLst>
            <pc:docMk/>
            <pc:sldMk cId="1340173023" sldId="304"/>
            <ac:spMk id="109" creationId="{8A98AB6C-4C0A-4AAB-BE7D-8527DCCDBAB1}"/>
          </ac:spMkLst>
        </pc:spChg>
        <pc:spChg chg="mod">
          <ac:chgData name="Kshitij Srivastava" userId="9ca786a045148134" providerId="Windows Live" clId="Web-{42257CB3-AE11-449D-9A83-4FB0EA51D371}" dt="2021-05-27T15:25:47.137" v="470"/>
          <ac:spMkLst>
            <pc:docMk/>
            <pc:sldMk cId="1340173023" sldId="304"/>
            <ac:spMk id="110" creationId="{899215F7-6AF3-4536-9D8F-755CBA776250}"/>
          </ac:spMkLst>
        </pc:spChg>
      </pc:sldChg>
      <pc:sldChg chg="modSp">
        <pc:chgData name="Kshitij Srivastava" userId="9ca786a045148134" providerId="Windows Live" clId="Web-{42257CB3-AE11-449D-9A83-4FB0EA51D371}" dt="2021-05-27T15:23:56.795" v="465"/>
        <pc:sldMkLst>
          <pc:docMk/>
          <pc:sldMk cId="3354036820" sldId="307"/>
        </pc:sldMkLst>
        <pc:spChg chg="mod">
          <ac:chgData name="Kshitij Srivastava" userId="9ca786a045148134" providerId="Windows Live" clId="Web-{42257CB3-AE11-449D-9A83-4FB0EA51D371}" dt="2021-05-27T15:23:53.201" v="464"/>
          <ac:spMkLst>
            <pc:docMk/>
            <pc:sldMk cId="3354036820" sldId="307"/>
            <ac:spMk id="5" creationId="{301113FA-260A-4B9B-A70F-321F6BD10D36}"/>
          </ac:spMkLst>
        </pc:spChg>
        <pc:spChg chg="mod">
          <ac:chgData name="Kshitij Srivastava" userId="9ca786a045148134" providerId="Windows Live" clId="Web-{42257CB3-AE11-449D-9A83-4FB0EA51D371}" dt="2021-05-27T15:23:56.795" v="465"/>
          <ac:spMkLst>
            <pc:docMk/>
            <pc:sldMk cId="3354036820" sldId="307"/>
            <ac:spMk id="6" creationId="{845F9E69-3AD0-453D-AC30-0911E8E3A470}"/>
          </ac:spMkLst>
        </pc:spChg>
      </pc:sldChg>
      <pc:sldChg chg="del">
        <pc:chgData name="Kshitij Srivastava" userId="9ca786a045148134" providerId="Windows Live" clId="Web-{42257CB3-AE11-449D-9A83-4FB0EA51D371}" dt="2021-05-27T14:37:05.011" v="74"/>
        <pc:sldMkLst>
          <pc:docMk/>
          <pc:sldMk cId="3419451537" sldId="315"/>
        </pc:sldMkLst>
      </pc:sldChg>
      <pc:sldChg chg="addSp modSp">
        <pc:chgData name="Kshitij Srivastava" userId="9ca786a045148134" providerId="Windows Live" clId="Web-{42257CB3-AE11-449D-9A83-4FB0EA51D371}" dt="2021-05-27T15:29:25.213" v="489" actId="1076"/>
        <pc:sldMkLst>
          <pc:docMk/>
          <pc:sldMk cId="2710209392" sldId="321"/>
        </pc:sldMkLst>
        <pc:spChg chg="add mod">
          <ac:chgData name="Kshitij Srivastava" userId="9ca786a045148134" providerId="Windows Live" clId="Web-{42257CB3-AE11-449D-9A83-4FB0EA51D371}" dt="2021-05-27T15:29:25.213" v="489" actId="1076"/>
          <ac:spMkLst>
            <pc:docMk/>
            <pc:sldMk cId="2710209392" sldId="321"/>
            <ac:spMk id="3" creationId="{1BDA4C27-DED3-40FF-9985-42CBAD352B00}"/>
          </ac:spMkLst>
        </pc:spChg>
      </pc:sldChg>
      <pc:sldChg chg="modSp addAnim modAnim">
        <pc:chgData name="Kshitij Srivastava" userId="9ca786a045148134" providerId="Windows Live" clId="Web-{42257CB3-AE11-449D-9A83-4FB0EA51D371}" dt="2021-05-27T15:16:59.393" v="420" actId="20577"/>
        <pc:sldMkLst>
          <pc:docMk/>
          <pc:sldMk cId="1486596038" sldId="370"/>
        </pc:sldMkLst>
        <pc:spChg chg="mod">
          <ac:chgData name="Kshitij Srivastava" userId="9ca786a045148134" providerId="Windows Live" clId="Web-{42257CB3-AE11-449D-9A83-4FB0EA51D371}" dt="2021-05-27T15:16:59.393" v="420" actId="20577"/>
          <ac:spMkLst>
            <pc:docMk/>
            <pc:sldMk cId="1486596038" sldId="370"/>
            <ac:spMk id="3" creationId="{DC19F07C-4F11-4069-86A6-C85977B9DC48}"/>
          </ac:spMkLst>
        </pc:spChg>
      </pc:sldChg>
      <pc:sldChg chg="modSp del">
        <pc:chgData name="Kshitij Srivastava" userId="9ca786a045148134" providerId="Windows Live" clId="Web-{42257CB3-AE11-449D-9A83-4FB0EA51D371}" dt="2021-05-27T15:19:45.875" v="434"/>
        <pc:sldMkLst>
          <pc:docMk/>
          <pc:sldMk cId="2257764045" sldId="371"/>
        </pc:sldMkLst>
        <pc:spChg chg="mod">
          <ac:chgData name="Kshitij Srivastava" userId="9ca786a045148134" providerId="Windows Live" clId="Web-{42257CB3-AE11-449D-9A83-4FB0EA51D371}" dt="2021-05-27T15:19:38.844" v="433" actId="20577"/>
          <ac:spMkLst>
            <pc:docMk/>
            <pc:sldMk cId="2257764045" sldId="371"/>
            <ac:spMk id="2" creationId="{D91BD6C2-64ED-47C7-ACB0-9678B1A267E9}"/>
          </ac:spMkLst>
        </pc:spChg>
        <pc:spChg chg="mod">
          <ac:chgData name="Kshitij Srivastava" userId="9ca786a045148134" providerId="Windows Live" clId="Web-{42257CB3-AE11-449D-9A83-4FB0EA51D371}" dt="2021-05-27T15:16:55.502" v="419" actId="20577"/>
          <ac:spMkLst>
            <pc:docMk/>
            <pc:sldMk cId="2257764045" sldId="371"/>
            <ac:spMk id="3" creationId="{9E4B1198-68FA-48F0-836A-274749836026}"/>
          </ac:spMkLst>
        </pc:spChg>
      </pc:sldChg>
      <pc:sldChg chg="modSp">
        <pc:chgData name="Kshitij Srivastava" userId="9ca786a045148134" providerId="Windows Live" clId="Web-{42257CB3-AE11-449D-9A83-4FB0EA51D371}" dt="2021-05-27T15:22:40.936" v="459" actId="1076"/>
        <pc:sldMkLst>
          <pc:docMk/>
          <pc:sldMk cId="2277203015" sldId="387"/>
        </pc:sldMkLst>
        <pc:spChg chg="mod">
          <ac:chgData name="Kshitij Srivastava" userId="9ca786a045148134" providerId="Windows Live" clId="Web-{42257CB3-AE11-449D-9A83-4FB0EA51D371}" dt="2021-05-27T15:22:20.108" v="456" actId="14100"/>
          <ac:spMkLst>
            <pc:docMk/>
            <pc:sldMk cId="2277203015" sldId="387"/>
            <ac:spMk id="4" creationId="{70B28522-A80B-48D9-9925-F7A7B6196C39}"/>
          </ac:spMkLst>
        </pc:spChg>
        <pc:spChg chg="mod">
          <ac:chgData name="Kshitij Srivastava" userId="9ca786a045148134" providerId="Windows Live" clId="Web-{42257CB3-AE11-449D-9A83-4FB0EA51D371}" dt="2021-05-27T15:21:42.031" v="448"/>
          <ac:spMkLst>
            <pc:docMk/>
            <pc:sldMk cId="2277203015" sldId="387"/>
            <ac:spMk id="5" creationId="{447AC0CB-BC37-4C79-9052-360560ADE83A}"/>
          </ac:spMkLst>
        </pc:spChg>
        <pc:spChg chg="mod">
          <ac:chgData name="Kshitij Srivastava" userId="9ca786a045148134" providerId="Windows Live" clId="Web-{42257CB3-AE11-449D-9A83-4FB0EA51D371}" dt="2021-05-27T15:20:57.765" v="441"/>
          <ac:spMkLst>
            <pc:docMk/>
            <pc:sldMk cId="2277203015" sldId="387"/>
            <ac:spMk id="7" creationId="{8FFAC096-A4D8-4576-BBB3-E6E0512FB8A5}"/>
          </ac:spMkLst>
        </pc:spChg>
        <pc:spChg chg="mod">
          <ac:chgData name="Kshitij Srivastava" userId="9ca786a045148134" providerId="Windows Live" clId="Web-{42257CB3-AE11-449D-9A83-4FB0EA51D371}" dt="2021-05-27T15:21:35.468" v="447"/>
          <ac:spMkLst>
            <pc:docMk/>
            <pc:sldMk cId="2277203015" sldId="387"/>
            <ac:spMk id="9" creationId="{16C09651-AEBB-40A5-930B-06109E4DE0BB}"/>
          </ac:spMkLst>
        </pc:spChg>
        <pc:spChg chg="mod">
          <ac:chgData name="Kshitij Srivastava" userId="9ca786a045148134" providerId="Windows Live" clId="Web-{42257CB3-AE11-449D-9A83-4FB0EA51D371}" dt="2021-05-27T15:21:45.171" v="449"/>
          <ac:spMkLst>
            <pc:docMk/>
            <pc:sldMk cId="2277203015" sldId="387"/>
            <ac:spMk id="10" creationId="{273CE930-1231-4D2E-B803-F76C43EFC3C5}"/>
          </ac:spMkLst>
        </pc:spChg>
        <pc:spChg chg="mod">
          <ac:chgData name="Kshitij Srivastava" userId="9ca786a045148134" providerId="Windows Live" clId="Web-{42257CB3-AE11-449D-9A83-4FB0EA51D371}" dt="2021-05-27T15:22:40.936" v="459" actId="1076"/>
          <ac:spMkLst>
            <pc:docMk/>
            <pc:sldMk cId="2277203015" sldId="387"/>
            <ac:spMk id="12" creationId="{62B2B324-CAF3-460B-9899-1A03488297C4}"/>
          </ac:spMkLst>
        </pc:spChg>
      </pc:sldChg>
      <pc:sldChg chg="addSp delSp modSp new mod setBg addAnim delAnim setClrOvrMap">
        <pc:chgData name="Kshitij Srivastava" userId="9ca786a045148134" providerId="Windows Live" clId="Web-{42257CB3-AE11-449D-9A83-4FB0EA51D371}" dt="2021-05-27T14:33:35.950" v="33" actId="20577"/>
        <pc:sldMkLst>
          <pc:docMk/>
          <pc:sldMk cId="265350904" sldId="413"/>
        </pc:sldMkLst>
        <pc:spChg chg="mod ord">
          <ac:chgData name="Kshitij Srivastava" userId="9ca786a045148134" providerId="Windows Live" clId="Web-{42257CB3-AE11-449D-9A83-4FB0EA51D371}" dt="2021-05-27T14:33:35.950" v="33" actId="20577"/>
          <ac:spMkLst>
            <pc:docMk/>
            <pc:sldMk cId="265350904" sldId="413"/>
            <ac:spMk id="2" creationId="{9D2D9B7A-5BB0-4110-BF66-E705436E4260}"/>
          </ac:spMkLst>
        </pc:spChg>
        <pc:spChg chg="add del">
          <ac:chgData name="Kshitij Srivastava" userId="9ca786a045148134" providerId="Windows Live" clId="Web-{42257CB3-AE11-449D-9A83-4FB0EA51D371}" dt="2021-05-27T14:33:16.622" v="32"/>
          <ac:spMkLst>
            <pc:docMk/>
            <pc:sldMk cId="265350904" sldId="413"/>
            <ac:spMk id="5" creationId="{25C8D2C1-DA83-420D-9635-D52CE066B5DA}"/>
          </ac:spMkLst>
        </pc:spChg>
        <pc:spChg chg="add del">
          <ac:chgData name="Kshitij Srivastava" userId="9ca786a045148134" providerId="Windows Live" clId="Web-{42257CB3-AE11-449D-9A83-4FB0EA51D371}" dt="2021-05-27T14:33:16.622" v="32"/>
          <ac:spMkLst>
            <pc:docMk/>
            <pc:sldMk cId="265350904" sldId="413"/>
            <ac:spMk id="6" creationId="{434F74C9-6A0B-409E-AD1C-45B58BE91BB8}"/>
          </ac:spMkLst>
        </pc:spChg>
        <pc:spChg chg="add del">
          <ac:chgData name="Kshitij Srivastava" userId="9ca786a045148134" providerId="Windows Live" clId="Web-{42257CB3-AE11-449D-9A83-4FB0EA51D371}" dt="2021-05-27T14:32:25.342" v="25"/>
          <ac:spMkLst>
            <pc:docMk/>
            <pc:sldMk cId="265350904" sldId="413"/>
            <ac:spMk id="8" creationId="{25C8D2C1-DA83-420D-9635-D52CE066B5DA}"/>
          </ac:spMkLst>
        </pc:spChg>
        <pc:spChg chg="add del">
          <ac:chgData name="Kshitij Srivastava" userId="9ca786a045148134" providerId="Windows Live" clId="Web-{42257CB3-AE11-449D-9A83-4FB0EA51D371}" dt="2021-05-27T14:33:16.622" v="32"/>
          <ac:spMkLst>
            <pc:docMk/>
            <pc:sldMk cId="265350904" sldId="413"/>
            <ac:spMk id="9" creationId="{F452A527-3631-41ED-858D-3777A7D1496A}"/>
          </ac:spMkLst>
        </pc:spChg>
        <pc:spChg chg="add del">
          <ac:chgData name="Kshitij Srivastava" userId="9ca786a045148134" providerId="Windows Live" clId="Web-{42257CB3-AE11-449D-9A83-4FB0EA51D371}" dt="2021-05-27T14:32:25.342" v="25"/>
          <ac:spMkLst>
            <pc:docMk/>
            <pc:sldMk cId="265350904" sldId="413"/>
            <ac:spMk id="10" creationId="{434F74C9-6A0B-409E-AD1C-45B58BE91BB8}"/>
          </ac:spMkLst>
        </pc:spChg>
        <pc:spChg chg="add">
          <ac:chgData name="Kshitij Srivastava" userId="9ca786a045148134" providerId="Windows Live" clId="Web-{42257CB3-AE11-449D-9A83-4FB0EA51D371}" dt="2021-05-27T14:33:16.622" v="32"/>
          <ac:spMkLst>
            <pc:docMk/>
            <pc:sldMk cId="265350904" sldId="413"/>
            <ac:spMk id="15" creationId="{25C8D2C1-DA83-420D-9635-D52CE066B5DA}"/>
          </ac:spMkLst>
        </pc:spChg>
        <pc:spChg chg="add del">
          <ac:chgData name="Kshitij Srivastava" userId="9ca786a045148134" providerId="Windows Live" clId="Web-{42257CB3-AE11-449D-9A83-4FB0EA51D371}" dt="2021-05-27T14:32:25.342" v="25"/>
          <ac:spMkLst>
            <pc:docMk/>
            <pc:sldMk cId="265350904" sldId="413"/>
            <ac:spMk id="16" creationId="{B9E780F8-2452-4595-A281-E594BA83DB0D}"/>
          </ac:spMkLst>
        </pc:spChg>
        <pc:spChg chg="add del">
          <ac:chgData name="Kshitij Srivastava" userId="9ca786a045148134" providerId="Windows Live" clId="Web-{42257CB3-AE11-449D-9A83-4FB0EA51D371}" dt="2021-05-27T14:32:25.342" v="25"/>
          <ac:spMkLst>
            <pc:docMk/>
            <pc:sldMk cId="265350904" sldId="413"/>
            <ac:spMk id="18" creationId="{A917F44A-7774-4C79-BEDC-0CC73C8C0E04}"/>
          </ac:spMkLst>
        </pc:spChg>
        <pc:spChg chg="add">
          <ac:chgData name="Kshitij Srivastava" userId="9ca786a045148134" providerId="Windows Live" clId="Web-{42257CB3-AE11-449D-9A83-4FB0EA51D371}" dt="2021-05-27T14:33:16.622" v="32"/>
          <ac:spMkLst>
            <pc:docMk/>
            <pc:sldMk cId="265350904" sldId="413"/>
            <ac:spMk id="20" creationId="{434F74C9-6A0B-409E-AD1C-45B58BE91BB8}"/>
          </ac:spMkLst>
        </pc:spChg>
        <pc:spChg chg="add">
          <ac:chgData name="Kshitij Srivastava" userId="9ca786a045148134" providerId="Windows Live" clId="Web-{42257CB3-AE11-449D-9A83-4FB0EA51D371}" dt="2021-05-27T14:33:16.622" v="32"/>
          <ac:spMkLst>
            <pc:docMk/>
            <pc:sldMk cId="265350904" sldId="413"/>
            <ac:spMk id="26" creationId="{B9E780F8-2452-4595-A281-E594BA83DB0D}"/>
          </ac:spMkLst>
        </pc:spChg>
        <pc:spChg chg="add">
          <ac:chgData name="Kshitij Srivastava" userId="9ca786a045148134" providerId="Windows Live" clId="Web-{42257CB3-AE11-449D-9A83-4FB0EA51D371}" dt="2021-05-27T14:33:16.622" v="32"/>
          <ac:spMkLst>
            <pc:docMk/>
            <pc:sldMk cId="265350904" sldId="413"/>
            <ac:spMk id="28" creationId="{A917F44A-7774-4C79-BEDC-0CC73C8C0E04}"/>
          </ac:spMkLst>
        </pc:spChg>
        <pc:picChg chg="add del">
          <ac:chgData name="Kshitij Srivastava" userId="9ca786a045148134" providerId="Windows Live" clId="Web-{42257CB3-AE11-449D-9A83-4FB0EA51D371}" dt="2021-05-27T14:32:25.342" v="25"/>
          <ac:picMkLst>
            <pc:docMk/>
            <pc:sldMk cId="265350904" sldId="413"/>
            <ac:picMk id="4" creationId="{4FA273FE-E777-407D-8013-AC5151C19018}"/>
          </ac:picMkLst>
        </pc:picChg>
        <pc:picChg chg="add mod">
          <ac:chgData name="Kshitij Srivastava" userId="9ca786a045148134" providerId="Windows Live" clId="Web-{42257CB3-AE11-449D-9A83-4FB0EA51D371}" dt="2021-05-27T14:33:16.622" v="32"/>
          <ac:picMkLst>
            <pc:docMk/>
            <pc:sldMk cId="265350904" sldId="413"/>
            <ac:picMk id="11" creationId="{7A9BA107-1B57-4115-A719-7497F66E9E41}"/>
          </ac:picMkLst>
        </pc:picChg>
        <pc:cxnChg chg="add del">
          <ac:chgData name="Kshitij Srivastava" userId="9ca786a045148134" providerId="Windows Live" clId="Web-{42257CB3-AE11-449D-9A83-4FB0EA51D371}" dt="2021-05-27T14:33:16.622" v="32"/>
          <ac:cxnSpMkLst>
            <pc:docMk/>
            <pc:sldMk cId="265350904" sldId="413"/>
            <ac:cxnSpMk id="7" creationId="{F5486A9D-1265-4B57-91E6-68E666B978BC}"/>
          </ac:cxnSpMkLst>
        </pc:cxnChg>
        <pc:cxnChg chg="add del">
          <ac:chgData name="Kshitij Srivastava" userId="9ca786a045148134" providerId="Windows Live" clId="Web-{42257CB3-AE11-449D-9A83-4FB0EA51D371}" dt="2021-05-27T14:32:25.342" v="25"/>
          <ac:cxnSpMkLst>
            <pc:docMk/>
            <pc:sldMk cId="265350904" sldId="413"/>
            <ac:cxnSpMk id="12" creationId="{F5486A9D-1265-4B57-91E6-68E666B978BC}"/>
          </ac:cxnSpMkLst>
        </pc:cxnChg>
        <pc:cxnChg chg="add del">
          <ac:chgData name="Kshitij Srivastava" userId="9ca786a045148134" providerId="Windows Live" clId="Web-{42257CB3-AE11-449D-9A83-4FB0EA51D371}" dt="2021-05-27T14:33:16.622" v="32"/>
          <ac:cxnSpMkLst>
            <pc:docMk/>
            <pc:sldMk cId="265350904" sldId="413"/>
            <ac:cxnSpMk id="13" creationId="{D28A9C89-B313-458F-9C85-515930A51A93}"/>
          </ac:cxnSpMkLst>
        </pc:cxnChg>
        <pc:cxnChg chg="add del">
          <ac:chgData name="Kshitij Srivastava" userId="9ca786a045148134" providerId="Windows Live" clId="Web-{42257CB3-AE11-449D-9A83-4FB0EA51D371}" dt="2021-05-27T14:32:25.342" v="25"/>
          <ac:cxnSpMkLst>
            <pc:docMk/>
            <pc:sldMk cId="265350904" sldId="413"/>
            <ac:cxnSpMk id="14" creationId="{E6E50488-8E5E-4E36-9763-092234CAED4A}"/>
          </ac:cxnSpMkLst>
        </pc:cxnChg>
        <pc:cxnChg chg="add">
          <ac:chgData name="Kshitij Srivastava" userId="9ca786a045148134" providerId="Windows Live" clId="Web-{42257CB3-AE11-449D-9A83-4FB0EA51D371}" dt="2021-05-27T14:33:16.622" v="32"/>
          <ac:cxnSpMkLst>
            <pc:docMk/>
            <pc:sldMk cId="265350904" sldId="413"/>
            <ac:cxnSpMk id="22" creationId="{F5486A9D-1265-4B57-91E6-68E666B978BC}"/>
          </ac:cxnSpMkLst>
        </pc:cxnChg>
        <pc:cxnChg chg="add">
          <ac:chgData name="Kshitij Srivastava" userId="9ca786a045148134" providerId="Windows Live" clId="Web-{42257CB3-AE11-449D-9A83-4FB0EA51D371}" dt="2021-05-27T14:33:16.622" v="32"/>
          <ac:cxnSpMkLst>
            <pc:docMk/>
            <pc:sldMk cId="265350904" sldId="413"/>
            <ac:cxnSpMk id="24" creationId="{E6E50488-8E5E-4E36-9763-092234CAED4A}"/>
          </ac:cxnSpMkLst>
        </pc:cxnChg>
      </pc:sldChg>
      <pc:sldChg chg="add del replId">
        <pc:chgData name="Kshitij Srivastava" userId="9ca786a045148134" providerId="Windows Live" clId="Web-{42257CB3-AE11-449D-9A83-4FB0EA51D371}" dt="2021-05-27T14:31:15.327" v="1"/>
        <pc:sldMkLst>
          <pc:docMk/>
          <pc:sldMk cId="2560251343" sldId="413"/>
        </pc:sldMkLst>
      </pc:sldChg>
      <pc:sldChg chg="addSp delSp modSp add replId">
        <pc:chgData name="Kshitij Srivastava" userId="9ca786a045148134" providerId="Windows Live" clId="Web-{42257CB3-AE11-449D-9A83-4FB0EA51D371}" dt="2021-05-27T14:50:36.346" v="145" actId="20577"/>
        <pc:sldMkLst>
          <pc:docMk/>
          <pc:sldMk cId="1378279765" sldId="414"/>
        </pc:sldMkLst>
        <pc:spChg chg="mod">
          <ac:chgData name="Kshitij Srivastava" userId="9ca786a045148134" providerId="Windows Live" clId="Web-{42257CB3-AE11-449D-9A83-4FB0EA51D371}" dt="2021-05-27T14:50:36.346" v="145" actId="20577"/>
          <ac:spMkLst>
            <pc:docMk/>
            <pc:sldMk cId="1378279765" sldId="414"/>
            <ac:spMk id="5" creationId="{206F5EE1-DF79-41BD-8FF6-98DAE9BD0C34}"/>
          </ac:spMkLst>
        </pc:spChg>
        <pc:spChg chg="mod">
          <ac:chgData name="Kshitij Srivastava" userId="9ca786a045148134" providerId="Windows Live" clId="Web-{42257CB3-AE11-449D-9A83-4FB0EA51D371}" dt="2021-05-27T14:42:59.007" v="120" actId="1076"/>
          <ac:spMkLst>
            <pc:docMk/>
            <pc:sldMk cId="1378279765" sldId="414"/>
            <ac:spMk id="7" creationId="{F60B7BCB-3041-4CDC-8931-A797A57E7081}"/>
          </ac:spMkLst>
        </pc:spChg>
        <pc:spChg chg="del">
          <ac:chgData name="Kshitij Srivastava" userId="9ca786a045148134" providerId="Windows Live" clId="Web-{42257CB3-AE11-449D-9A83-4FB0EA51D371}" dt="2021-05-27T14:35:48.277" v="45"/>
          <ac:spMkLst>
            <pc:docMk/>
            <pc:sldMk cId="1378279765" sldId="414"/>
            <ac:spMk id="9" creationId="{75BF8699-9D0D-43EE-9767-BD35040EAE33}"/>
          </ac:spMkLst>
        </pc:spChg>
        <pc:spChg chg="del">
          <ac:chgData name="Kshitij Srivastava" userId="9ca786a045148134" providerId="Windows Live" clId="Web-{42257CB3-AE11-449D-9A83-4FB0EA51D371}" dt="2021-05-27T14:35:48.277" v="44"/>
          <ac:spMkLst>
            <pc:docMk/>
            <pc:sldMk cId="1378279765" sldId="414"/>
            <ac:spMk id="11" creationId="{9C6891C2-95A0-4C17-B914-D0EAFA87112D}"/>
          </ac:spMkLst>
        </pc:spChg>
        <pc:spChg chg="mod">
          <ac:chgData name="Kshitij Srivastava" userId="9ca786a045148134" providerId="Windows Live" clId="Web-{42257CB3-AE11-449D-9A83-4FB0EA51D371}" dt="2021-05-27T14:40:41.446" v="97" actId="1076"/>
          <ac:spMkLst>
            <pc:docMk/>
            <pc:sldMk cId="1378279765" sldId="414"/>
            <ac:spMk id="13" creationId="{530D036C-40EB-4923-97C0-150722C3AFB1}"/>
          </ac:spMkLst>
        </pc:spChg>
        <pc:spChg chg="del">
          <ac:chgData name="Kshitij Srivastava" userId="9ca786a045148134" providerId="Windows Live" clId="Web-{42257CB3-AE11-449D-9A83-4FB0EA51D371}" dt="2021-05-27T14:35:48.277" v="43"/>
          <ac:spMkLst>
            <pc:docMk/>
            <pc:sldMk cId="1378279765" sldId="414"/>
            <ac:spMk id="15" creationId="{7254F97C-64FE-486F-8E69-7F4046AD57E7}"/>
          </ac:spMkLst>
        </pc:spChg>
        <pc:spChg chg="mod">
          <ac:chgData name="Kshitij Srivastava" userId="9ca786a045148134" providerId="Windows Live" clId="Web-{42257CB3-AE11-449D-9A83-4FB0EA51D371}" dt="2021-05-27T14:42:10.258" v="113" actId="1076"/>
          <ac:spMkLst>
            <pc:docMk/>
            <pc:sldMk cId="1378279765" sldId="414"/>
            <ac:spMk id="29" creationId="{E1F29EC4-0079-4D50-981D-1204C03C56D3}"/>
          </ac:spMkLst>
        </pc:spChg>
        <pc:picChg chg="add mod">
          <ac:chgData name="Kshitij Srivastava" userId="9ca786a045148134" providerId="Windows Live" clId="Web-{42257CB3-AE11-449D-9A83-4FB0EA51D371}" dt="2021-05-27T14:41:37.461" v="102" actId="1076"/>
          <ac:picMkLst>
            <pc:docMk/>
            <pc:sldMk cId="1378279765" sldId="414"/>
            <ac:picMk id="3" creationId="{82A7BB19-29A9-4545-BBD5-208B0713D75F}"/>
          </ac:picMkLst>
        </pc:picChg>
        <pc:picChg chg="add mod">
          <ac:chgData name="Kshitij Srivastava" userId="9ca786a045148134" providerId="Windows Live" clId="Web-{42257CB3-AE11-449D-9A83-4FB0EA51D371}" dt="2021-05-27T14:42:06.367" v="112" actId="1076"/>
          <ac:picMkLst>
            <pc:docMk/>
            <pc:sldMk cId="1378279765" sldId="414"/>
            <ac:picMk id="4" creationId="{51FB6230-1909-4DC6-8301-256E39C44A65}"/>
          </ac:picMkLst>
        </pc:picChg>
        <pc:picChg chg="add mod">
          <ac:chgData name="Kshitij Srivastava" userId="9ca786a045148134" providerId="Windows Live" clId="Web-{42257CB3-AE11-449D-9A83-4FB0EA51D371}" dt="2021-05-27T14:42:25.273" v="117" actId="1076"/>
          <ac:picMkLst>
            <pc:docMk/>
            <pc:sldMk cId="1378279765" sldId="414"/>
            <ac:picMk id="6" creationId="{E7781C4E-02A6-4FCC-A2B5-815C27DF4F2B}"/>
          </ac:picMkLst>
        </pc:picChg>
        <pc:picChg chg="add mod">
          <ac:chgData name="Kshitij Srivastava" userId="9ca786a045148134" providerId="Windows Live" clId="Web-{42257CB3-AE11-449D-9A83-4FB0EA51D371}" dt="2021-05-27T14:42:50.366" v="119" actId="1076"/>
          <ac:picMkLst>
            <pc:docMk/>
            <pc:sldMk cId="1378279765" sldId="414"/>
            <ac:picMk id="8" creationId="{A5BE0383-9F94-4804-8349-D7544AA2ACFE}"/>
          </ac:picMkLst>
        </pc:picChg>
      </pc:sldChg>
      <pc:sldChg chg="addSp delSp modSp new mod setBg setClrOvrMap">
        <pc:chgData name="Kshitij Srivastava" userId="9ca786a045148134" providerId="Windows Live" clId="Web-{42257CB3-AE11-449D-9A83-4FB0EA51D371}" dt="2021-05-27T14:36:26.636" v="70"/>
        <pc:sldMkLst>
          <pc:docMk/>
          <pc:sldMk cId="2371989228" sldId="415"/>
        </pc:sldMkLst>
        <pc:spChg chg="mod">
          <ac:chgData name="Kshitij Srivastava" userId="9ca786a045148134" providerId="Windows Live" clId="Web-{42257CB3-AE11-449D-9A83-4FB0EA51D371}" dt="2021-05-27T14:36:26.636" v="70"/>
          <ac:spMkLst>
            <pc:docMk/>
            <pc:sldMk cId="2371989228" sldId="415"/>
            <ac:spMk id="2" creationId="{3396ED72-8D2B-4B1D-885C-708C72584653}"/>
          </ac:spMkLst>
        </pc:spChg>
        <pc:spChg chg="del">
          <ac:chgData name="Kshitij Srivastava" userId="9ca786a045148134" providerId="Windows Live" clId="Web-{42257CB3-AE11-449D-9A83-4FB0EA51D371}" dt="2021-05-27T14:36:26.636" v="70"/>
          <ac:spMkLst>
            <pc:docMk/>
            <pc:sldMk cId="2371989228" sldId="415"/>
            <ac:spMk id="3" creationId="{FDD0C1BA-49FC-45CC-BB75-46AFDDF85759}"/>
          </ac:spMkLst>
        </pc:spChg>
        <pc:spChg chg="add">
          <ac:chgData name="Kshitij Srivastava" userId="9ca786a045148134" providerId="Windows Live" clId="Web-{42257CB3-AE11-449D-9A83-4FB0EA51D371}" dt="2021-05-27T14:36:26.636" v="70"/>
          <ac:spMkLst>
            <pc:docMk/>
            <pc:sldMk cId="2371989228" sldId="415"/>
            <ac:spMk id="9" creationId="{25C8D2C1-DA83-420D-9635-D52CE066B5DA}"/>
          </ac:spMkLst>
        </pc:spChg>
        <pc:spChg chg="add">
          <ac:chgData name="Kshitij Srivastava" userId="9ca786a045148134" providerId="Windows Live" clId="Web-{42257CB3-AE11-449D-9A83-4FB0EA51D371}" dt="2021-05-27T14:36:26.636" v="70"/>
          <ac:spMkLst>
            <pc:docMk/>
            <pc:sldMk cId="2371989228" sldId="415"/>
            <ac:spMk id="11" creationId="{434F74C9-6A0B-409E-AD1C-45B58BE91BB8}"/>
          </ac:spMkLst>
        </pc:spChg>
        <pc:spChg chg="add">
          <ac:chgData name="Kshitij Srivastava" userId="9ca786a045148134" providerId="Windows Live" clId="Web-{42257CB3-AE11-449D-9A83-4FB0EA51D371}" dt="2021-05-27T14:36:26.636" v="70"/>
          <ac:spMkLst>
            <pc:docMk/>
            <pc:sldMk cId="2371989228" sldId="415"/>
            <ac:spMk id="17" creationId="{B9E780F8-2452-4595-A281-E594BA83DB0D}"/>
          </ac:spMkLst>
        </pc:spChg>
        <pc:spChg chg="add">
          <ac:chgData name="Kshitij Srivastava" userId="9ca786a045148134" providerId="Windows Live" clId="Web-{42257CB3-AE11-449D-9A83-4FB0EA51D371}" dt="2021-05-27T14:36:26.636" v="70"/>
          <ac:spMkLst>
            <pc:docMk/>
            <pc:sldMk cId="2371989228" sldId="415"/>
            <ac:spMk id="19" creationId="{A917F44A-7774-4C79-BEDC-0CC73C8C0E04}"/>
          </ac:spMkLst>
        </pc:spChg>
        <pc:picChg chg="add">
          <ac:chgData name="Kshitij Srivastava" userId="9ca786a045148134" providerId="Windows Live" clId="Web-{42257CB3-AE11-449D-9A83-4FB0EA51D371}" dt="2021-05-27T14:36:26.636" v="70"/>
          <ac:picMkLst>
            <pc:docMk/>
            <pc:sldMk cId="2371989228" sldId="415"/>
            <ac:picMk id="5" creationId="{9B4946AB-72C2-41AE-91E8-A4564E09DBDC}"/>
          </ac:picMkLst>
        </pc:picChg>
        <pc:cxnChg chg="add">
          <ac:chgData name="Kshitij Srivastava" userId="9ca786a045148134" providerId="Windows Live" clId="Web-{42257CB3-AE11-449D-9A83-4FB0EA51D371}" dt="2021-05-27T14:36:26.636" v="70"/>
          <ac:cxnSpMkLst>
            <pc:docMk/>
            <pc:sldMk cId="2371989228" sldId="415"/>
            <ac:cxnSpMk id="13" creationId="{F5486A9D-1265-4B57-91E6-68E666B978BC}"/>
          </ac:cxnSpMkLst>
        </pc:cxnChg>
        <pc:cxnChg chg="add">
          <ac:chgData name="Kshitij Srivastava" userId="9ca786a045148134" providerId="Windows Live" clId="Web-{42257CB3-AE11-449D-9A83-4FB0EA51D371}" dt="2021-05-27T14:36:26.636" v="70"/>
          <ac:cxnSpMkLst>
            <pc:docMk/>
            <pc:sldMk cId="2371989228" sldId="415"/>
            <ac:cxnSpMk id="15" creationId="{E6E50488-8E5E-4E36-9763-092234CAED4A}"/>
          </ac:cxnSpMkLst>
        </pc:cxnChg>
      </pc:sldChg>
      <pc:sldChg chg="addSp delSp modSp new mod modClrScheme chgLayout">
        <pc:chgData name="Kshitij Srivastava" userId="9ca786a045148134" providerId="Windows Live" clId="Web-{42257CB3-AE11-449D-9A83-4FB0EA51D371}" dt="2021-05-27T15:00:59.965" v="284" actId="1076"/>
        <pc:sldMkLst>
          <pc:docMk/>
          <pc:sldMk cId="1373111453" sldId="416"/>
        </pc:sldMkLst>
        <pc:spChg chg="mod ord">
          <ac:chgData name="Kshitij Srivastava" userId="9ca786a045148134" providerId="Windows Live" clId="Web-{42257CB3-AE11-449D-9A83-4FB0EA51D371}" dt="2021-05-27T14:59:41.919" v="266"/>
          <ac:spMkLst>
            <pc:docMk/>
            <pc:sldMk cId="1373111453" sldId="416"/>
            <ac:spMk id="2" creationId="{DC05A293-E3DD-495A-9A2A-9618E0F8C7C6}"/>
          </ac:spMkLst>
        </pc:spChg>
        <pc:spChg chg="add mod">
          <ac:chgData name="Kshitij Srivastava" userId="9ca786a045148134" providerId="Windows Live" clId="Web-{42257CB3-AE11-449D-9A83-4FB0EA51D371}" dt="2021-05-27T14:54:52.734" v="212" actId="20577"/>
          <ac:spMkLst>
            <pc:docMk/>
            <pc:sldMk cId="1373111453" sldId="416"/>
            <ac:spMk id="7" creationId="{055D9712-19A3-4C0A-8EEE-75F11EA459C0}"/>
          </ac:spMkLst>
        </pc:spChg>
        <pc:spChg chg="add mod">
          <ac:chgData name="Kshitij Srivastava" userId="9ca786a045148134" providerId="Windows Live" clId="Web-{42257CB3-AE11-449D-9A83-4FB0EA51D371}" dt="2021-05-27T14:55:56.655" v="239" actId="20577"/>
          <ac:spMkLst>
            <pc:docMk/>
            <pc:sldMk cId="1373111453" sldId="416"/>
            <ac:spMk id="8" creationId="{B71776B2-0CF6-47A6-8DC7-D3BB36DF8128}"/>
          </ac:spMkLst>
        </pc:spChg>
        <pc:spChg chg="add mod">
          <ac:chgData name="Kshitij Srivastava" userId="9ca786a045148134" providerId="Windows Live" clId="Web-{42257CB3-AE11-449D-9A83-4FB0EA51D371}" dt="2021-05-27T14:55:31.078" v="233" actId="1076"/>
          <ac:spMkLst>
            <pc:docMk/>
            <pc:sldMk cId="1373111453" sldId="416"/>
            <ac:spMk id="9" creationId="{B6933437-5C70-4C25-8A77-519241C27D69}"/>
          </ac:spMkLst>
        </pc:spChg>
        <pc:spChg chg="add del mod ord">
          <ac:chgData name="Kshitij Srivastava" userId="9ca786a045148134" providerId="Windows Live" clId="Web-{42257CB3-AE11-449D-9A83-4FB0EA51D371}" dt="2021-05-27T14:59:41.919" v="266"/>
          <ac:spMkLst>
            <pc:docMk/>
            <pc:sldMk cId="1373111453" sldId="416"/>
            <ac:spMk id="14" creationId="{F484E9B1-6891-4942-B821-B6A52F64E1B5}"/>
          </ac:spMkLst>
        </pc:spChg>
        <pc:spChg chg="add mod">
          <ac:chgData name="Kshitij Srivastava" userId="9ca786a045148134" providerId="Windows Live" clId="Web-{42257CB3-AE11-449D-9A83-4FB0EA51D371}" dt="2021-05-27T15:00:59.965" v="284" actId="1076"/>
          <ac:spMkLst>
            <pc:docMk/>
            <pc:sldMk cId="1373111453" sldId="416"/>
            <ac:spMk id="15" creationId="{3DEC3C57-FD40-4694-9E69-944705E33E7C}"/>
          </ac:spMkLst>
        </pc:spChg>
        <pc:picChg chg="add mod ord">
          <ac:chgData name="Kshitij Srivastava" userId="9ca786a045148134" providerId="Windows Live" clId="Web-{42257CB3-AE11-449D-9A83-4FB0EA51D371}" dt="2021-05-27T15:00:03.653" v="271" actId="14100"/>
          <ac:picMkLst>
            <pc:docMk/>
            <pc:sldMk cId="1373111453" sldId="416"/>
            <ac:picMk id="3" creationId="{807220EF-9A44-4F1A-9DB2-E749D067D7DD}"/>
          </ac:picMkLst>
        </pc:picChg>
        <pc:picChg chg="add mod">
          <ac:chgData name="Kshitij Srivastava" userId="9ca786a045148134" providerId="Windows Live" clId="Web-{42257CB3-AE11-449D-9A83-4FB0EA51D371}" dt="2021-05-27T14:54:38.703" v="208" actId="1076"/>
          <ac:picMkLst>
            <pc:docMk/>
            <pc:sldMk cId="1373111453" sldId="416"/>
            <ac:picMk id="4" creationId="{A7FF44F0-35CB-4B09-BC58-DE2E6DB17A06}"/>
          </ac:picMkLst>
        </pc:picChg>
        <pc:picChg chg="add mod">
          <ac:chgData name="Kshitij Srivastava" userId="9ca786a045148134" providerId="Windows Live" clId="Web-{42257CB3-AE11-449D-9A83-4FB0EA51D371}" dt="2021-05-27T14:56:01.093" v="240" actId="1076"/>
          <ac:picMkLst>
            <pc:docMk/>
            <pc:sldMk cId="1373111453" sldId="416"/>
            <ac:picMk id="6" creationId="{E2F2DFA4-3ECA-4C64-A31B-BE085CC5AA84}"/>
          </ac:picMkLst>
        </pc:picChg>
        <pc:picChg chg="add mod ord">
          <ac:chgData name="Kshitij Srivastava" userId="9ca786a045148134" providerId="Windows Live" clId="Web-{42257CB3-AE11-449D-9A83-4FB0EA51D371}" dt="2021-05-27T14:58:59.325" v="258" actId="1076"/>
          <ac:picMkLst>
            <pc:docMk/>
            <pc:sldMk cId="1373111453" sldId="416"/>
            <ac:picMk id="12" creationId="{62324C32-38F4-49B2-AE68-5041799AB198}"/>
          </ac:picMkLst>
        </pc:picChg>
        <pc:picChg chg="add mod ord">
          <ac:chgData name="Kshitij Srivastava" userId="9ca786a045148134" providerId="Windows Live" clId="Web-{42257CB3-AE11-449D-9A83-4FB0EA51D371}" dt="2021-05-27T14:59:49.747" v="269" actId="1076"/>
          <ac:picMkLst>
            <pc:docMk/>
            <pc:sldMk cId="1373111453" sldId="416"/>
            <ac:picMk id="13" creationId="{474D771C-761C-4610-98E4-19ECD3B8D112}"/>
          </ac:picMkLst>
        </pc:picChg>
        <pc:cxnChg chg="add mod">
          <ac:chgData name="Kshitij Srivastava" userId="9ca786a045148134" providerId="Windows Live" clId="Web-{42257CB3-AE11-449D-9A83-4FB0EA51D371}" dt="2021-05-27T14:57:58.279" v="249"/>
          <ac:cxnSpMkLst>
            <pc:docMk/>
            <pc:sldMk cId="1373111453" sldId="416"/>
            <ac:cxnSpMk id="10" creationId="{4A248B68-A1EC-4F10-81A9-BE24F7A544C5}"/>
          </ac:cxnSpMkLst>
        </pc:cxnChg>
        <pc:cxnChg chg="add mod">
          <ac:chgData name="Kshitij Srivastava" userId="9ca786a045148134" providerId="Windows Live" clId="Web-{42257CB3-AE11-449D-9A83-4FB0EA51D371}" dt="2021-05-27T14:58:08.935" v="251" actId="1076"/>
          <ac:cxnSpMkLst>
            <pc:docMk/>
            <pc:sldMk cId="1373111453" sldId="416"/>
            <ac:cxnSpMk id="11" creationId="{E79792F0-1B3D-4ED7-A5DA-AA10DF99A0FB}"/>
          </ac:cxnSpMkLst>
        </pc:cxnChg>
      </pc:sldChg>
      <pc:sldChg chg="addSp delSp modSp new">
        <pc:chgData name="Kshitij Srivastava" userId="9ca786a045148134" providerId="Windows Live" clId="Web-{42257CB3-AE11-449D-9A83-4FB0EA51D371}" dt="2021-05-27T15:14:48.566" v="389" actId="1076"/>
        <pc:sldMkLst>
          <pc:docMk/>
          <pc:sldMk cId="3727062546" sldId="417"/>
        </pc:sldMkLst>
        <pc:spChg chg="mod">
          <ac:chgData name="Kshitij Srivastava" userId="9ca786a045148134" providerId="Windows Live" clId="Web-{42257CB3-AE11-449D-9A83-4FB0EA51D371}" dt="2021-05-27T15:02:20.198" v="301" actId="20577"/>
          <ac:spMkLst>
            <pc:docMk/>
            <pc:sldMk cId="3727062546" sldId="417"/>
            <ac:spMk id="2" creationId="{39C1E5D9-1F2E-4629-A5C2-0399ADD082AF}"/>
          </ac:spMkLst>
        </pc:spChg>
        <pc:spChg chg="del">
          <ac:chgData name="Kshitij Srivastava" userId="9ca786a045148134" providerId="Windows Live" clId="Web-{42257CB3-AE11-449D-9A83-4FB0EA51D371}" dt="2021-05-27T15:08:41.163" v="302"/>
          <ac:spMkLst>
            <pc:docMk/>
            <pc:sldMk cId="3727062546" sldId="417"/>
            <ac:spMk id="3" creationId="{4EB1A590-C6D1-4C6B-8583-BE5BA2D85DAD}"/>
          </ac:spMkLst>
        </pc:spChg>
        <pc:picChg chg="add mod ord">
          <ac:chgData name="Kshitij Srivastava" userId="9ca786a045148134" providerId="Windows Live" clId="Web-{42257CB3-AE11-449D-9A83-4FB0EA51D371}" dt="2021-05-27T15:14:46.691" v="388" actId="1076"/>
          <ac:picMkLst>
            <pc:docMk/>
            <pc:sldMk cId="3727062546" sldId="417"/>
            <ac:picMk id="4" creationId="{AB8D82BD-84B5-4610-94FA-50106A2050A2}"/>
          </ac:picMkLst>
        </pc:picChg>
        <pc:picChg chg="add mod">
          <ac:chgData name="Kshitij Srivastava" userId="9ca786a045148134" providerId="Windows Live" clId="Web-{42257CB3-AE11-449D-9A83-4FB0EA51D371}" dt="2021-05-27T15:14:48.566" v="389" actId="1076"/>
          <ac:picMkLst>
            <pc:docMk/>
            <pc:sldMk cId="3727062546" sldId="417"/>
            <ac:picMk id="5" creationId="{A90B6438-7CD8-4260-BD23-EEF8F260863B}"/>
          </ac:picMkLst>
        </pc:picChg>
        <pc:picChg chg="add mod">
          <ac:chgData name="Kshitij Srivastava" userId="9ca786a045148134" providerId="Windows Live" clId="Web-{42257CB3-AE11-449D-9A83-4FB0EA51D371}" dt="2021-05-27T15:14:37.519" v="383" actId="14100"/>
          <ac:picMkLst>
            <pc:docMk/>
            <pc:sldMk cId="3727062546" sldId="417"/>
            <ac:picMk id="6" creationId="{6680A57F-1FA2-44B2-B979-5FD1496A3C2A}"/>
          </ac:picMkLst>
        </pc:picChg>
        <pc:picChg chg="add mod">
          <ac:chgData name="Kshitij Srivastava" userId="9ca786a045148134" providerId="Windows Live" clId="Web-{42257CB3-AE11-449D-9A83-4FB0EA51D371}" dt="2021-05-27T15:13:01.708" v="363" actId="1076"/>
          <ac:picMkLst>
            <pc:docMk/>
            <pc:sldMk cId="3727062546" sldId="417"/>
            <ac:picMk id="7" creationId="{7A847045-8078-495C-811D-E26659C87242}"/>
          </ac:picMkLst>
        </pc:picChg>
        <pc:picChg chg="add mod">
          <ac:chgData name="Kshitij Srivastava" userId="9ca786a045148134" providerId="Windows Live" clId="Web-{42257CB3-AE11-449D-9A83-4FB0EA51D371}" dt="2021-05-27T15:13:02.520" v="364" actId="1076"/>
          <ac:picMkLst>
            <pc:docMk/>
            <pc:sldMk cId="3727062546" sldId="417"/>
            <ac:picMk id="8" creationId="{C90D4215-5492-4EE7-A845-57BEA7FB93C5}"/>
          </ac:picMkLst>
        </pc:picChg>
        <pc:picChg chg="add mod">
          <ac:chgData name="Kshitij Srivastava" userId="9ca786a045148134" providerId="Windows Live" clId="Web-{42257CB3-AE11-449D-9A83-4FB0EA51D371}" dt="2021-05-27T15:13:19.989" v="370" actId="1076"/>
          <ac:picMkLst>
            <pc:docMk/>
            <pc:sldMk cId="3727062546" sldId="417"/>
            <ac:picMk id="9" creationId="{D38ED9F3-D935-401B-9CB1-6EDD779DF21C}"/>
          </ac:picMkLst>
        </pc:picChg>
      </pc:sldChg>
      <pc:sldChg chg="addSp delSp modSp add replId">
        <pc:chgData name="Kshitij Srivastava" userId="9ca786a045148134" providerId="Windows Live" clId="Web-{42257CB3-AE11-449D-9A83-4FB0EA51D371}" dt="2021-05-27T15:16:17.159" v="417"/>
        <pc:sldMkLst>
          <pc:docMk/>
          <pc:sldMk cId="2761163676" sldId="418"/>
        </pc:sldMkLst>
        <pc:picChg chg="add mod">
          <ac:chgData name="Kshitij Srivastava" userId="9ca786a045148134" providerId="Windows Live" clId="Web-{42257CB3-AE11-449D-9A83-4FB0EA51D371}" dt="2021-05-27T15:15:48.097" v="408" actId="1076"/>
          <ac:picMkLst>
            <pc:docMk/>
            <pc:sldMk cId="2761163676" sldId="418"/>
            <ac:picMk id="3" creationId="{6453D584-2882-4FCE-8948-931580C188F2}"/>
          </ac:picMkLst>
        </pc:picChg>
        <pc:picChg chg="mod">
          <ac:chgData name="Kshitij Srivastava" userId="9ca786a045148134" providerId="Windows Live" clId="Web-{42257CB3-AE11-449D-9A83-4FB0EA51D371}" dt="2021-05-27T15:14:55.988" v="392" actId="1076"/>
          <ac:picMkLst>
            <pc:docMk/>
            <pc:sldMk cId="2761163676" sldId="418"/>
            <ac:picMk id="4" creationId="{AB8D82BD-84B5-4610-94FA-50106A2050A2}"/>
          </ac:picMkLst>
        </pc:picChg>
        <pc:picChg chg="mod">
          <ac:chgData name="Kshitij Srivastava" userId="9ca786a045148134" providerId="Windows Live" clId="Web-{42257CB3-AE11-449D-9A83-4FB0EA51D371}" dt="2021-05-27T15:14:33.332" v="382" actId="14100"/>
          <ac:picMkLst>
            <pc:docMk/>
            <pc:sldMk cId="2761163676" sldId="418"/>
            <ac:picMk id="5" creationId="{A90B6438-7CD8-4260-BD23-EEF8F260863B}"/>
          </ac:picMkLst>
        </pc:picChg>
        <pc:picChg chg="mod">
          <ac:chgData name="Kshitij Srivastava" userId="9ca786a045148134" providerId="Windows Live" clId="Web-{42257CB3-AE11-449D-9A83-4FB0EA51D371}" dt="2021-05-27T15:14:28.972" v="379" actId="1076"/>
          <ac:picMkLst>
            <pc:docMk/>
            <pc:sldMk cId="2761163676" sldId="418"/>
            <ac:picMk id="6" creationId="{6680A57F-1FA2-44B2-B979-5FD1496A3C2A}"/>
          </ac:picMkLst>
        </pc:picChg>
        <pc:picChg chg="del">
          <ac:chgData name="Kshitij Srivastava" userId="9ca786a045148134" providerId="Windows Live" clId="Web-{42257CB3-AE11-449D-9A83-4FB0EA51D371}" dt="2021-05-27T15:13:52.426" v="377"/>
          <ac:picMkLst>
            <pc:docMk/>
            <pc:sldMk cId="2761163676" sldId="418"/>
            <ac:picMk id="7" creationId="{7A847045-8078-495C-811D-E26659C87242}"/>
          </ac:picMkLst>
        </pc:picChg>
        <pc:picChg chg="del">
          <ac:chgData name="Kshitij Srivastava" userId="9ca786a045148134" providerId="Windows Live" clId="Web-{42257CB3-AE11-449D-9A83-4FB0EA51D371}" dt="2021-05-27T15:13:51.098" v="376"/>
          <ac:picMkLst>
            <pc:docMk/>
            <pc:sldMk cId="2761163676" sldId="418"/>
            <ac:picMk id="8" creationId="{C90D4215-5492-4EE7-A845-57BEA7FB93C5}"/>
          </ac:picMkLst>
        </pc:picChg>
        <pc:picChg chg="del">
          <ac:chgData name="Kshitij Srivastava" userId="9ca786a045148134" providerId="Windows Live" clId="Web-{42257CB3-AE11-449D-9A83-4FB0EA51D371}" dt="2021-05-27T15:13:48.895" v="375"/>
          <ac:picMkLst>
            <pc:docMk/>
            <pc:sldMk cId="2761163676" sldId="418"/>
            <ac:picMk id="9" creationId="{D38ED9F3-D935-401B-9CB1-6EDD779DF21C}"/>
          </ac:picMkLst>
        </pc:picChg>
        <pc:cxnChg chg="add mod">
          <ac:chgData name="Kshitij Srivastava" userId="9ca786a045148134" providerId="Windows Live" clId="Web-{42257CB3-AE11-449D-9A83-4FB0EA51D371}" dt="2021-05-27T15:16:17.159" v="415"/>
          <ac:cxnSpMkLst>
            <pc:docMk/>
            <pc:sldMk cId="2761163676" sldId="418"/>
            <ac:cxnSpMk id="10" creationId="{10DF2FA7-D659-42FD-BEFD-D45D51F219A0}"/>
          </ac:cxnSpMkLst>
        </pc:cxnChg>
        <pc:cxnChg chg="add mod">
          <ac:chgData name="Kshitij Srivastava" userId="9ca786a045148134" providerId="Windows Live" clId="Web-{42257CB3-AE11-449D-9A83-4FB0EA51D371}" dt="2021-05-27T15:16:17.159" v="417"/>
          <ac:cxnSpMkLst>
            <pc:docMk/>
            <pc:sldMk cId="2761163676" sldId="418"/>
            <ac:cxnSpMk id="11" creationId="{69D60A77-7E5D-46C6-8E0C-6B8EF5B2A2A5}"/>
          </ac:cxnSpMkLst>
        </pc:cxnChg>
        <pc:cxnChg chg="add mod">
          <ac:chgData name="Kshitij Srivastava" userId="9ca786a045148134" providerId="Windows Live" clId="Web-{42257CB3-AE11-449D-9A83-4FB0EA51D371}" dt="2021-05-27T15:16:17.159" v="416"/>
          <ac:cxnSpMkLst>
            <pc:docMk/>
            <pc:sldMk cId="2761163676" sldId="418"/>
            <ac:cxnSpMk id="12" creationId="{B629CD92-C127-4E42-BA3A-042958BEC2DF}"/>
          </ac:cxnSpMkLst>
        </pc:cxnChg>
      </pc:sldChg>
      <pc:sldChg chg="addSp delSp modSp new del">
        <pc:chgData name="Kshitij Srivastava" userId="9ca786a045148134" providerId="Windows Live" clId="Web-{42257CB3-AE11-449D-9A83-4FB0EA51D371}" dt="2021-05-27T15:20:31.141" v="437"/>
        <pc:sldMkLst>
          <pc:docMk/>
          <pc:sldMk cId="1872437956" sldId="419"/>
        </pc:sldMkLst>
        <pc:spChg chg="mod">
          <ac:chgData name="Kshitij Srivastava" userId="9ca786a045148134" providerId="Windows Live" clId="Web-{42257CB3-AE11-449D-9A83-4FB0EA51D371}" dt="2021-05-27T15:19:54.094" v="435" actId="20577"/>
          <ac:spMkLst>
            <pc:docMk/>
            <pc:sldMk cId="1872437956" sldId="419"/>
            <ac:spMk id="2" creationId="{71DAEA6C-3311-4A48-8C5F-BC34B1707D5A}"/>
          </ac:spMkLst>
        </pc:spChg>
        <pc:spChg chg="mod">
          <ac:chgData name="Kshitij Srivastava" userId="9ca786a045148134" providerId="Windows Live" clId="Web-{42257CB3-AE11-449D-9A83-4FB0EA51D371}" dt="2021-05-27T15:20:02.016" v="436" actId="20577"/>
          <ac:spMkLst>
            <pc:docMk/>
            <pc:sldMk cId="1872437956" sldId="419"/>
            <ac:spMk id="3" creationId="{01D3D405-912E-48E6-9B1D-D2F1DF301A99}"/>
          </ac:spMkLst>
        </pc:spChg>
        <pc:spChg chg="add del">
          <ac:chgData name="Kshitij Srivastava" userId="9ca786a045148134" providerId="Windows Live" clId="Web-{42257CB3-AE11-449D-9A83-4FB0EA51D371}" dt="2021-05-27T15:19:23.266" v="431"/>
          <ac:spMkLst>
            <pc:docMk/>
            <pc:sldMk cId="1872437956" sldId="419"/>
            <ac:spMk id="5" creationId="{B0E27223-032C-40AC-9A9D-FA7DF2CF19B7}"/>
          </ac:spMkLst>
        </pc:spChg>
        <pc:spChg chg="add del">
          <ac:chgData name="Kshitij Srivastava" userId="9ca786a045148134" providerId="Windows Live" clId="Web-{42257CB3-AE11-449D-9A83-4FB0EA51D371}" dt="2021-05-27T15:19:23.266" v="430"/>
          <ac:spMkLst>
            <pc:docMk/>
            <pc:sldMk cId="1872437956" sldId="419"/>
            <ac:spMk id="7" creationId="{A06909C8-4CDC-4A2D-B758-94AD3F852B5E}"/>
          </ac:spMkLst>
        </pc:spChg>
        <pc:spChg chg="add del">
          <ac:chgData name="Kshitij Srivastava" userId="9ca786a045148134" providerId="Windows Live" clId="Web-{42257CB3-AE11-449D-9A83-4FB0EA51D371}" dt="2021-05-27T15:19:23.266" v="429"/>
          <ac:spMkLst>
            <pc:docMk/>
            <pc:sldMk cId="1872437956" sldId="419"/>
            <ac:spMk id="9" creationId="{0D7288DC-7E51-4733-BEE9-89C136B9F067}"/>
          </ac:spMkLst>
        </pc:spChg>
        <pc:spChg chg="add del">
          <ac:chgData name="Kshitij Srivastava" userId="9ca786a045148134" providerId="Windows Live" clId="Web-{42257CB3-AE11-449D-9A83-4FB0EA51D371}" dt="2021-05-27T15:19:23.266" v="427"/>
          <ac:spMkLst>
            <pc:docMk/>
            <pc:sldMk cId="1872437956" sldId="419"/>
            <ac:spMk id="13" creationId="{F7A0700F-68E3-49E2-82C6-F0E9E610F980}"/>
          </ac:spMkLst>
        </pc:spChg>
        <pc:cxnChg chg="add del">
          <ac:chgData name="Kshitij Srivastava" userId="9ca786a045148134" providerId="Windows Live" clId="Web-{42257CB3-AE11-449D-9A83-4FB0EA51D371}" dt="2021-05-27T15:19:23.266" v="428"/>
          <ac:cxnSpMkLst>
            <pc:docMk/>
            <pc:sldMk cId="1872437956" sldId="419"/>
            <ac:cxnSpMk id="11" creationId="{A6242C77-4FFE-40FA-959B-6D9D0D623CCC}"/>
          </ac:cxnSpMkLst>
        </pc:cxnChg>
      </pc:sldChg>
    </pc:docChg>
  </pc:docChgLst>
  <pc:docChgLst>
    <pc:chgData name="Kshitij Srivastava" userId="9ca786a045148134" providerId="Windows Live" clId="Web-{0830B254-654F-457B-A6FB-B54AF7F59071}"/>
    <pc:docChg chg="addSld delSld modSld">
      <pc:chgData name="Kshitij Srivastava" userId="9ca786a045148134" providerId="Windows Live" clId="Web-{0830B254-654F-457B-A6FB-B54AF7F59071}" dt="2021-05-26T11:57:10.514" v="253" actId="1076"/>
      <pc:docMkLst>
        <pc:docMk/>
      </pc:docMkLst>
      <pc:sldChg chg="del">
        <pc:chgData name="Kshitij Srivastava" userId="9ca786a045148134" providerId="Windows Live" clId="Web-{0830B254-654F-457B-A6FB-B54AF7F59071}" dt="2021-05-26T11:14:29.358" v="80"/>
        <pc:sldMkLst>
          <pc:docMk/>
          <pc:sldMk cId="1886491545" sldId="382"/>
        </pc:sldMkLst>
      </pc:sldChg>
      <pc:sldChg chg="addSp delSp modSp addAnim delAnim modAnim">
        <pc:chgData name="Kshitij Srivastava" userId="9ca786a045148134" providerId="Windows Live" clId="Web-{0830B254-654F-457B-A6FB-B54AF7F59071}" dt="2021-05-26T11:57:10.514" v="253" actId="1076"/>
        <pc:sldMkLst>
          <pc:docMk/>
          <pc:sldMk cId="2605385561" sldId="383"/>
        </pc:sldMkLst>
        <pc:spChg chg="mod">
          <ac:chgData name="Kshitij Srivastava" userId="9ca786a045148134" providerId="Windows Live" clId="Web-{0830B254-654F-457B-A6FB-B54AF7F59071}" dt="2021-05-26T11:57:10.514" v="253" actId="1076"/>
          <ac:spMkLst>
            <pc:docMk/>
            <pc:sldMk cId="2605385561" sldId="383"/>
            <ac:spMk id="3" creationId="{3727681C-A4E2-4392-BD9B-91EC7057207E}"/>
          </ac:spMkLst>
        </pc:spChg>
        <pc:spChg chg="add mod">
          <ac:chgData name="Kshitij Srivastava" userId="9ca786a045148134" providerId="Windows Live" clId="Web-{0830B254-654F-457B-A6FB-B54AF7F59071}" dt="2021-05-26T11:28:15.714" v="134" actId="1076"/>
          <ac:spMkLst>
            <pc:docMk/>
            <pc:sldMk cId="2605385561" sldId="383"/>
            <ac:spMk id="4" creationId="{553A385D-D1D2-4E93-B11E-82C00DB89F64}"/>
          </ac:spMkLst>
        </pc:spChg>
        <pc:picChg chg="add mod">
          <ac:chgData name="Kshitij Srivastava" userId="9ca786a045148134" providerId="Windows Live" clId="Web-{0830B254-654F-457B-A6FB-B54AF7F59071}" dt="2021-05-26T11:34:39.791" v="143" actId="1076"/>
          <ac:picMkLst>
            <pc:docMk/>
            <pc:sldMk cId="2605385561" sldId="383"/>
            <ac:picMk id="5" creationId="{61041451-5D35-45BF-9FBE-DE6F4336CD23}"/>
          </ac:picMkLst>
        </pc:picChg>
        <pc:picChg chg="add mod">
          <ac:chgData name="Kshitij Srivastava" userId="9ca786a045148134" providerId="Windows Live" clId="Web-{0830B254-654F-457B-A6FB-B54AF7F59071}" dt="2021-05-26T11:34:43.807" v="145" actId="1076"/>
          <ac:picMkLst>
            <pc:docMk/>
            <pc:sldMk cId="2605385561" sldId="383"/>
            <ac:picMk id="6" creationId="{1F1AB3AA-8725-4A4E-89C6-01191568343E}"/>
          </ac:picMkLst>
        </pc:picChg>
        <pc:picChg chg="add del mod">
          <ac:chgData name="Kshitij Srivastava" userId="9ca786a045148134" providerId="Windows Live" clId="Web-{0830B254-654F-457B-A6FB-B54AF7F59071}" dt="2021-05-26T11:35:14.135" v="151"/>
          <ac:picMkLst>
            <pc:docMk/>
            <pc:sldMk cId="2605385561" sldId="383"/>
            <ac:picMk id="7" creationId="{77033F1A-5827-4DA7-A757-2A4D5A15EAE6}"/>
          </ac:picMkLst>
        </pc:picChg>
        <pc:picChg chg="add mod">
          <ac:chgData name="Kshitij Srivastava" userId="9ca786a045148134" providerId="Windows Live" clId="Web-{0830B254-654F-457B-A6FB-B54AF7F59071}" dt="2021-05-26T11:36:06.869" v="159" actId="14100"/>
          <ac:picMkLst>
            <pc:docMk/>
            <pc:sldMk cId="2605385561" sldId="383"/>
            <ac:picMk id="8" creationId="{32339AFD-6899-4958-8A3F-8788A35FB341}"/>
          </ac:picMkLst>
        </pc:picChg>
        <pc:cxnChg chg="add mod">
          <ac:chgData name="Kshitij Srivastava" userId="9ca786a045148134" providerId="Windows Live" clId="Web-{0830B254-654F-457B-A6FB-B54AF7F59071}" dt="2021-05-26T11:36:59.275" v="167"/>
          <ac:cxnSpMkLst>
            <pc:docMk/>
            <pc:sldMk cId="2605385561" sldId="383"/>
            <ac:cxnSpMk id="9" creationId="{A519BFF6-2141-4F2A-8CF0-A3528B73A69F}"/>
          </ac:cxnSpMkLst>
        </pc:cxnChg>
      </pc:sldChg>
      <pc:sldChg chg="addSp delSp modSp new mod modClrScheme chgLayout">
        <pc:chgData name="Kshitij Srivastava" userId="9ca786a045148134" providerId="Windows Live" clId="Web-{0830B254-654F-457B-A6FB-B54AF7F59071}" dt="2021-05-26T11:57:06.701" v="252" actId="1076"/>
        <pc:sldMkLst>
          <pc:docMk/>
          <pc:sldMk cId="3573587161" sldId="401"/>
        </pc:sldMkLst>
        <pc:spChg chg="mod ord">
          <ac:chgData name="Kshitij Srivastava" userId="9ca786a045148134" providerId="Windows Live" clId="Web-{0830B254-654F-457B-A6FB-B54AF7F59071}" dt="2021-05-26T11:09:07.360" v="2"/>
          <ac:spMkLst>
            <pc:docMk/>
            <pc:sldMk cId="3573587161" sldId="401"/>
            <ac:spMk id="2" creationId="{8FBA755A-0889-40A1-A8FC-99D99881D513}"/>
          </ac:spMkLst>
        </pc:spChg>
        <pc:spChg chg="del">
          <ac:chgData name="Kshitij Srivastava" userId="9ca786a045148134" providerId="Windows Live" clId="Web-{0830B254-654F-457B-A6FB-B54AF7F59071}" dt="2021-05-26T11:09:07.360" v="2"/>
          <ac:spMkLst>
            <pc:docMk/>
            <pc:sldMk cId="3573587161" sldId="401"/>
            <ac:spMk id="3" creationId="{E667ABD0-509F-47D3-A4DD-F79B1BB76F4D}"/>
          </ac:spMkLst>
        </pc:spChg>
        <pc:spChg chg="add mod">
          <ac:chgData name="Kshitij Srivastava" userId="9ca786a045148134" providerId="Windows Live" clId="Web-{0830B254-654F-457B-A6FB-B54AF7F59071}" dt="2021-05-26T11:57:06.701" v="252" actId="1076"/>
          <ac:spMkLst>
            <pc:docMk/>
            <pc:sldMk cId="3573587161" sldId="401"/>
            <ac:spMk id="3" creationId="{F600BDDB-3DDE-46ED-ADC0-7EA0B6F57A38}"/>
          </ac:spMkLst>
        </pc:spChg>
        <pc:spChg chg="add mod">
          <ac:chgData name="Kshitij Srivastava" userId="9ca786a045148134" providerId="Windows Live" clId="Web-{0830B254-654F-457B-A6FB-B54AF7F59071}" dt="2021-05-26T11:38:17.321" v="182" actId="1076"/>
          <ac:spMkLst>
            <pc:docMk/>
            <pc:sldMk cId="3573587161" sldId="401"/>
            <ac:spMk id="7" creationId="{BB8412F4-0D17-454F-B02E-C95E9B1115E1}"/>
          </ac:spMkLst>
        </pc:spChg>
        <pc:spChg chg="add mod">
          <ac:chgData name="Kshitij Srivastava" userId="9ca786a045148134" providerId="Windows Live" clId="Web-{0830B254-654F-457B-A6FB-B54AF7F59071}" dt="2021-05-26T11:38:24.931" v="185" actId="1076"/>
          <ac:spMkLst>
            <pc:docMk/>
            <pc:sldMk cId="3573587161" sldId="401"/>
            <ac:spMk id="8" creationId="{4BE13173-2D10-4B29-B179-5ABF03E9A414}"/>
          </ac:spMkLst>
        </pc:spChg>
        <pc:spChg chg="add del mod">
          <ac:chgData name="Kshitij Srivastava" userId="9ca786a045148134" providerId="Windows Live" clId="Web-{0830B254-654F-457B-A6FB-B54AF7F59071}" dt="2021-05-26T11:38:10.868" v="178"/>
          <ac:spMkLst>
            <pc:docMk/>
            <pc:sldMk cId="3573587161" sldId="401"/>
            <ac:spMk id="9" creationId="{07887320-4B8F-41C5-8FB9-8302D54A13C6}"/>
          </ac:spMkLst>
        </pc:spChg>
        <pc:spChg chg="add del mod">
          <ac:chgData name="Kshitij Srivastava" userId="9ca786a045148134" providerId="Windows Live" clId="Web-{0830B254-654F-457B-A6FB-B54AF7F59071}" dt="2021-05-26T11:11:35.562" v="63"/>
          <ac:spMkLst>
            <pc:docMk/>
            <pc:sldMk cId="3573587161" sldId="401"/>
            <ac:spMk id="10" creationId="{28B46919-166A-47D3-8B7B-B4AEC86FC8C8}"/>
          </ac:spMkLst>
        </pc:spChg>
        <pc:picChg chg="add mod">
          <ac:chgData name="Kshitij Srivastava" userId="9ca786a045148134" providerId="Windows Live" clId="Web-{0830B254-654F-457B-A6FB-B54AF7F59071}" dt="2021-05-26T11:38:21.040" v="184" actId="1076"/>
          <ac:picMkLst>
            <pc:docMk/>
            <pc:sldMk cId="3573587161" sldId="401"/>
            <ac:picMk id="4" creationId="{EB1D1C53-ED6A-4056-9A5B-66AF4F4DCF47}"/>
          </ac:picMkLst>
        </pc:picChg>
        <pc:picChg chg="add del mod">
          <ac:chgData name="Kshitij Srivastava" userId="9ca786a045148134" providerId="Windows Live" clId="Web-{0830B254-654F-457B-A6FB-B54AF7F59071}" dt="2021-05-26T11:38:08.681" v="176"/>
          <ac:picMkLst>
            <pc:docMk/>
            <pc:sldMk cId="3573587161" sldId="401"/>
            <ac:picMk id="5" creationId="{F223DD82-228C-4240-AFDE-98F3C5DF7C3F}"/>
          </ac:picMkLst>
        </pc:picChg>
        <pc:picChg chg="add mod">
          <ac:chgData name="Kshitij Srivastava" userId="9ca786a045148134" providerId="Windows Live" clId="Web-{0830B254-654F-457B-A6FB-B54AF7F59071}" dt="2021-05-26T11:38:13.712" v="180" actId="1076"/>
          <ac:picMkLst>
            <pc:docMk/>
            <pc:sldMk cId="3573587161" sldId="401"/>
            <ac:picMk id="6" creationId="{B2DB7E2F-6A46-443A-B1C0-F61231707D9A}"/>
          </ac:picMkLst>
        </pc:picChg>
      </pc:sldChg>
      <pc:sldChg chg="addSp modSp new addAnim modAnim">
        <pc:chgData name="Kshitij Srivastava" userId="9ca786a045148134" providerId="Windows Live" clId="Web-{0830B254-654F-457B-A6FB-B54AF7F59071}" dt="2021-05-26T11:45:27.658" v="234" actId="1076"/>
        <pc:sldMkLst>
          <pc:docMk/>
          <pc:sldMk cId="1221332262" sldId="402"/>
        </pc:sldMkLst>
        <pc:spChg chg="mod">
          <ac:chgData name="Kshitij Srivastava" userId="9ca786a045148134" providerId="Windows Live" clId="Web-{0830B254-654F-457B-A6FB-B54AF7F59071}" dt="2021-05-26T11:43:07.284" v="188" actId="20577"/>
          <ac:spMkLst>
            <pc:docMk/>
            <pc:sldMk cId="1221332262" sldId="402"/>
            <ac:spMk id="2" creationId="{6E0AE049-C281-4CC9-9B55-614C3085ABB8}"/>
          </ac:spMkLst>
        </pc:spChg>
        <pc:picChg chg="add mod">
          <ac:chgData name="Kshitij Srivastava" userId="9ca786a045148134" providerId="Windows Live" clId="Web-{0830B254-654F-457B-A6FB-B54AF7F59071}" dt="2021-05-26T11:45:26.533" v="233" actId="1076"/>
          <ac:picMkLst>
            <pc:docMk/>
            <pc:sldMk cId="1221332262" sldId="402"/>
            <ac:picMk id="3" creationId="{E09411CA-42E5-4609-BBE1-8BC689095688}"/>
          </ac:picMkLst>
        </pc:picChg>
        <pc:picChg chg="add mod">
          <ac:chgData name="Kshitij Srivastava" userId="9ca786a045148134" providerId="Windows Live" clId="Web-{0830B254-654F-457B-A6FB-B54AF7F59071}" dt="2021-05-26T11:43:41.565" v="201" actId="1076"/>
          <ac:picMkLst>
            <pc:docMk/>
            <pc:sldMk cId="1221332262" sldId="402"/>
            <ac:picMk id="4" creationId="{A1CBC16A-20B9-4F33-BC78-6BB5E0B1A7C0}"/>
          </ac:picMkLst>
        </pc:picChg>
        <pc:picChg chg="add mod">
          <ac:chgData name="Kshitij Srivastava" userId="9ca786a045148134" providerId="Windows Live" clId="Web-{0830B254-654F-457B-A6FB-B54AF7F59071}" dt="2021-05-26T11:45:18.799" v="231" actId="1076"/>
          <ac:picMkLst>
            <pc:docMk/>
            <pc:sldMk cId="1221332262" sldId="402"/>
            <ac:picMk id="5" creationId="{0BD8564E-796E-49FD-B4D1-0695A5773A24}"/>
          </ac:picMkLst>
        </pc:picChg>
        <pc:picChg chg="add mod">
          <ac:chgData name="Kshitij Srivastava" userId="9ca786a045148134" providerId="Windows Live" clId="Web-{0830B254-654F-457B-A6FB-B54AF7F59071}" dt="2021-05-26T11:45:27.658" v="234" actId="1076"/>
          <ac:picMkLst>
            <pc:docMk/>
            <pc:sldMk cId="1221332262" sldId="402"/>
            <ac:picMk id="6" creationId="{4310D9E9-4B1D-4F72-BE27-B6AC8D66E745}"/>
          </ac:picMkLst>
        </pc:picChg>
      </pc:sldChg>
    </pc:docChg>
  </pc:docChgLst>
  <pc:docChgLst>
    <pc:chgData name="Kshitij Srivastava" userId="9ca786a045148134" providerId="Windows Live" clId="Web-{49A26036-1DCA-466D-AF95-0DFC0D3739CF}"/>
    <pc:docChg chg="modSld">
      <pc:chgData name="Kshitij Srivastava" userId="9ca786a045148134" providerId="Windows Live" clId="Web-{49A26036-1DCA-466D-AF95-0DFC0D3739CF}" dt="2021-07-08T17:52:14.535" v="55" actId="1076"/>
      <pc:docMkLst>
        <pc:docMk/>
      </pc:docMkLst>
      <pc:sldChg chg="addSp delSp modSp">
        <pc:chgData name="Kshitij Srivastava" userId="9ca786a045148134" providerId="Windows Live" clId="Web-{49A26036-1DCA-466D-AF95-0DFC0D3739CF}" dt="2021-07-08T17:52:14.535" v="55" actId="1076"/>
        <pc:sldMkLst>
          <pc:docMk/>
          <pc:sldMk cId="3544412924" sldId="712"/>
        </pc:sldMkLst>
        <pc:spChg chg="add mod">
          <ac:chgData name="Kshitij Srivastava" userId="9ca786a045148134" providerId="Windows Live" clId="Web-{49A26036-1DCA-466D-AF95-0DFC0D3739CF}" dt="2021-07-08T17:52:01.034" v="48" actId="1076"/>
          <ac:spMkLst>
            <pc:docMk/>
            <pc:sldMk cId="3544412924" sldId="712"/>
            <ac:spMk id="3" creationId="{C3A6F265-1952-4439-A95C-EBD6E39B4F5C}"/>
          </ac:spMkLst>
        </pc:spChg>
        <pc:spChg chg="add mod">
          <ac:chgData name="Kshitij Srivastava" userId="9ca786a045148134" providerId="Windows Live" clId="Web-{49A26036-1DCA-466D-AF95-0DFC0D3739CF}" dt="2021-07-08T17:51:49.440" v="41" actId="20577"/>
          <ac:spMkLst>
            <pc:docMk/>
            <pc:sldMk cId="3544412924" sldId="712"/>
            <ac:spMk id="5" creationId="{538B5B9A-2269-4805-A907-7B1B29575423}"/>
          </ac:spMkLst>
        </pc:spChg>
        <pc:spChg chg="del mod">
          <ac:chgData name="Kshitij Srivastava" userId="9ca786a045148134" providerId="Windows Live" clId="Web-{49A26036-1DCA-466D-AF95-0DFC0D3739CF}" dt="2021-07-08T17:51:40.190" v="34"/>
          <ac:spMkLst>
            <pc:docMk/>
            <pc:sldMk cId="3544412924" sldId="712"/>
            <ac:spMk id="23" creationId="{D2BA8B33-A900-4F17-A619-7204F95F2EBE}"/>
          </ac:spMkLst>
        </pc:spChg>
        <pc:spChg chg="mod">
          <ac:chgData name="Kshitij Srivastava" userId="9ca786a045148134" providerId="Windows Live" clId="Web-{49A26036-1DCA-466D-AF95-0DFC0D3739CF}" dt="2021-07-08T17:50:12.482" v="24" actId="1076"/>
          <ac:spMkLst>
            <pc:docMk/>
            <pc:sldMk cId="3544412924" sldId="712"/>
            <ac:spMk id="24" creationId="{1646F369-B500-4382-86E3-45152CBC63BF}"/>
          </ac:spMkLst>
        </pc:spChg>
        <pc:spChg chg="add mod">
          <ac:chgData name="Kshitij Srivastava" userId="9ca786a045148134" providerId="Windows Live" clId="Web-{49A26036-1DCA-466D-AF95-0DFC0D3739CF}" dt="2021-07-08T17:51:42.705" v="35" actId="1076"/>
          <ac:spMkLst>
            <pc:docMk/>
            <pc:sldMk cId="3544412924" sldId="712"/>
            <ac:spMk id="27" creationId="{0BFF2000-195B-4808-B77A-07E2E017612E}"/>
          </ac:spMkLst>
        </pc:spChg>
        <pc:spChg chg="add mod">
          <ac:chgData name="Kshitij Srivastava" userId="9ca786a045148134" providerId="Windows Live" clId="Web-{49A26036-1DCA-466D-AF95-0DFC0D3739CF}" dt="2021-07-08T17:52:06.472" v="51" actId="1076"/>
          <ac:spMkLst>
            <pc:docMk/>
            <pc:sldMk cId="3544412924" sldId="712"/>
            <ac:spMk id="29" creationId="{4180B77B-72EF-46EC-823A-10307F96EADB}"/>
          </ac:spMkLst>
        </pc:spChg>
        <pc:spChg chg="add mod">
          <ac:chgData name="Kshitij Srivastava" userId="9ca786a045148134" providerId="Windows Live" clId="Web-{49A26036-1DCA-466D-AF95-0DFC0D3739CF}" dt="2021-07-08T17:52:10.363" v="53" actId="1076"/>
          <ac:spMkLst>
            <pc:docMk/>
            <pc:sldMk cId="3544412924" sldId="712"/>
            <ac:spMk id="32" creationId="{A93E6A07-EF39-4D88-B542-83491F0AD6B5}"/>
          </ac:spMkLst>
        </pc:spChg>
        <pc:spChg chg="add mod">
          <ac:chgData name="Kshitij Srivastava" userId="9ca786a045148134" providerId="Windows Live" clId="Web-{49A26036-1DCA-466D-AF95-0DFC0D3739CF}" dt="2021-07-08T17:52:14.535" v="55" actId="1076"/>
          <ac:spMkLst>
            <pc:docMk/>
            <pc:sldMk cId="3544412924" sldId="712"/>
            <ac:spMk id="33" creationId="{3973653C-7BD7-413B-8EB5-654D664B700D}"/>
          </ac:spMkLst>
        </pc:spChg>
        <pc:picChg chg="mod">
          <ac:chgData name="Kshitij Srivastava" userId="9ca786a045148134" providerId="Windows Live" clId="Web-{49A26036-1DCA-466D-AF95-0DFC0D3739CF}" dt="2021-07-08T17:49:56.574" v="21" actId="1076"/>
          <ac:picMkLst>
            <pc:docMk/>
            <pc:sldMk cId="3544412924" sldId="712"/>
            <ac:picMk id="4" creationId="{F9BDBF00-F5A7-47FF-AC3A-37B6502F1FFC}"/>
          </ac:picMkLst>
        </pc:picChg>
        <pc:picChg chg="mod">
          <ac:chgData name="Kshitij Srivastava" userId="9ca786a045148134" providerId="Windows Live" clId="Web-{49A26036-1DCA-466D-AF95-0DFC0D3739CF}" dt="2021-07-08T17:48:51.071" v="8" actId="1076"/>
          <ac:picMkLst>
            <pc:docMk/>
            <pc:sldMk cId="3544412924" sldId="712"/>
            <ac:picMk id="30" creationId="{DC81C344-0169-443B-8FD2-7DB8A098D269}"/>
          </ac:picMkLst>
        </pc:picChg>
        <pc:picChg chg="mod">
          <ac:chgData name="Kshitij Srivastava" userId="9ca786a045148134" providerId="Windows Live" clId="Web-{49A26036-1DCA-466D-AF95-0DFC0D3739CF}" dt="2021-07-08T17:50:12.528" v="25" actId="1076"/>
          <ac:picMkLst>
            <pc:docMk/>
            <pc:sldMk cId="3544412924" sldId="712"/>
            <ac:picMk id="31" creationId="{5EEF55B2-7D2F-43DB-A514-FA007917A8C1}"/>
          </ac:picMkLst>
        </pc:picChg>
        <pc:picChg chg="mod">
          <ac:chgData name="Kshitij Srivastava" userId="9ca786a045148134" providerId="Windows Live" clId="Web-{49A26036-1DCA-466D-AF95-0DFC0D3739CF}" dt="2021-07-08T17:49:19.807" v="12" actId="1076"/>
          <ac:picMkLst>
            <pc:docMk/>
            <pc:sldMk cId="3544412924" sldId="712"/>
            <ac:picMk id="34" creationId="{F1D90CD6-C10C-4E02-AC2F-9149DFCC5036}"/>
          </ac:picMkLst>
        </pc:picChg>
        <pc:cxnChg chg="del">
          <ac:chgData name="Kshitij Srivastava" userId="9ca786a045148134" providerId="Windows Live" clId="Web-{49A26036-1DCA-466D-AF95-0DFC0D3739CF}" dt="2021-07-08T17:48:39.101" v="5"/>
          <ac:cxnSpMkLst>
            <pc:docMk/>
            <pc:sldMk cId="3544412924" sldId="712"/>
            <ac:cxnSpMk id="10" creationId="{4407BDD8-9BEB-437B-9FE7-81877BDBF40B}"/>
          </ac:cxnSpMkLst>
        </pc:cxnChg>
        <pc:cxnChg chg="del">
          <ac:chgData name="Kshitij Srivastava" userId="9ca786a045148134" providerId="Windows Live" clId="Web-{49A26036-1DCA-466D-AF95-0DFC0D3739CF}" dt="2021-07-08T17:48:33.132" v="2"/>
          <ac:cxnSpMkLst>
            <pc:docMk/>
            <pc:sldMk cId="3544412924" sldId="712"/>
            <ac:cxnSpMk id="12" creationId="{7E323F7F-66B1-4013-8D22-FA2D02E8B1DD}"/>
          </ac:cxnSpMkLst>
        </pc:cxnChg>
        <pc:cxnChg chg="add del">
          <ac:chgData name="Kshitij Srivastava" userId="9ca786a045148134" providerId="Windows Live" clId="Web-{49A26036-1DCA-466D-AF95-0DFC0D3739CF}" dt="2021-07-08T17:48:27.741" v="1"/>
          <ac:cxnSpMkLst>
            <pc:docMk/>
            <pc:sldMk cId="3544412924" sldId="712"/>
            <ac:cxnSpMk id="14" creationId="{33891CD7-F0A6-4191-AE3A-766475134E1A}"/>
          </ac:cxnSpMkLst>
        </pc:cxnChg>
        <pc:cxnChg chg="mod">
          <ac:chgData name="Kshitij Srivastava" userId="9ca786a045148134" providerId="Windows Live" clId="Web-{49A26036-1DCA-466D-AF95-0DFC0D3739CF}" dt="2021-07-08T17:50:52.218" v="28" actId="14100"/>
          <ac:cxnSpMkLst>
            <pc:docMk/>
            <pc:sldMk cId="3544412924" sldId="712"/>
            <ac:cxnSpMk id="16" creationId="{06251A9A-8187-48E3-AA3B-BC90950130AA}"/>
          </ac:cxnSpMkLst>
        </pc:cxnChg>
        <pc:cxnChg chg="del">
          <ac:chgData name="Kshitij Srivastava" userId="9ca786a045148134" providerId="Windows Live" clId="Web-{49A26036-1DCA-466D-AF95-0DFC0D3739CF}" dt="2021-07-08T17:48:36.492" v="3"/>
          <ac:cxnSpMkLst>
            <pc:docMk/>
            <pc:sldMk cId="3544412924" sldId="712"/>
            <ac:cxnSpMk id="18" creationId="{FCCA2CF1-9098-4E06-AD96-DA3341868200}"/>
          </ac:cxnSpMkLst>
        </pc:cxnChg>
        <pc:cxnChg chg="del">
          <ac:chgData name="Kshitij Srivastava" userId="9ca786a045148134" providerId="Windows Live" clId="Web-{49A26036-1DCA-466D-AF95-0DFC0D3739CF}" dt="2021-07-08T17:48:36.570" v="4"/>
          <ac:cxnSpMkLst>
            <pc:docMk/>
            <pc:sldMk cId="3544412924" sldId="712"/>
            <ac:cxnSpMk id="20" creationId="{469AE286-4AE5-4C46-ABFF-7D44140E7CDA}"/>
          </ac:cxnSpMkLst>
        </pc:cxnChg>
        <pc:cxnChg chg="add mod">
          <ac:chgData name="Kshitij Srivastava" userId="9ca786a045148134" providerId="Windows Live" clId="Web-{49A26036-1DCA-466D-AF95-0DFC0D3739CF}" dt="2021-07-08T17:50:52.140" v="26" actId="1076"/>
          <ac:cxnSpMkLst>
            <pc:docMk/>
            <pc:sldMk cId="3544412924" sldId="712"/>
            <ac:cxnSpMk id="21" creationId="{0F5C5C4C-2835-4A07-BB6B-B55BE939CBFE}"/>
          </ac:cxnSpMkLst>
        </pc:cxnChg>
        <pc:cxnChg chg="mod">
          <ac:chgData name="Kshitij Srivastava" userId="9ca786a045148134" providerId="Windows Live" clId="Web-{49A26036-1DCA-466D-AF95-0DFC0D3739CF}" dt="2021-07-08T17:50:52.171" v="27" actId="14100"/>
          <ac:cxnSpMkLst>
            <pc:docMk/>
            <pc:sldMk cId="3544412924" sldId="712"/>
            <ac:cxnSpMk id="22" creationId="{DAD5201D-2A11-412A-A94D-E98C9CFAC6C7}"/>
          </ac:cxnSpMkLst>
        </pc:cxnChg>
      </pc:sldChg>
    </pc:docChg>
  </pc:docChgLst>
  <pc:docChgLst>
    <pc:chgData name="Kshitij Srivastava" userId="9ca786a045148134" providerId="Windows Live" clId="Web-{6F877995-2DCE-4E30-BFDE-DAAEA3E6F50D}"/>
    <pc:docChg chg="addSld delSld modSld sldOrd">
      <pc:chgData name="Kshitij Srivastava" userId="9ca786a045148134" providerId="Windows Live" clId="Web-{6F877995-2DCE-4E30-BFDE-DAAEA3E6F50D}" dt="2021-05-26T08:11:43.783" v="83"/>
      <pc:docMkLst>
        <pc:docMk/>
      </pc:docMkLst>
      <pc:sldChg chg="addSp delSp modSp mod ord setBg addAnim delAnim setClrOvrMap">
        <pc:chgData name="Kshitij Srivastava" userId="9ca786a045148134" providerId="Windows Live" clId="Web-{6F877995-2DCE-4E30-BFDE-DAAEA3E6F50D}" dt="2021-05-26T08:01:42.952" v="36"/>
        <pc:sldMkLst>
          <pc:docMk/>
          <pc:sldMk cId="128632686" sldId="256"/>
        </pc:sldMkLst>
        <pc:spChg chg="mod ord">
          <ac:chgData name="Kshitij Srivastava" userId="9ca786a045148134" providerId="Windows Live" clId="Web-{6F877995-2DCE-4E30-BFDE-DAAEA3E6F50D}" dt="2021-05-26T08:01:21.467" v="35"/>
          <ac:spMkLst>
            <pc:docMk/>
            <pc:sldMk cId="128632686" sldId="256"/>
            <ac:spMk id="2" creationId="{00000000-0000-0000-0000-000000000000}"/>
          </ac:spMkLst>
        </pc:spChg>
        <pc:spChg chg="add del">
          <ac:chgData name="Kshitij Srivastava" userId="9ca786a045148134" providerId="Windows Live" clId="Web-{6F877995-2DCE-4E30-BFDE-DAAEA3E6F50D}" dt="2021-05-26T08:01:21.467" v="35"/>
          <ac:spMkLst>
            <pc:docMk/>
            <pc:sldMk cId="128632686" sldId="256"/>
            <ac:spMk id="38" creationId="{F452A527-3631-41ED-858D-3777A7D1496A}"/>
          </ac:spMkLst>
        </pc:spChg>
        <pc:spChg chg="add del">
          <ac:chgData name="Kshitij Srivastava" userId="9ca786a045148134" providerId="Windows Live" clId="Web-{6F877995-2DCE-4E30-BFDE-DAAEA3E6F50D}" dt="2021-05-26T08:01:21.467" v="35"/>
          <ac:spMkLst>
            <pc:docMk/>
            <pc:sldMk cId="128632686" sldId="256"/>
            <ac:spMk id="45" creationId="{F85B92BC-678C-4E14-97E6-3227DEF86371}"/>
          </ac:spMkLst>
        </pc:spChg>
        <pc:spChg chg="add del">
          <ac:chgData name="Kshitij Srivastava" userId="9ca786a045148134" providerId="Windows Live" clId="Web-{6F877995-2DCE-4E30-BFDE-DAAEA3E6F50D}" dt="2021-05-26T08:01:21.467" v="35"/>
          <ac:spMkLst>
            <pc:docMk/>
            <pc:sldMk cId="128632686" sldId="256"/>
            <ac:spMk id="47" creationId="{D2644120-A6B9-4D5C-8A60-E2F4CC220E77}"/>
          </ac:spMkLst>
        </pc:spChg>
        <pc:spChg chg="add del">
          <ac:chgData name="Kshitij Srivastava" userId="9ca786a045148134" providerId="Windows Live" clId="Web-{6F877995-2DCE-4E30-BFDE-DAAEA3E6F50D}" dt="2021-05-26T08:01:21.374" v="34"/>
          <ac:spMkLst>
            <pc:docMk/>
            <pc:sldMk cId="128632686" sldId="256"/>
            <ac:spMk id="50" creationId="{B9E780F8-2452-4595-A281-E594BA83DB0D}"/>
          </ac:spMkLst>
        </pc:spChg>
        <pc:spChg chg="add del">
          <ac:chgData name="Kshitij Srivastava" userId="9ca786a045148134" providerId="Windows Live" clId="Web-{6F877995-2DCE-4E30-BFDE-DAAEA3E6F50D}" dt="2021-05-26T08:01:21.374" v="34"/>
          <ac:spMkLst>
            <pc:docMk/>
            <pc:sldMk cId="128632686" sldId="256"/>
            <ac:spMk id="51" creationId="{A917F44A-7774-4C79-BEDC-0CC73C8C0E04}"/>
          </ac:spMkLst>
        </pc:spChg>
        <pc:spChg chg="add del">
          <ac:chgData name="Kshitij Srivastava" userId="9ca786a045148134" providerId="Windows Live" clId="Web-{6F877995-2DCE-4E30-BFDE-DAAEA3E6F50D}" dt="2021-05-26T08:01:01.702" v="32"/>
          <ac:spMkLst>
            <pc:docMk/>
            <pc:sldMk cId="128632686" sldId="256"/>
            <ac:spMk id="54" creationId="{C4E89C94-E462-4566-A15A-32835FD68BCD}"/>
          </ac:spMkLst>
        </pc:spChg>
        <pc:spChg chg="add">
          <ac:chgData name="Kshitij Srivastava" userId="9ca786a045148134" providerId="Windows Live" clId="Web-{6F877995-2DCE-4E30-BFDE-DAAEA3E6F50D}" dt="2021-05-26T08:01:21.467" v="35"/>
          <ac:spMkLst>
            <pc:docMk/>
            <pc:sldMk cId="128632686" sldId="256"/>
            <ac:spMk id="55" creationId="{1C520CBD-F82E-44E4-BDA5-128716AD79C8}"/>
          </ac:spMkLst>
        </pc:spChg>
        <pc:spChg chg="add del">
          <ac:chgData name="Kshitij Srivastava" userId="9ca786a045148134" providerId="Windows Live" clId="Web-{6F877995-2DCE-4E30-BFDE-DAAEA3E6F50D}" dt="2021-05-26T08:01:01.702" v="32"/>
          <ac:spMkLst>
            <pc:docMk/>
            <pc:sldMk cId="128632686" sldId="256"/>
            <ac:spMk id="56" creationId="{E25F4A20-71FB-4A26-92E2-89DED49264CA}"/>
          </ac:spMkLst>
        </pc:spChg>
        <pc:spChg chg="add">
          <ac:chgData name="Kshitij Srivastava" userId="9ca786a045148134" providerId="Windows Live" clId="Web-{6F877995-2DCE-4E30-BFDE-DAAEA3E6F50D}" dt="2021-05-26T08:01:21.467" v="35"/>
          <ac:spMkLst>
            <pc:docMk/>
            <pc:sldMk cId="128632686" sldId="256"/>
            <ac:spMk id="57" creationId="{4618AE32-A526-42FC-A854-732740BD38DA}"/>
          </ac:spMkLst>
        </pc:spChg>
        <pc:picChg chg="add del mod ord">
          <ac:chgData name="Kshitij Srivastava" userId="9ca786a045148134" providerId="Windows Live" clId="Web-{6F877995-2DCE-4E30-BFDE-DAAEA3E6F50D}" dt="2021-05-26T08:00:42.889" v="28"/>
          <ac:picMkLst>
            <pc:docMk/>
            <pc:sldMk cId="128632686" sldId="256"/>
            <ac:picMk id="3" creationId="{AA253977-BD1E-426E-A88C-0AF3DC98FDCC}"/>
          </ac:picMkLst>
        </pc:picChg>
        <pc:picChg chg="mod">
          <ac:chgData name="Kshitij Srivastava" userId="9ca786a045148134" providerId="Windows Live" clId="Web-{6F877995-2DCE-4E30-BFDE-DAAEA3E6F50D}" dt="2021-05-26T08:01:21.467" v="35"/>
          <ac:picMkLst>
            <pc:docMk/>
            <pc:sldMk cId="128632686" sldId="256"/>
            <ac:picMk id="4" creationId="{AAD102C8-4C6F-49B4-BA26-F5B47044733C}"/>
          </ac:picMkLst>
        </pc:picChg>
        <pc:cxnChg chg="add del">
          <ac:chgData name="Kshitij Srivastava" userId="9ca786a045148134" providerId="Windows Live" clId="Web-{6F877995-2DCE-4E30-BFDE-DAAEA3E6F50D}" dt="2021-05-26T08:01:21.467" v="35"/>
          <ac:cxnSpMkLst>
            <pc:docMk/>
            <pc:sldMk cId="128632686" sldId="256"/>
            <ac:cxnSpMk id="39" creationId="{D28A9C89-B313-458F-9C85-515930A51A93}"/>
          </ac:cxnSpMkLst>
        </pc:cxnChg>
        <pc:cxnChg chg="add del">
          <ac:chgData name="Kshitij Srivastava" userId="9ca786a045148134" providerId="Windows Live" clId="Web-{6F877995-2DCE-4E30-BFDE-DAAEA3E6F50D}" dt="2021-05-26T08:01:21.374" v="34"/>
          <ac:cxnSpMkLst>
            <pc:docMk/>
            <pc:sldMk cId="128632686" sldId="256"/>
            <ac:cxnSpMk id="49" creationId="{E6E50488-8E5E-4E36-9763-092234CAED4A}"/>
          </ac:cxnSpMkLst>
        </pc:cxnChg>
        <pc:cxnChg chg="add del">
          <ac:chgData name="Kshitij Srivastava" userId="9ca786a045148134" providerId="Windows Live" clId="Web-{6F877995-2DCE-4E30-BFDE-DAAEA3E6F50D}" dt="2021-05-26T08:01:01.702" v="32"/>
          <ac:cxnSpMkLst>
            <pc:docMk/>
            <pc:sldMk cId="128632686" sldId="256"/>
            <ac:cxnSpMk id="52" creationId="{4071767D-5FF7-4508-B8B7-BB60FF3AB250}"/>
          </ac:cxnSpMkLst>
        </pc:cxnChg>
        <pc:cxnChg chg="add">
          <ac:chgData name="Kshitij Srivastava" userId="9ca786a045148134" providerId="Windows Live" clId="Web-{6F877995-2DCE-4E30-BFDE-DAAEA3E6F50D}" dt="2021-05-26T08:01:21.467" v="35"/>
          <ac:cxnSpMkLst>
            <pc:docMk/>
            <pc:sldMk cId="128632686" sldId="256"/>
            <ac:cxnSpMk id="53" creationId="{77AB95BF-57D0-4E49-9EF2-408B47C8D40D}"/>
          </ac:cxnSpMkLst>
        </pc:cxnChg>
      </pc:sldChg>
      <pc:sldChg chg="ord">
        <pc:chgData name="Kshitij Srivastava" userId="9ca786a045148134" providerId="Windows Live" clId="Web-{6F877995-2DCE-4E30-BFDE-DAAEA3E6F50D}" dt="2021-05-26T08:11:43.783" v="83"/>
        <pc:sldMkLst>
          <pc:docMk/>
          <pc:sldMk cId="3576203455" sldId="300"/>
        </pc:sldMkLst>
      </pc:sldChg>
      <pc:sldChg chg="ord">
        <pc:chgData name="Kshitij Srivastava" userId="9ca786a045148134" providerId="Windows Live" clId="Web-{6F877995-2DCE-4E30-BFDE-DAAEA3E6F50D}" dt="2021-05-26T08:10:20.673" v="76"/>
        <pc:sldMkLst>
          <pc:docMk/>
          <pc:sldMk cId="446092290" sldId="301"/>
        </pc:sldMkLst>
      </pc:sldChg>
      <pc:sldChg chg="addSp modSp">
        <pc:chgData name="Kshitij Srivastava" userId="9ca786a045148134" providerId="Windows Live" clId="Web-{6F877995-2DCE-4E30-BFDE-DAAEA3E6F50D}" dt="2021-05-26T08:07:10.344" v="71" actId="20577"/>
        <pc:sldMkLst>
          <pc:docMk/>
          <pc:sldMk cId="1096818793" sldId="302"/>
        </pc:sldMkLst>
        <pc:spChg chg="add mod">
          <ac:chgData name="Kshitij Srivastava" userId="9ca786a045148134" providerId="Windows Live" clId="Web-{6F877995-2DCE-4E30-BFDE-DAAEA3E6F50D}" dt="2021-05-26T08:07:10.344" v="71" actId="20577"/>
          <ac:spMkLst>
            <pc:docMk/>
            <pc:sldMk cId="1096818793" sldId="302"/>
            <ac:spMk id="3" creationId="{2D256606-8558-4F81-A4AF-8F8EF1D31B06}"/>
          </ac:spMkLst>
        </pc:spChg>
      </pc:sldChg>
      <pc:sldChg chg="ord">
        <pc:chgData name="Kshitij Srivastava" userId="9ca786a045148134" providerId="Windows Live" clId="Web-{6F877995-2DCE-4E30-BFDE-DAAEA3E6F50D}" dt="2021-05-26T08:09:35.876" v="74"/>
        <pc:sldMkLst>
          <pc:docMk/>
          <pc:sldMk cId="3419451537" sldId="315"/>
        </pc:sldMkLst>
      </pc:sldChg>
      <pc:sldChg chg="addSp modSp new">
        <pc:chgData name="Kshitij Srivastava" userId="9ca786a045148134" providerId="Windows Live" clId="Web-{6F877995-2DCE-4E30-BFDE-DAAEA3E6F50D}" dt="2021-05-26T07:55:45.263" v="15"/>
        <pc:sldMkLst>
          <pc:docMk/>
          <pc:sldMk cId="3155380859" sldId="391"/>
        </pc:sldMkLst>
        <pc:spChg chg="mod">
          <ac:chgData name="Kshitij Srivastava" userId="9ca786a045148134" providerId="Windows Live" clId="Web-{6F877995-2DCE-4E30-BFDE-DAAEA3E6F50D}" dt="2021-05-26T07:54:48.544" v="2" actId="20577"/>
          <ac:spMkLst>
            <pc:docMk/>
            <pc:sldMk cId="3155380859" sldId="391"/>
            <ac:spMk id="2" creationId="{A043E42D-0920-451C-903B-4398BE5106F9}"/>
          </ac:spMkLst>
        </pc:spChg>
        <pc:picChg chg="add mod">
          <ac:chgData name="Kshitij Srivastava" userId="9ca786a045148134" providerId="Windows Live" clId="Web-{6F877995-2DCE-4E30-BFDE-DAAEA3E6F50D}" dt="2021-05-26T07:55:45.263" v="15"/>
          <ac:picMkLst>
            <pc:docMk/>
            <pc:sldMk cId="3155380859" sldId="391"/>
            <ac:picMk id="3" creationId="{E3149538-4EC4-40F1-86D2-3A69B8118BA3}"/>
          </ac:picMkLst>
        </pc:picChg>
      </pc:sldChg>
      <pc:sldChg chg="delSp new del mod modClrScheme chgLayout">
        <pc:chgData name="Kshitij Srivastava" userId="9ca786a045148134" providerId="Windows Live" clId="Web-{6F877995-2DCE-4E30-BFDE-DAAEA3E6F50D}" dt="2021-05-26T08:06:09.391" v="42"/>
        <pc:sldMkLst>
          <pc:docMk/>
          <pc:sldMk cId="1125446786" sldId="392"/>
        </pc:sldMkLst>
        <pc:spChg chg="del">
          <ac:chgData name="Kshitij Srivastava" userId="9ca786a045148134" providerId="Windows Live" clId="Web-{6F877995-2DCE-4E30-BFDE-DAAEA3E6F50D}" dt="2021-05-26T08:05:46.031" v="38"/>
          <ac:spMkLst>
            <pc:docMk/>
            <pc:sldMk cId="1125446786" sldId="392"/>
            <ac:spMk id="2" creationId="{58CBF758-4984-4A5B-A95D-9CDD65530A50}"/>
          </ac:spMkLst>
        </pc:spChg>
      </pc:sldChg>
      <pc:sldChg chg="add replId">
        <pc:chgData name="Kshitij Srivastava" userId="9ca786a045148134" providerId="Windows Live" clId="Web-{6F877995-2DCE-4E30-BFDE-DAAEA3E6F50D}" dt="2021-05-26T08:06:05.109" v="41"/>
        <pc:sldMkLst>
          <pc:docMk/>
          <pc:sldMk cId="1561433818" sldId="393"/>
        </pc:sldMkLst>
      </pc:sldChg>
      <pc:sldChg chg="add del replId">
        <pc:chgData name="Kshitij Srivastava" userId="9ca786a045148134" providerId="Windows Live" clId="Web-{6F877995-2DCE-4E30-BFDE-DAAEA3E6F50D}" dt="2021-05-26T08:05:52.641" v="40"/>
        <pc:sldMkLst>
          <pc:docMk/>
          <pc:sldMk cId="3316652079" sldId="393"/>
        </pc:sldMkLst>
      </pc:sldChg>
      <pc:sldChg chg="add replId">
        <pc:chgData name="Kshitij Srivastava" userId="9ca786a045148134" providerId="Windows Live" clId="Web-{6F877995-2DCE-4E30-BFDE-DAAEA3E6F50D}" dt="2021-05-26T08:09:58.454" v="75"/>
        <pc:sldMkLst>
          <pc:docMk/>
          <pc:sldMk cId="4101142523" sldId="394"/>
        </pc:sldMkLst>
      </pc:sldChg>
      <pc:sldChg chg="add replId">
        <pc:chgData name="Kshitij Srivastava" userId="9ca786a045148134" providerId="Windows Live" clId="Web-{6F877995-2DCE-4E30-BFDE-DAAEA3E6F50D}" dt="2021-05-26T08:10:35.720" v="77"/>
        <pc:sldMkLst>
          <pc:docMk/>
          <pc:sldMk cId="2843268998" sldId="395"/>
        </pc:sldMkLst>
      </pc:sldChg>
      <pc:sldChg chg="add replId">
        <pc:chgData name="Kshitij Srivastava" userId="9ca786a045148134" providerId="Windows Live" clId="Web-{6F877995-2DCE-4E30-BFDE-DAAEA3E6F50D}" dt="2021-05-26T08:10:42.720" v="78"/>
        <pc:sldMkLst>
          <pc:docMk/>
          <pc:sldMk cId="3976501420" sldId="396"/>
        </pc:sldMkLst>
      </pc:sldChg>
      <pc:sldChg chg="add replId">
        <pc:chgData name="Kshitij Srivastava" userId="9ca786a045148134" providerId="Windows Live" clId="Web-{6F877995-2DCE-4E30-BFDE-DAAEA3E6F50D}" dt="2021-05-26T08:10:48.048" v="79"/>
        <pc:sldMkLst>
          <pc:docMk/>
          <pc:sldMk cId="4064604493" sldId="397"/>
        </pc:sldMkLst>
      </pc:sldChg>
      <pc:sldChg chg="add replId">
        <pc:chgData name="Kshitij Srivastava" userId="9ca786a045148134" providerId="Windows Live" clId="Web-{6F877995-2DCE-4E30-BFDE-DAAEA3E6F50D}" dt="2021-05-26T08:11:03.111" v="80"/>
        <pc:sldMkLst>
          <pc:docMk/>
          <pc:sldMk cId="1821371043" sldId="398"/>
        </pc:sldMkLst>
      </pc:sldChg>
      <pc:sldChg chg="add replId">
        <pc:chgData name="Kshitij Srivastava" userId="9ca786a045148134" providerId="Windows Live" clId="Web-{6F877995-2DCE-4E30-BFDE-DAAEA3E6F50D}" dt="2021-05-26T08:11:16.392" v="81"/>
        <pc:sldMkLst>
          <pc:docMk/>
          <pc:sldMk cId="4028069498" sldId="399"/>
        </pc:sldMkLst>
      </pc:sldChg>
      <pc:sldChg chg="add replId">
        <pc:chgData name="Kshitij Srivastava" userId="9ca786a045148134" providerId="Windows Live" clId="Web-{6F877995-2DCE-4E30-BFDE-DAAEA3E6F50D}" dt="2021-05-26T08:11:26.158" v="82"/>
        <pc:sldMkLst>
          <pc:docMk/>
          <pc:sldMk cId="2021827782" sldId="400"/>
        </pc:sldMkLst>
      </pc:sldChg>
    </pc:docChg>
  </pc:docChgLst>
  <pc:docChgLst>
    <pc:chgData name="Kshitij Srivastava" userId="9ca786a045148134" providerId="Windows Live" clId="Web-{DB401BE6-2069-48A7-8640-5FBB428076FD}"/>
    <pc:docChg chg="addSld delSld modSld sldOrd">
      <pc:chgData name="Kshitij Srivastava" userId="9ca786a045148134" providerId="Windows Live" clId="Web-{DB401BE6-2069-48A7-8640-5FBB428076FD}" dt="2021-07-15T16:17:33.980" v="329" actId="20577"/>
      <pc:docMkLst>
        <pc:docMk/>
      </pc:docMkLst>
      <pc:sldChg chg="modSp">
        <pc:chgData name="Kshitij Srivastava" userId="9ca786a045148134" providerId="Windows Live" clId="Web-{DB401BE6-2069-48A7-8640-5FBB428076FD}" dt="2021-07-15T16:03:25.324" v="1" actId="20577"/>
        <pc:sldMkLst>
          <pc:docMk/>
          <pc:sldMk cId="2766273516" sldId="747"/>
        </pc:sldMkLst>
        <pc:spChg chg="mod">
          <ac:chgData name="Kshitij Srivastava" userId="9ca786a045148134" providerId="Windows Live" clId="Web-{DB401BE6-2069-48A7-8640-5FBB428076FD}" dt="2021-07-15T16:03:25.324" v="1" actId="20577"/>
          <ac:spMkLst>
            <pc:docMk/>
            <pc:sldMk cId="2766273516" sldId="747"/>
            <ac:spMk id="4" creationId="{873E2750-69E1-47CB-A551-FBEC063F8478}"/>
          </ac:spMkLst>
        </pc:spChg>
      </pc:sldChg>
      <pc:sldChg chg="modSp">
        <pc:chgData name="Kshitij Srivastava" userId="9ca786a045148134" providerId="Windows Live" clId="Web-{DB401BE6-2069-48A7-8640-5FBB428076FD}" dt="2021-07-15T16:17:33.980" v="329" actId="20577"/>
        <pc:sldMkLst>
          <pc:docMk/>
          <pc:sldMk cId="3583301031" sldId="748"/>
        </pc:sldMkLst>
        <pc:spChg chg="mod">
          <ac:chgData name="Kshitij Srivastava" userId="9ca786a045148134" providerId="Windows Live" clId="Web-{DB401BE6-2069-48A7-8640-5FBB428076FD}" dt="2021-07-15T16:17:33.980" v="329" actId="20577"/>
          <ac:spMkLst>
            <pc:docMk/>
            <pc:sldMk cId="3583301031" sldId="748"/>
            <ac:spMk id="8" creationId="{A22D8C36-409B-44B2-9F1E-EE3BD584B874}"/>
          </ac:spMkLst>
        </pc:spChg>
      </pc:sldChg>
      <pc:sldChg chg="modSp ord">
        <pc:chgData name="Kshitij Srivastava" userId="9ca786a045148134" providerId="Windows Live" clId="Web-{DB401BE6-2069-48A7-8640-5FBB428076FD}" dt="2021-07-15T16:16:31.432" v="269" actId="20577"/>
        <pc:sldMkLst>
          <pc:docMk/>
          <pc:sldMk cId="412040859" sldId="775"/>
        </pc:sldMkLst>
        <pc:spChg chg="mod">
          <ac:chgData name="Kshitij Srivastava" userId="9ca786a045148134" providerId="Windows Live" clId="Web-{DB401BE6-2069-48A7-8640-5FBB428076FD}" dt="2021-07-15T16:16:31.432" v="269" actId="20577"/>
          <ac:spMkLst>
            <pc:docMk/>
            <pc:sldMk cId="412040859" sldId="775"/>
            <ac:spMk id="2" creationId="{EFAB0E6B-F019-4E36-86F6-5F55FEF17C99}"/>
          </ac:spMkLst>
        </pc:spChg>
      </pc:sldChg>
      <pc:sldChg chg="modSp ord">
        <pc:chgData name="Kshitij Srivastava" userId="9ca786a045148134" providerId="Windows Live" clId="Web-{DB401BE6-2069-48A7-8640-5FBB428076FD}" dt="2021-07-15T16:16:39.651" v="270" actId="20577"/>
        <pc:sldMkLst>
          <pc:docMk/>
          <pc:sldMk cId="1581670040" sldId="776"/>
        </pc:sldMkLst>
        <pc:spChg chg="mod">
          <ac:chgData name="Kshitij Srivastava" userId="9ca786a045148134" providerId="Windows Live" clId="Web-{DB401BE6-2069-48A7-8640-5FBB428076FD}" dt="2021-07-15T16:16:39.651" v="270" actId="20577"/>
          <ac:spMkLst>
            <pc:docMk/>
            <pc:sldMk cId="1581670040" sldId="776"/>
            <ac:spMk id="2" creationId="{EFAB0E6B-F019-4E36-86F6-5F55FEF17C99}"/>
          </ac:spMkLst>
        </pc:spChg>
      </pc:sldChg>
      <pc:sldChg chg="modSp ord">
        <pc:chgData name="Kshitij Srivastava" userId="9ca786a045148134" providerId="Windows Live" clId="Web-{DB401BE6-2069-48A7-8640-5FBB428076FD}" dt="2021-07-15T16:16:43.479" v="271" actId="20577"/>
        <pc:sldMkLst>
          <pc:docMk/>
          <pc:sldMk cId="4170397472" sldId="777"/>
        </pc:sldMkLst>
        <pc:spChg chg="mod">
          <ac:chgData name="Kshitij Srivastava" userId="9ca786a045148134" providerId="Windows Live" clId="Web-{DB401BE6-2069-48A7-8640-5FBB428076FD}" dt="2021-07-15T16:16:43.479" v="271" actId="20577"/>
          <ac:spMkLst>
            <pc:docMk/>
            <pc:sldMk cId="4170397472" sldId="777"/>
            <ac:spMk id="2" creationId="{EFAB0E6B-F019-4E36-86F6-5F55FEF17C99}"/>
          </ac:spMkLst>
        </pc:spChg>
      </pc:sldChg>
      <pc:sldChg chg="del">
        <pc:chgData name="Kshitij Srivastava" userId="9ca786a045148134" providerId="Windows Live" clId="Web-{DB401BE6-2069-48A7-8640-5FBB428076FD}" dt="2021-07-15T16:16:51.432" v="273"/>
        <pc:sldMkLst>
          <pc:docMk/>
          <pc:sldMk cId="275248457" sldId="778"/>
        </pc:sldMkLst>
      </pc:sldChg>
      <pc:sldChg chg="modSp">
        <pc:chgData name="Kshitij Srivastava" userId="9ca786a045148134" providerId="Windows Live" clId="Web-{DB401BE6-2069-48A7-8640-5FBB428076FD}" dt="2021-07-15T16:03:35.839" v="2" actId="20577"/>
        <pc:sldMkLst>
          <pc:docMk/>
          <pc:sldMk cId="2568532900" sldId="779"/>
        </pc:sldMkLst>
        <pc:spChg chg="mod">
          <ac:chgData name="Kshitij Srivastava" userId="9ca786a045148134" providerId="Windows Live" clId="Web-{DB401BE6-2069-48A7-8640-5FBB428076FD}" dt="2021-07-15T16:03:35.839" v="2" actId="20577"/>
          <ac:spMkLst>
            <pc:docMk/>
            <pc:sldMk cId="2568532900" sldId="779"/>
            <ac:spMk id="4" creationId="{A4EEA2F4-2A3F-4703-83C8-10C8B77A7943}"/>
          </ac:spMkLst>
        </pc:spChg>
      </pc:sldChg>
      <pc:sldChg chg="addSp delSp modSp new addAnim delAnim modAnim">
        <pc:chgData name="Kshitij Srivastava" userId="9ca786a045148134" providerId="Windows Live" clId="Web-{DB401BE6-2069-48A7-8640-5FBB428076FD}" dt="2021-07-15T16:14:55.680" v="182" actId="1076"/>
        <pc:sldMkLst>
          <pc:docMk/>
          <pc:sldMk cId="3793395837" sldId="804"/>
        </pc:sldMkLst>
        <pc:spChg chg="mod">
          <ac:chgData name="Kshitij Srivastava" userId="9ca786a045148134" providerId="Windows Live" clId="Web-{DB401BE6-2069-48A7-8640-5FBB428076FD}" dt="2021-07-15T16:04:53.966" v="24" actId="20577"/>
          <ac:spMkLst>
            <pc:docMk/>
            <pc:sldMk cId="3793395837" sldId="804"/>
            <ac:spMk id="2" creationId="{9F8DB195-57D8-4FC6-879E-44A9F6490F85}"/>
          </ac:spMkLst>
        </pc:spChg>
        <pc:spChg chg="add mod">
          <ac:chgData name="Kshitij Srivastava" userId="9ca786a045148134" providerId="Windows Live" clId="Web-{DB401BE6-2069-48A7-8640-5FBB428076FD}" dt="2021-07-15T16:09:24.658" v="79" actId="1076"/>
          <ac:spMkLst>
            <pc:docMk/>
            <pc:sldMk cId="3793395837" sldId="804"/>
            <ac:spMk id="4" creationId="{D873468B-5C27-480E-BD0C-1ADEEB6545E0}"/>
          </ac:spMkLst>
        </pc:spChg>
        <pc:spChg chg="add mod">
          <ac:chgData name="Kshitij Srivastava" userId="9ca786a045148134" providerId="Windows Live" clId="Web-{DB401BE6-2069-48A7-8640-5FBB428076FD}" dt="2021-07-15T16:14:50.789" v="181" actId="1076"/>
          <ac:spMkLst>
            <pc:docMk/>
            <pc:sldMk cId="3793395837" sldId="804"/>
            <ac:spMk id="15" creationId="{BC9D07F3-B2DB-4CBB-B567-28B0E52219C6}"/>
          </ac:spMkLst>
        </pc:spChg>
        <pc:picChg chg="add mod">
          <ac:chgData name="Kshitij Srivastava" userId="9ca786a045148134" providerId="Windows Live" clId="Web-{DB401BE6-2069-48A7-8640-5FBB428076FD}" dt="2021-07-15T16:09:22.330" v="78" actId="1076"/>
          <ac:picMkLst>
            <pc:docMk/>
            <pc:sldMk cId="3793395837" sldId="804"/>
            <ac:picMk id="3" creationId="{5086B239-C9F7-4F59-99FE-82F563AE24BC}"/>
          </ac:picMkLst>
        </pc:picChg>
        <pc:picChg chg="add mod">
          <ac:chgData name="Kshitij Srivastava" userId="9ca786a045148134" providerId="Windows Live" clId="Web-{DB401BE6-2069-48A7-8640-5FBB428076FD}" dt="2021-07-15T16:09:20.736" v="77" actId="1076"/>
          <ac:picMkLst>
            <pc:docMk/>
            <pc:sldMk cId="3793395837" sldId="804"/>
            <ac:picMk id="7" creationId="{80489F02-1847-4BCB-AA03-14CECE7770F8}"/>
          </ac:picMkLst>
        </pc:picChg>
        <pc:picChg chg="add mod">
          <ac:chgData name="Kshitij Srivastava" userId="9ca786a045148134" providerId="Windows Live" clId="Web-{DB401BE6-2069-48A7-8640-5FBB428076FD}" dt="2021-07-15T16:09:17.689" v="75" actId="1076"/>
          <ac:picMkLst>
            <pc:docMk/>
            <pc:sldMk cId="3793395837" sldId="804"/>
            <ac:picMk id="8" creationId="{B4684462-1D4F-4CCC-BF6C-99E43661A490}"/>
          </ac:picMkLst>
        </pc:picChg>
        <pc:picChg chg="add mod">
          <ac:chgData name="Kshitij Srivastava" userId="9ca786a045148134" providerId="Windows Live" clId="Web-{DB401BE6-2069-48A7-8640-5FBB428076FD}" dt="2021-07-15T16:14:04.929" v="164" actId="1076"/>
          <ac:picMkLst>
            <pc:docMk/>
            <pc:sldMk cId="3793395837" sldId="804"/>
            <ac:picMk id="14" creationId="{EDBD299C-79E5-41C7-92FF-19FE3EC4D626}"/>
          </ac:picMkLst>
        </pc:picChg>
        <pc:picChg chg="add mod">
          <ac:chgData name="Kshitij Srivastava" userId="9ca786a045148134" providerId="Windows Live" clId="Web-{DB401BE6-2069-48A7-8640-5FBB428076FD}" dt="2021-07-15T16:14:39.367" v="179" actId="1076"/>
          <ac:picMkLst>
            <pc:docMk/>
            <pc:sldMk cId="3793395837" sldId="804"/>
            <ac:picMk id="16" creationId="{1E80C5DC-2D85-4CDE-B473-033A58A96F75}"/>
          </ac:picMkLst>
        </pc:picChg>
        <pc:picChg chg="add mod">
          <ac:chgData name="Kshitij Srivastava" userId="9ca786a045148134" providerId="Windows Live" clId="Web-{DB401BE6-2069-48A7-8640-5FBB428076FD}" dt="2021-07-15T16:14:55.680" v="182" actId="1076"/>
          <ac:picMkLst>
            <pc:docMk/>
            <pc:sldMk cId="3793395837" sldId="804"/>
            <ac:picMk id="17" creationId="{CB430F88-DC58-401D-B5B6-A44224DCAD12}"/>
          </ac:picMkLst>
        </pc:picChg>
        <pc:cxnChg chg="add mod">
          <ac:chgData name="Kshitij Srivastava" userId="9ca786a045148134" providerId="Windows Live" clId="Web-{DB401BE6-2069-48A7-8640-5FBB428076FD}" dt="2021-07-15T16:09:19.940" v="76" actId="1076"/>
          <ac:cxnSpMkLst>
            <pc:docMk/>
            <pc:sldMk cId="3793395837" sldId="804"/>
            <ac:cxnSpMk id="5" creationId="{1256063F-7AE2-4348-9F99-6A98740A4FBF}"/>
          </ac:cxnSpMkLst>
        </pc:cxnChg>
        <pc:cxnChg chg="add del mod">
          <ac:chgData name="Kshitij Srivastava" userId="9ca786a045148134" providerId="Windows Live" clId="Web-{DB401BE6-2069-48A7-8640-5FBB428076FD}" dt="2021-07-15T16:09:04.517" v="70"/>
          <ac:cxnSpMkLst>
            <pc:docMk/>
            <pc:sldMk cId="3793395837" sldId="804"/>
            <ac:cxnSpMk id="9" creationId="{4DF66462-E301-416E-857C-37B4207857C7}"/>
          </ac:cxnSpMkLst>
        </pc:cxnChg>
        <pc:cxnChg chg="add mod">
          <ac:chgData name="Kshitij Srivastava" userId="9ca786a045148134" providerId="Windows Live" clId="Web-{DB401BE6-2069-48A7-8640-5FBB428076FD}" dt="2021-07-15T16:10:05.237" v="89" actId="14100"/>
          <ac:cxnSpMkLst>
            <pc:docMk/>
            <pc:sldMk cId="3793395837" sldId="804"/>
            <ac:cxnSpMk id="10" creationId="{C6F63509-36C4-4CAA-97A1-08B1949CDBA2}"/>
          </ac:cxnSpMkLst>
        </pc:cxnChg>
        <pc:cxnChg chg="add mod">
          <ac:chgData name="Kshitij Srivastava" userId="9ca786a045148134" providerId="Windows Live" clId="Web-{DB401BE6-2069-48A7-8640-5FBB428076FD}" dt="2021-07-15T16:10:39.925" v="96"/>
          <ac:cxnSpMkLst>
            <pc:docMk/>
            <pc:sldMk cId="3793395837" sldId="804"/>
            <ac:cxnSpMk id="11" creationId="{60374DD6-099E-485D-90F3-31A91317FAF1}"/>
          </ac:cxnSpMkLst>
        </pc:cxnChg>
        <pc:cxnChg chg="add mod">
          <ac:chgData name="Kshitij Srivastava" userId="9ca786a045148134" providerId="Windows Live" clId="Web-{DB401BE6-2069-48A7-8640-5FBB428076FD}" dt="2021-07-15T16:10:43.238" v="97"/>
          <ac:cxnSpMkLst>
            <pc:docMk/>
            <pc:sldMk cId="3793395837" sldId="804"/>
            <ac:cxnSpMk id="12" creationId="{855DDC4C-62E4-4909-A5DD-E5BEEA2B98F9}"/>
          </ac:cxnSpMkLst>
        </pc:cxnChg>
      </pc:sldChg>
      <pc:sldChg chg="addSp modSp new">
        <pc:chgData name="Kshitij Srivastava" userId="9ca786a045148134" providerId="Windows Live" clId="Web-{DB401BE6-2069-48A7-8640-5FBB428076FD}" dt="2021-07-15T16:16:47.417" v="272" actId="20577"/>
        <pc:sldMkLst>
          <pc:docMk/>
          <pc:sldMk cId="3746153445" sldId="805"/>
        </pc:sldMkLst>
        <pc:spChg chg="mod">
          <ac:chgData name="Kshitij Srivastava" userId="9ca786a045148134" providerId="Windows Live" clId="Web-{DB401BE6-2069-48A7-8640-5FBB428076FD}" dt="2021-07-15T16:16:47.417" v="272" actId="20577"/>
          <ac:spMkLst>
            <pc:docMk/>
            <pc:sldMk cId="3746153445" sldId="805"/>
            <ac:spMk id="2" creationId="{C6DBE853-37CA-46A0-A4EC-FB13A4924EA4}"/>
          </ac:spMkLst>
        </pc:spChg>
        <pc:spChg chg="add mod">
          <ac:chgData name="Kshitij Srivastava" userId="9ca786a045148134" providerId="Windows Live" clId="Web-{DB401BE6-2069-48A7-8640-5FBB428076FD}" dt="2021-07-15T16:16:17.072" v="267" actId="14100"/>
          <ac:spMkLst>
            <pc:docMk/>
            <pc:sldMk cId="3746153445" sldId="805"/>
            <ac:spMk id="3" creationId="{EB8C1074-E9A9-457E-B192-2CE42C4BEE54}"/>
          </ac:spMkLst>
        </pc:spChg>
      </pc:sldChg>
    </pc:docChg>
  </pc:docChgLst>
  <pc:docChgLst>
    <pc:chgData name="Kshitij Srivastava" userId="9ca786a045148134" providerId="Windows Live" clId="Web-{EE6287EB-C8F4-4CAC-B513-AA52CBCA28FD}"/>
    <pc:docChg chg="modSld">
      <pc:chgData name="Kshitij Srivastava" userId="9ca786a045148134" providerId="Windows Live" clId="Web-{EE6287EB-C8F4-4CAC-B513-AA52CBCA28FD}" dt="2021-11-23T12:02:09.801" v="3" actId="1076"/>
      <pc:docMkLst>
        <pc:docMk/>
      </pc:docMkLst>
      <pc:sldChg chg="modSp">
        <pc:chgData name="Kshitij Srivastava" userId="9ca786a045148134" providerId="Windows Live" clId="Web-{EE6287EB-C8F4-4CAC-B513-AA52CBCA28FD}" dt="2021-11-23T12:02:09.801" v="3" actId="1076"/>
        <pc:sldMkLst>
          <pc:docMk/>
          <pc:sldMk cId="3091669987" sldId="368"/>
        </pc:sldMkLst>
        <pc:spChg chg="mod">
          <ac:chgData name="Kshitij Srivastava" userId="9ca786a045148134" providerId="Windows Live" clId="Web-{EE6287EB-C8F4-4CAC-B513-AA52CBCA28FD}" dt="2021-11-23T12:02:09.801" v="2" actId="1076"/>
          <ac:spMkLst>
            <pc:docMk/>
            <pc:sldMk cId="3091669987" sldId="368"/>
            <ac:spMk id="4" creationId="{05D88571-240E-43C9-A5B6-237F94B8FDCD}"/>
          </ac:spMkLst>
        </pc:spChg>
        <pc:picChg chg="mod">
          <ac:chgData name="Kshitij Srivastava" userId="9ca786a045148134" providerId="Windows Live" clId="Web-{EE6287EB-C8F4-4CAC-B513-AA52CBCA28FD}" dt="2021-11-23T12:02:09.801" v="3" actId="1076"/>
          <ac:picMkLst>
            <pc:docMk/>
            <pc:sldMk cId="3091669987" sldId="368"/>
            <ac:picMk id="3" creationId="{12C3E1AC-A477-490E-8D3D-E175E785E414}"/>
          </ac:picMkLst>
        </pc:picChg>
      </pc:sldChg>
    </pc:docChg>
  </pc:docChgLst>
  <pc:docChgLst>
    <pc:chgData name="Kshitij Srivastava" userId="9ca786a045148134" providerId="Windows Live" clId="Web-{C34E690C-81F0-4CDF-B4BD-E23B4C4480C1}"/>
    <pc:docChg chg="addSld modSld">
      <pc:chgData name="Kshitij Srivastava" userId="9ca786a045148134" providerId="Windows Live" clId="Web-{C34E690C-81F0-4CDF-B4BD-E23B4C4480C1}" dt="2021-06-03T10:31:11.024" v="285"/>
      <pc:docMkLst>
        <pc:docMk/>
      </pc:docMkLst>
      <pc:sldChg chg="addSp delSp">
        <pc:chgData name="Kshitij Srivastava" userId="9ca786a045148134" providerId="Windows Live" clId="Web-{C34E690C-81F0-4CDF-B4BD-E23B4C4480C1}" dt="2021-06-03T09:58:44.987" v="5"/>
        <pc:sldMkLst>
          <pc:docMk/>
          <pc:sldMk cId="468811333" sldId="263"/>
        </pc:sldMkLst>
        <pc:spChg chg="add">
          <ac:chgData name="Kshitij Srivastava" userId="9ca786a045148134" providerId="Windows Live" clId="Web-{C34E690C-81F0-4CDF-B4BD-E23B4C4480C1}" dt="2021-06-03T09:58:28.034" v="1"/>
          <ac:spMkLst>
            <pc:docMk/>
            <pc:sldMk cId="468811333" sldId="263"/>
            <ac:spMk id="5" creationId="{21DEC0E7-E93E-4C33-9653-E3717F396D84}"/>
          </ac:spMkLst>
        </pc:spChg>
        <pc:spChg chg="add del">
          <ac:chgData name="Kshitij Srivastava" userId="9ca786a045148134" providerId="Windows Live" clId="Web-{C34E690C-81F0-4CDF-B4BD-E23B4C4480C1}" dt="2021-06-03T09:58:38.128" v="3"/>
          <ac:spMkLst>
            <pc:docMk/>
            <pc:sldMk cId="468811333" sldId="263"/>
            <ac:spMk id="7" creationId="{06EA1540-F50C-4E2F-B6D7-AC7CAC6E8C48}"/>
          </ac:spMkLst>
        </pc:spChg>
        <pc:spChg chg="add">
          <ac:chgData name="Kshitij Srivastava" userId="9ca786a045148134" providerId="Windows Live" clId="Web-{C34E690C-81F0-4CDF-B4BD-E23B4C4480C1}" dt="2021-06-03T09:58:44.987" v="5"/>
          <ac:spMkLst>
            <pc:docMk/>
            <pc:sldMk cId="468811333" sldId="263"/>
            <ac:spMk id="9" creationId="{BF20027A-DF6C-41FE-B1D9-8F1A46261612}"/>
          </ac:spMkLst>
        </pc:spChg>
        <pc:spChg chg="del">
          <ac:chgData name="Kshitij Srivastava" userId="9ca786a045148134" providerId="Windows Live" clId="Web-{C34E690C-81F0-4CDF-B4BD-E23B4C4480C1}" dt="2021-06-03T09:58:43.206" v="4"/>
          <ac:spMkLst>
            <pc:docMk/>
            <pc:sldMk cId="468811333" sldId="263"/>
            <ac:spMk id="57" creationId="{733FBEDA-ACB6-4EE0-9682-B5749DCCAEB9}"/>
          </ac:spMkLst>
        </pc:spChg>
        <pc:spChg chg="del">
          <ac:chgData name="Kshitij Srivastava" userId="9ca786a045148134" providerId="Windows Live" clId="Web-{C34E690C-81F0-4CDF-B4BD-E23B4C4480C1}" dt="2021-06-03T09:58:26.768" v="0"/>
          <ac:spMkLst>
            <pc:docMk/>
            <pc:sldMk cId="468811333" sldId="263"/>
            <ac:spMk id="178" creationId="{B80BBB98-234D-4D08-859D-C88EBDEA5216}"/>
          </ac:spMkLst>
        </pc:spChg>
      </pc:sldChg>
      <pc:sldChg chg="addSp delSp modSp">
        <pc:chgData name="Kshitij Srivastava" userId="9ca786a045148134" providerId="Windows Live" clId="Web-{C34E690C-81F0-4CDF-B4BD-E23B4C4480C1}" dt="2021-06-03T10:30:22.961" v="158" actId="1076"/>
        <pc:sldMkLst>
          <pc:docMk/>
          <pc:sldMk cId="91507688" sldId="558"/>
        </pc:sldMkLst>
        <pc:spChg chg="add mod">
          <ac:chgData name="Kshitij Srivastava" userId="9ca786a045148134" providerId="Windows Live" clId="Web-{C34E690C-81F0-4CDF-B4BD-E23B4C4480C1}" dt="2021-06-03T10:30:22.836" v="148" actId="1076"/>
          <ac:spMkLst>
            <pc:docMk/>
            <pc:sldMk cId="91507688" sldId="558"/>
            <ac:spMk id="71" creationId="{69F8B5D7-0517-4407-8539-F6E9C679EC45}"/>
          </ac:spMkLst>
        </pc:spChg>
        <pc:spChg chg="add mod">
          <ac:chgData name="Kshitij Srivastava" userId="9ca786a045148134" providerId="Windows Live" clId="Web-{C34E690C-81F0-4CDF-B4BD-E23B4C4480C1}" dt="2021-06-03T10:30:22.867" v="150" actId="1076"/>
          <ac:spMkLst>
            <pc:docMk/>
            <pc:sldMk cId="91507688" sldId="558"/>
            <ac:spMk id="77" creationId="{6F0D94C6-C3AA-49C8-8311-723F03B64265}"/>
          </ac:spMkLst>
        </pc:spChg>
        <pc:spChg chg="add mod">
          <ac:chgData name="Kshitij Srivastava" userId="9ca786a045148134" providerId="Windows Live" clId="Web-{C34E690C-81F0-4CDF-B4BD-E23B4C4480C1}" dt="2021-06-03T10:30:22.898" v="152" actId="1076"/>
          <ac:spMkLst>
            <pc:docMk/>
            <pc:sldMk cId="91507688" sldId="558"/>
            <ac:spMk id="79" creationId="{94593CD9-F217-49A7-94EF-C9C5F932F52C}"/>
          </ac:spMkLst>
        </pc:spChg>
        <pc:spChg chg="add mod">
          <ac:chgData name="Kshitij Srivastava" userId="9ca786a045148134" providerId="Windows Live" clId="Web-{C34E690C-81F0-4CDF-B4BD-E23B4C4480C1}" dt="2021-06-03T10:30:22.914" v="154" actId="1076"/>
          <ac:spMkLst>
            <pc:docMk/>
            <pc:sldMk cId="91507688" sldId="558"/>
            <ac:spMk id="89" creationId="{9D41F4F1-061C-4E71-94E4-0F5C0FFE0FC2}"/>
          </ac:spMkLst>
        </pc:spChg>
        <pc:spChg chg="add mod">
          <ac:chgData name="Kshitij Srivastava" userId="9ca786a045148134" providerId="Windows Live" clId="Web-{C34E690C-81F0-4CDF-B4BD-E23B4C4480C1}" dt="2021-06-03T10:30:22.945" v="156" actId="1076"/>
          <ac:spMkLst>
            <pc:docMk/>
            <pc:sldMk cId="91507688" sldId="558"/>
            <ac:spMk id="91" creationId="{C70C3C5D-5413-442C-87A6-2DE659AE58E5}"/>
          </ac:spMkLst>
        </pc:spChg>
        <pc:spChg chg="add mod">
          <ac:chgData name="Kshitij Srivastava" userId="9ca786a045148134" providerId="Windows Live" clId="Web-{C34E690C-81F0-4CDF-B4BD-E23B4C4480C1}" dt="2021-06-03T10:30:22.961" v="158" actId="1076"/>
          <ac:spMkLst>
            <pc:docMk/>
            <pc:sldMk cId="91507688" sldId="558"/>
            <ac:spMk id="93" creationId="{0F94B61A-D87D-4883-ACE2-A2252985CCD1}"/>
          </ac:spMkLst>
        </pc:spChg>
        <pc:spChg chg="del">
          <ac:chgData name="Kshitij Srivastava" userId="9ca786a045148134" providerId="Windows Live" clId="Web-{C34E690C-81F0-4CDF-B4BD-E23B4C4480C1}" dt="2021-06-03T10:30:13.664" v="136"/>
          <ac:spMkLst>
            <pc:docMk/>
            <pc:sldMk cId="91507688" sldId="558"/>
            <ac:spMk id="149" creationId="{2EE556D9-F780-4EA1-BF35-E3DBBB23C635}"/>
          </ac:spMkLst>
        </pc:spChg>
        <pc:spChg chg="del">
          <ac:chgData name="Kshitij Srivastava" userId="9ca786a045148134" providerId="Windows Live" clId="Web-{C34E690C-81F0-4CDF-B4BD-E23B4C4480C1}" dt="2021-06-03T10:30:13.664" v="134"/>
          <ac:spMkLst>
            <pc:docMk/>
            <pc:sldMk cId="91507688" sldId="558"/>
            <ac:spMk id="151" creationId="{BB181C49-37D5-42CB-AE3E-0F9B97FC14C4}"/>
          </ac:spMkLst>
        </pc:spChg>
        <pc:spChg chg="del">
          <ac:chgData name="Kshitij Srivastava" userId="9ca786a045148134" providerId="Windows Live" clId="Web-{C34E690C-81F0-4CDF-B4BD-E23B4C4480C1}" dt="2021-06-03T10:30:13.664" v="132"/>
          <ac:spMkLst>
            <pc:docMk/>
            <pc:sldMk cId="91507688" sldId="558"/>
            <ac:spMk id="153" creationId="{3E321254-3A09-46C1-9048-7A1F2EF1E40F}"/>
          </ac:spMkLst>
        </pc:spChg>
        <pc:spChg chg="del">
          <ac:chgData name="Kshitij Srivastava" userId="9ca786a045148134" providerId="Windows Live" clId="Web-{C34E690C-81F0-4CDF-B4BD-E23B4C4480C1}" dt="2021-06-03T10:30:13.664" v="130"/>
          <ac:spMkLst>
            <pc:docMk/>
            <pc:sldMk cId="91507688" sldId="558"/>
            <ac:spMk id="155" creationId="{A18D182E-E4C6-449F-84AA-D8199CF3F46B}"/>
          </ac:spMkLst>
        </pc:spChg>
        <pc:cxnChg chg="add mod">
          <ac:chgData name="Kshitij Srivastava" userId="9ca786a045148134" providerId="Windows Live" clId="Web-{C34E690C-81F0-4CDF-B4BD-E23B4C4480C1}" dt="2021-06-03T10:30:22.851" v="149" actId="1076"/>
          <ac:cxnSpMkLst>
            <pc:docMk/>
            <pc:sldMk cId="91507688" sldId="558"/>
            <ac:cxnSpMk id="72" creationId="{5E226148-2534-4029-9FF5-60AA67571C78}"/>
          </ac:cxnSpMkLst>
        </pc:cxnChg>
        <pc:cxnChg chg="add mod">
          <ac:chgData name="Kshitij Srivastava" userId="9ca786a045148134" providerId="Windows Live" clId="Web-{C34E690C-81F0-4CDF-B4BD-E23B4C4480C1}" dt="2021-06-03T10:30:22.883" v="151" actId="1076"/>
          <ac:cxnSpMkLst>
            <pc:docMk/>
            <pc:sldMk cId="91507688" sldId="558"/>
            <ac:cxnSpMk id="78" creationId="{3F4CF343-FBA2-46B7-8918-D7AEF277AC9D}"/>
          </ac:cxnSpMkLst>
        </pc:cxnChg>
        <pc:cxnChg chg="add mod">
          <ac:chgData name="Kshitij Srivastava" userId="9ca786a045148134" providerId="Windows Live" clId="Web-{C34E690C-81F0-4CDF-B4BD-E23B4C4480C1}" dt="2021-06-03T10:30:22.898" v="153" actId="1076"/>
          <ac:cxnSpMkLst>
            <pc:docMk/>
            <pc:sldMk cId="91507688" sldId="558"/>
            <ac:cxnSpMk id="88" creationId="{C44A4B3D-0727-4DD0-96D8-AD4911C10F28}"/>
          </ac:cxnSpMkLst>
        </pc:cxnChg>
        <pc:cxnChg chg="add mod">
          <ac:chgData name="Kshitij Srivastava" userId="9ca786a045148134" providerId="Windows Live" clId="Web-{C34E690C-81F0-4CDF-B4BD-E23B4C4480C1}" dt="2021-06-03T10:30:22.929" v="155" actId="1076"/>
          <ac:cxnSpMkLst>
            <pc:docMk/>
            <pc:sldMk cId="91507688" sldId="558"/>
            <ac:cxnSpMk id="90" creationId="{4F7B9FAE-62DA-4293-812B-1250EAFD689C}"/>
          </ac:cxnSpMkLst>
        </pc:cxnChg>
        <pc:cxnChg chg="add mod">
          <ac:chgData name="Kshitij Srivastava" userId="9ca786a045148134" providerId="Windows Live" clId="Web-{C34E690C-81F0-4CDF-B4BD-E23B4C4480C1}" dt="2021-06-03T10:30:22.945" v="157" actId="1076"/>
          <ac:cxnSpMkLst>
            <pc:docMk/>
            <pc:sldMk cId="91507688" sldId="558"/>
            <ac:cxnSpMk id="92" creationId="{E6D765D1-67A8-4DA0-A237-D0490EF52591}"/>
          </ac:cxnSpMkLst>
        </pc:cxnChg>
        <pc:cxnChg chg="del">
          <ac:chgData name="Kshitij Srivastava" userId="9ca786a045148134" providerId="Windows Live" clId="Web-{C34E690C-81F0-4CDF-B4BD-E23B4C4480C1}" dt="2021-06-03T10:30:13.664" v="135"/>
          <ac:cxnSpMkLst>
            <pc:docMk/>
            <pc:sldMk cId="91507688" sldId="558"/>
            <ac:cxnSpMk id="150" creationId="{0B19DC8B-4B3D-48AB-A5D7-60107C2D45AC}"/>
          </ac:cxnSpMkLst>
        </pc:cxnChg>
        <pc:cxnChg chg="del">
          <ac:chgData name="Kshitij Srivastava" userId="9ca786a045148134" providerId="Windows Live" clId="Web-{C34E690C-81F0-4CDF-B4BD-E23B4C4480C1}" dt="2021-06-03T10:30:13.664" v="133"/>
          <ac:cxnSpMkLst>
            <pc:docMk/>
            <pc:sldMk cId="91507688" sldId="558"/>
            <ac:cxnSpMk id="152" creationId="{10DA50A9-F415-4725-B2B4-B99DEBCC11A2}"/>
          </ac:cxnSpMkLst>
        </pc:cxnChg>
        <pc:cxnChg chg="del">
          <ac:chgData name="Kshitij Srivastava" userId="9ca786a045148134" providerId="Windows Live" clId="Web-{C34E690C-81F0-4CDF-B4BD-E23B4C4480C1}" dt="2021-06-03T10:30:13.664" v="131"/>
          <ac:cxnSpMkLst>
            <pc:docMk/>
            <pc:sldMk cId="91507688" sldId="558"/>
            <ac:cxnSpMk id="154" creationId="{A31209C0-6155-4DDA-905F-C1414F36BF1C}"/>
          </ac:cxnSpMkLst>
        </pc:cxnChg>
      </pc:sldChg>
      <pc:sldChg chg="addSp delSp modSp addAnim delAnim">
        <pc:chgData name="Kshitij Srivastava" userId="9ca786a045148134" providerId="Windows Live" clId="Web-{C34E690C-81F0-4CDF-B4BD-E23B4C4480C1}" dt="2021-06-03T10:30:46.383" v="209"/>
        <pc:sldMkLst>
          <pc:docMk/>
          <pc:sldMk cId="1520905678" sldId="559"/>
        </pc:sldMkLst>
        <pc:spChg chg="add del mod">
          <ac:chgData name="Kshitij Srivastava" userId="9ca786a045148134" providerId="Windows Live" clId="Web-{C34E690C-81F0-4CDF-B4BD-E23B4C4480C1}" dt="2021-06-03T10:30:37.445" v="198"/>
          <ac:spMkLst>
            <pc:docMk/>
            <pc:sldMk cId="1520905678" sldId="559"/>
            <ac:spMk id="5" creationId="{2E26E6BC-ECBB-4D4C-BF23-655FFCE3895C}"/>
          </ac:spMkLst>
        </pc:spChg>
        <pc:spChg chg="add del mod">
          <ac:chgData name="Kshitij Srivastava" userId="9ca786a045148134" providerId="Windows Live" clId="Web-{C34E690C-81F0-4CDF-B4BD-E23B4C4480C1}" dt="2021-06-03T10:30:37.445" v="196"/>
          <ac:spMkLst>
            <pc:docMk/>
            <pc:sldMk cId="1520905678" sldId="559"/>
            <ac:spMk id="9" creationId="{7E6C4BAB-3766-4C15-A9EB-BD07A5748143}"/>
          </ac:spMkLst>
        </pc:spChg>
        <pc:spChg chg="add del mod">
          <ac:chgData name="Kshitij Srivastava" userId="9ca786a045148134" providerId="Windows Live" clId="Web-{C34E690C-81F0-4CDF-B4BD-E23B4C4480C1}" dt="2021-06-03T10:30:37.430" v="194"/>
          <ac:spMkLst>
            <pc:docMk/>
            <pc:sldMk cId="1520905678" sldId="559"/>
            <ac:spMk id="27" creationId="{2F0712E9-2FF4-4EB4-9AE6-293F0D5A60CD}"/>
          </ac:spMkLst>
        </pc:spChg>
        <pc:spChg chg="add del mod">
          <ac:chgData name="Kshitij Srivastava" userId="9ca786a045148134" providerId="Windows Live" clId="Web-{C34E690C-81F0-4CDF-B4BD-E23B4C4480C1}" dt="2021-06-03T10:30:37.430" v="192"/>
          <ac:spMkLst>
            <pc:docMk/>
            <pc:sldMk cId="1520905678" sldId="559"/>
            <ac:spMk id="29" creationId="{28AA0A54-EEC9-4441-92FA-251AF6E7DE7E}"/>
          </ac:spMkLst>
        </pc:spChg>
        <pc:spChg chg="add del mod">
          <ac:chgData name="Kshitij Srivastava" userId="9ca786a045148134" providerId="Windows Live" clId="Web-{C34E690C-81F0-4CDF-B4BD-E23B4C4480C1}" dt="2021-06-03T10:30:37.430" v="190"/>
          <ac:spMkLst>
            <pc:docMk/>
            <pc:sldMk cId="1520905678" sldId="559"/>
            <ac:spMk id="31" creationId="{8D61B184-C08F-4EF0-8CCA-20C94A3E0F91}"/>
          </ac:spMkLst>
        </pc:spChg>
        <pc:spChg chg="add del mod">
          <ac:chgData name="Kshitij Srivastava" userId="9ca786a045148134" providerId="Windows Live" clId="Web-{C34E690C-81F0-4CDF-B4BD-E23B4C4480C1}" dt="2021-06-03T10:30:37.430" v="188"/>
          <ac:spMkLst>
            <pc:docMk/>
            <pc:sldMk cId="1520905678" sldId="559"/>
            <ac:spMk id="33" creationId="{25F71A0D-82D3-495F-BB9F-C439D3B27606}"/>
          </ac:spMkLst>
        </pc:spChg>
        <pc:spChg chg="add">
          <ac:chgData name="Kshitij Srivastava" userId="9ca786a045148134" providerId="Windows Live" clId="Web-{C34E690C-81F0-4CDF-B4BD-E23B4C4480C1}" dt="2021-06-03T10:30:46.227" v="199"/>
          <ac:spMkLst>
            <pc:docMk/>
            <pc:sldMk cId="1520905678" sldId="559"/>
            <ac:spMk id="34" creationId="{73569592-2544-417E-9F40-E680FB22C728}"/>
          </ac:spMkLst>
        </pc:spChg>
        <pc:spChg chg="add">
          <ac:chgData name="Kshitij Srivastava" userId="9ca786a045148134" providerId="Windows Live" clId="Web-{C34E690C-81F0-4CDF-B4BD-E23B4C4480C1}" dt="2021-06-03T10:30:46.258" v="201"/>
          <ac:spMkLst>
            <pc:docMk/>
            <pc:sldMk cId="1520905678" sldId="559"/>
            <ac:spMk id="36" creationId="{22577C31-2BCD-46E5-A0AE-27131E852A26}"/>
          </ac:spMkLst>
        </pc:spChg>
        <pc:spChg chg="add">
          <ac:chgData name="Kshitij Srivastava" userId="9ca786a045148134" providerId="Windows Live" clId="Web-{C34E690C-81F0-4CDF-B4BD-E23B4C4480C1}" dt="2021-06-03T10:30:46.289" v="203"/>
          <ac:spMkLst>
            <pc:docMk/>
            <pc:sldMk cId="1520905678" sldId="559"/>
            <ac:spMk id="38" creationId="{6B5B8295-F3FD-4C97-B3BB-CDCF4BC1E8CB}"/>
          </ac:spMkLst>
        </pc:spChg>
        <pc:spChg chg="add">
          <ac:chgData name="Kshitij Srivastava" userId="9ca786a045148134" providerId="Windows Live" clId="Web-{C34E690C-81F0-4CDF-B4BD-E23B4C4480C1}" dt="2021-06-03T10:30:46.320" v="205"/>
          <ac:spMkLst>
            <pc:docMk/>
            <pc:sldMk cId="1520905678" sldId="559"/>
            <ac:spMk id="40" creationId="{D30F762C-4C8D-499F-B482-93DE87E6C481}"/>
          </ac:spMkLst>
        </pc:spChg>
        <pc:spChg chg="add">
          <ac:chgData name="Kshitij Srivastava" userId="9ca786a045148134" providerId="Windows Live" clId="Web-{C34E690C-81F0-4CDF-B4BD-E23B4C4480C1}" dt="2021-06-03T10:30:46.352" v="207"/>
          <ac:spMkLst>
            <pc:docMk/>
            <pc:sldMk cId="1520905678" sldId="559"/>
            <ac:spMk id="42" creationId="{D41ED20C-9563-49F3-A680-9CBF1E231A3F}"/>
          </ac:spMkLst>
        </pc:spChg>
        <pc:spChg chg="add">
          <ac:chgData name="Kshitij Srivastava" userId="9ca786a045148134" providerId="Windows Live" clId="Web-{C34E690C-81F0-4CDF-B4BD-E23B4C4480C1}" dt="2021-06-03T10:30:46.383" v="209"/>
          <ac:spMkLst>
            <pc:docMk/>
            <pc:sldMk cId="1520905678" sldId="559"/>
            <ac:spMk id="44" creationId="{F6C6E40A-7601-4975-AED5-5325EBE0CA7E}"/>
          </ac:spMkLst>
        </pc:spChg>
        <pc:spChg chg="del">
          <ac:chgData name="Kshitij Srivastava" userId="9ca786a045148134" providerId="Windows Live" clId="Web-{C34E690C-81F0-4CDF-B4BD-E23B4C4480C1}" dt="2021-06-03T10:30:27.851" v="165"/>
          <ac:spMkLst>
            <pc:docMk/>
            <pc:sldMk cId="1520905678" sldId="559"/>
            <ac:spMk id="149" creationId="{2EE556D9-F780-4EA1-BF35-E3DBBB23C635}"/>
          </ac:spMkLst>
        </pc:spChg>
        <pc:spChg chg="del">
          <ac:chgData name="Kshitij Srivastava" userId="9ca786a045148134" providerId="Windows Live" clId="Web-{C34E690C-81F0-4CDF-B4BD-E23B4C4480C1}" dt="2021-06-03T10:30:27.836" v="163"/>
          <ac:spMkLst>
            <pc:docMk/>
            <pc:sldMk cId="1520905678" sldId="559"/>
            <ac:spMk id="151" creationId="{BB181C49-37D5-42CB-AE3E-0F9B97FC14C4}"/>
          </ac:spMkLst>
        </pc:spChg>
        <pc:spChg chg="del">
          <ac:chgData name="Kshitij Srivastava" userId="9ca786a045148134" providerId="Windows Live" clId="Web-{C34E690C-81F0-4CDF-B4BD-E23B4C4480C1}" dt="2021-06-03T10:30:27.836" v="161"/>
          <ac:spMkLst>
            <pc:docMk/>
            <pc:sldMk cId="1520905678" sldId="559"/>
            <ac:spMk id="153" creationId="{3E321254-3A09-46C1-9048-7A1F2EF1E40F}"/>
          </ac:spMkLst>
        </pc:spChg>
        <pc:spChg chg="del">
          <ac:chgData name="Kshitij Srivastava" userId="9ca786a045148134" providerId="Windows Live" clId="Web-{C34E690C-81F0-4CDF-B4BD-E23B4C4480C1}" dt="2021-06-03T10:30:27.836" v="159"/>
          <ac:spMkLst>
            <pc:docMk/>
            <pc:sldMk cId="1520905678" sldId="559"/>
            <ac:spMk id="155" creationId="{A18D182E-E4C6-449F-84AA-D8199CF3F46B}"/>
          </ac:spMkLst>
        </pc:spChg>
        <pc:picChg chg="add mod">
          <ac:chgData name="Kshitij Srivastava" userId="9ca786a045148134" providerId="Windows Live" clId="Web-{C34E690C-81F0-4CDF-B4BD-E23B4C4480C1}" dt="2021-06-03T10:10:42.495" v="9" actId="1076"/>
          <ac:picMkLst>
            <pc:docMk/>
            <pc:sldMk cId="1520905678" sldId="559"/>
            <ac:picMk id="3" creationId="{F4E78AD7-5170-4452-A8FE-FBBED3629B34}"/>
          </ac:picMkLst>
        </pc:picChg>
        <pc:cxnChg chg="add del mod">
          <ac:chgData name="Kshitij Srivastava" userId="9ca786a045148134" providerId="Windows Live" clId="Web-{C34E690C-81F0-4CDF-B4BD-E23B4C4480C1}" dt="2021-06-03T10:30:37.445" v="197"/>
          <ac:cxnSpMkLst>
            <pc:docMk/>
            <pc:sldMk cId="1520905678" sldId="559"/>
            <ac:cxnSpMk id="7" creationId="{C00E4914-1F19-48DF-829E-B9270DABB222}"/>
          </ac:cxnSpMkLst>
        </pc:cxnChg>
        <pc:cxnChg chg="add del mod">
          <ac:chgData name="Kshitij Srivastava" userId="9ca786a045148134" providerId="Windows Live" clId="Web-{C34E690C-81F0-4CDF-B4BD-E23B4C4480C1}" dt="2021-06-03T10:30:37.430" v="195"/>
          <ac:cxnSpMkLst>
            <pc:docMk/>
            <pc:sldMk cId="1520905678" sldId="559"/>
            <ac:cxnSpMk id="26" creationId="{70E383D5-3DEE-4B2C-973D-C0D2EB364F4F}"/>
          </ac:cxnSpMkLst>
        </pc:cxnChg>
        <pc:cxnChg chg="add del mod">
          <ac:chgData name="Kshitij Srivastava" userId="9ca786a045148134" providerId="Windows Live" clId="Web-{C34E690C-81F0-4CDF-B4BD-E23B4C4480C1}" dt="2021-06-03T10:30:37.430" v="193"/>
          <ac:cxnSpMkLst>
            <pc:docMk/>
            <pc:sldMk cId="1520905678" sldId="559"/>
            <ac:cxnSpMk id="28" creationId="{E50F63BF-85E9-4A5D-B542-AF1C56C57ED6}"/>
          </ac:cxnSpMkLst>
        </pc:cxnChg>
        <pc:cxnChg chg="add del mod">
          <ac:chgData name="Kshitij Srivastava" userId="9ca786a045148134" providerId="Windows Live" clId="Web-{C34E690C-81F0-4CDF-B4BD-E23B4C4480C1}" dt="2021-06-03T10:30:37.430" v="191"/>
          <ac:cxnSpMkLst>
            <pc:docMk/>
            <pc:sldMk cId="1520905678" sldId="559"/>
            <ac:cxnSpMk id="30" creationId="{B99D59E9-BF08-4838-8277-41FA3CB3F93C}"/>
          </ac:cxnSpMkLst>
        </pc:cxnChg>
        <pc:cxnChg chg="add del mod">
          <ac:chgData name="Kshitij Srivastava" userId="9ca786a045148134" providerId="Windows Live" clId="Web-{C34E690C-81F0-4CDF-B4BD-E23B4C4480C1}" dt="2021-06-03T10:30:37.430" v="189"/>
          <ac:cxnSpMkLst>
            <pc:docMk/>
            <pc:sldMk cId="1520905678" sldId="559"/>
            <ac:cxnSpMk id="32" creationId="{FBCC9245-38AE-4159-A715-A7B6D5B83B25}"/>
          </ac:cxnSpMkLst>
        </pc:cxnChg>
        <pc:cxnChg chg="add">
          <ac:chgData name="Kshitij Srivastava" userId="9ca786a045148134" providerId="Windows Live" clId="Web-{C34E690C-81F0-4CDF-B4BD-E23B4C4480C1}" dt="2021-06-03T10:30:46.242" v="200"/>
          <ac:cxnSpMkLst>
            <pc:docMk/>
            <pc:sldMk cId="1520905678" sldId="559"/>
            <ac:cxnSpMk id="35" creationId="{7CA7D431-F55C-4351-A7AF-42CC084B8206}"/>
          </ac:cxnSpMkLst>
        </pc:cxnChg>
        <pc:cxnChg chg="add">
          <ac:chgData name="Kshitij Srivastava" userId="9ca786a045148134" providerId="Windows Live" clId="Web-{C34E690C-81F0-4CDF-B4BD-E23B4C4480C1}" dt="2021-06-03T10:30:46.273" v="202"/>
          <ac:cxnSpMkLst>
            <pc:docMk/>
            <pc:sldMk cId="1520905678" sldId="559"/>
            <ac:cxnSpMk id="37" creationId="{8E347D51-635C-4246-A80E-32886E36CB14}"/>
          </ac:cxnSpMkLst>
        </pc:cxnChg>
        <pc:cxnChg chg="add">
          <ac:chgData name="Kshitij Srivastava" userId="9ca786a045148134" providerId="Windows Live" clId="Web-{C34E690C-81F0-4CDF-B4BD-E23B4C4480C1}" dt="2021-06-03T10:30:46.305" v="204"/>
          <ac:cxnSpMkLst>
            <pc:docMk/>
            <pc:sldMk cId="1520905678" sldId="559"/>
            <ac:cxnSpMk id="39" creationId="{00D5A046-04D2-41ED-A26C-B2BCD52EB1D5}"/>
          </ac:cxnSpMkLst>
        </pc:cxnChg>
        <pc:cxnChg chg="add">
          <ac:chgData name="Kshitij Srivastava" userId="9ca786a045148134" providerId="Windows Live" clId="Web-{C34E690C-81F0-4CDF-B4BD-E23B4C4480C1}" dt="2021-06-03T10:30:46.336" v="206"/>
          <ac:cxnSpMkLst>
            <pc:docMk/>
            <pc:sldMk cId="1520905678" sldId="559"/>
            <ac:cxnSpMk id="41" creationId="{281853DC-EE84-443B-8880-DB1B6F7B3112}"/>
          </ac:cxnSpMkLst>
        </pc:cxnChg>
        <pc:cxnChg chg="add">
          <ac:chgData name="Kshitij Srivastava" userId="9ca786a045148134" providerId="Windows Live" clId="Web-{C34E690C-81F0-4CDF-B4BD-E23B4C4480C1}" dt="2021-06-03T10:30:46.367" v="208"/>
          <ac:cxnSpMkLst>
            <pc:docMk/>
            <pc:sldMk cId="1520905678" sldId="559"/>
            <ac:cxnSpMk id="43" creationId="{4523F076-BBFF-42EE-B6B1-954D05BB0584}"/>
          </ac:cxnSpMkLst>
        </pc:cxnChg>
        <pc:cxnChg chg="del">
          <ac:chgData name="Kshitij Srivastava" userId="9ca786a045148134" providerId="Windows Live" clId="Web-{C34E690C-81F0-4CDF-B4BD-E23B4C4480C1}" dt="2021-06-03T10:30:27.836" v="164"/>
          <ac:cxnSpMkLst>
            <pc:docMk/>
            <pc:sldMk cId="1520905678" sldId="559"/>
            <ac:cxnSpMk id="150" creationId="{0B19DC8B-4B3D-48AB-A5D7-60107C2D45AC}"/>
          </ac:cxnSpMkLst>
        </pc:cxnChg>
        <pc:cxnChg chg="del">
          <ac:chgData name="Kshitij Srivastava" userId="9ca786a045148134" providerId="Windows Live" clId="Web-{C34E690C-81F0-4CDF-B4BD-E23B4C4480C1}" dt="2021-06-03T10:30:27.836" v="162"/>
          <ac:cxnSpMkLst>
            <pc:docMk/>
            <pc:sldMk cId="1520905678" sldId="559"/>
            <ac:cxnSpMk id="152" creationId="{10DA50A9-F415-4725-B2B4-B99DEBCC11A2}"/>
          </ac:cxnSpMkLst>
        </pc:cxnChg>
        <pc:cxnChg chg="del">
          <ac:chgData name="Kshitij Srivastava" userId="9ca786a045148134" providerId="Windows Live" clId="Web-{C34E690C-81F0-4CDF-B4BD-E23B4C4480C1}" dt="2021-06-03T10:30:27.836" v="160"/>
          <ac:cxnSpMkLst>
            <pc:docMk/>
            <pc:sldMk cId="1520905678" sldId="559"/>
            <ac:cxnSpMk id="154" creationId="{A31209C0-6155-4DDA-905F-C1414F36BF1C}"/>
          </ac:cxnSpMkLst>
        </pc:cxnChg>
      </pc:sldChg>
      <pc:sldChg chg="addSp delSp">
        <pc:chgData name="Kshitij Srivastava" userId="9ca786a045148134" providerId="Windows Live" clId="Web-{C34E690C-81F0-4CDF-B4BD-E23B4C4480C1}" dt="2021-06-03T10:30:57.461" v="249"/>
        <pc:sldMkLst>
          <pc:docMk/>
          <pc:sldMk cId="914783482" sldId="560"/>
        </pc:sldMkLst>
        <pc:spChg chg="add del">
          <ac:chgData name="Kshitij Srivastava" userId="9ca786a045148134" providerId="Windows Live" clId="Web-{C34E690C-81F0-4CDF-B4BD-E23B4C4480C1}" dt="2021-06-03T10:30:49.289" v="231"/>
          <ac:spMkLst>
            <pc:docMk/>
            <pc:sldMk cId="914783482" sldId="560"/>
            <ac:spMk id="5" creationId="{6330E594-DD01-4DD6-B670-C1E1098645D6}"/>
          </ac:spMkLst>
        </pc:spChg>
        <pc:spChg chg="add del">
          <ac:chgData name="Kshitij Srivastava" userId="9ca786a045148134" providerId="Windows Live" clId="Web-{C34E690C-81F0-4CDF-B4BD-E23B4C4480C1}" dt="2021-06-03T10:30:49.289" v="229"/>
          <ac:spMkLst>
            <pc:docMk/>
            <pc:sldMk cId="914783482" sldId="560"/>
            <ac:spMk id="9" creationId="{F358CCFA-F759-470A-9679-5AE7D063ED75}"/>
          </ac:spMkLst>
        </pc:spChg>
        <pc:spChg chg="add del">
          <ac:chgData name="Kshitij Srivastava" userId="9ca786a045148134" providerId="Windows Live" clId="Web-{C34E690C-81F0-4CDF-B4BD-E23B4C4480C1}" dt="2021-06-03T10:30:49.289" v="227"/>
          <ac:spMkLst>
            <pc:docMk/>
            <pc:sldMk cId="914783482" sldId="560"/>
            <ac:spMk id="27" creationId="{30B0DEEE-36E8-4EAF-811D-9D7763987347}"/>
          </ac:spMkLst>
        </pc:spChg>
        <pc:spChg chg="add del">
          <ac:chgData name="Kshitij Srivastava" userId="9ca786a045148134" providerId="Windows Live" clId="Web-{C34E690C-81F0-4CDF-B4BD-E23B4C4480C1}" dt="2021-06-03T10:30:49.289" v="225"/>
          <ac:spMkLst>
            <pc:docMk/>
            <pc:sldMk cId="914783482" sldId="560"/>
            <ac:spMk id="29" creationId="{F0F6C506-562D-40E4-9FDE-7C6C762F97FE}"/>
          </ac:spMkLst>
        </pc:spChg>
        <pc:spChg chg="add del">
          <ac:chgData name="Kshitij Srivastava" userId="9ca786a045148134" providerId="Windows Live" clId="Web-{C34E690C-81F0-4CDF-B4BD-E23B4C4480C1}" dt="2021-06-03T10:30:49.289" v="223"/>
          <ac:spMkLst>
            <pc:docMk/>
            <pc:sldMk cId="914783482" sldId="560"/>
            <ac:spMk id="31" creationId="{A53D37D7-E672-4D3A-8229-CAAB03853586}"/>
          </ac:spMkLst>
        </pc:spChg>
        <pc:spChg chg="add del">
          <ac:chgData name="Kshitij Srivastava" userId="9ca786a045148134" providerId="Windows Live" clId="Web-{C34E690C-81F0-4CDF-B4BD-E23B4C4480C1}" dt="2021-06-03T10:30:49.289" v="221"/>
          <ac:spMkLst>
            <pc:docMk/>
            <pc:sldMk cId="914783482" sldId="560"/>
            <ac:spMk id="33" creationId="{F0E016C9-6D08-4208-B2BB-B6F03876B3C6}"/>
          </ac:spMkLst>
        </pc:spChg>
        <pc:spChg chg="add">
          <ac:chgData name="Kshitij Srivastava" userId="9ca786a045148134" providerId="Windows Live" clId="Web-{C34E690C-81F0-4CDF-B4BD-E23B4C4480C1}" dt="2021-06-03T10:30:57.289" v="239"/>
          <ac:spMkLst>
            <pc:docMk/>
            <pc:sldMk cId="914783482" sldId="560"/>
            <ac:spMk id="34" creationId="{97A08F0D-FC13-4840-9D9E-A95844FAF3FC}"/>
          </ac:spMkLst>
        </pc:spChg>
        <pc:spChg chg="add">
          <ac:chgData name="Kshitij Srivastava" userId="9ca786a045148134" providerId="Windows Live" clId="Web-{C34E690C-81F0-4CDF-B4BD-E23B4C4480C1}" dt="2021-06-03T10:30:57.320" v="241"/>
          <ac:spMkLst>
            <pc:docMk/>
            <pc:sldMk cId="914783482" sldId="560"/>
            <ac:spMk id="36" creationId="{D4C18222-1F74-4814-B215-92B00B973F09}"/>
          </ac:spMkLst>
        </pc:spChg>
        <pc:spChg chg="add">
          <ac:chgData name="Kshitij Srivastava" userId="9ca786a045148134" providerId="Windows Live" clId="Web-{C34E690C-81F0-4CDF-B4BD-E23B4C4480C1}" dt="2021-06-03T10:30:57.352" v="243"/>
          <ac:spMkLst>
            <pc:docMk/>
            <pc:sldMk cId="914783482" sldId="560"/>
            <ac:spMk id="38" creationId="{A6D83119-350B-4217-AA44-BF5B0D520EE1}"/>
          </ac:spMkLst>
        </pc:spChg>
        <pc:spChg chg="add">
          <ac:chgData name="Kshitij Srivastava" userId="9ca786a045148134" providerId="Windows Live" clId="Web-{C34E690C-81F0-4CDF-B4BD-E23B4C4480C1}" dt="2021-06-03T10:30:57.383" v="245"/>
          <ac:spMkLst>
            <pc:docMk/>
            <pc:sldMk cId="914783482" sldId="560"/>
            <ac:spMk id="40" creationId="{5D1F2654-A317-4B1E-91D1-5FC0E460EF56}"/>
          </ac:spMkLst>
        </pc:spChg>
        <pc:spChg chg="add">
          <ac:chgData name="Kshitij Srivastava" userId="9ca786a045148134" providerId="Windows Live" clId="Web-{C34E690C-81F0-4CDF-B4BD-E23B4C4480C1}" dt="2021-06-03T10:30:57.414" v="247"/>
          <ac:spMkLst>
            <pc:docMk/>
            <pc:sldMk cId="914783482" sldId="560"/>
            <ac:spMk id="42" creationId="{4848E489-83C0-43F3-845A-3204B7C2B205}"/>
          </ac:spMkLst>
        </pc:spChg>
        <pc:spChg chg="add">
          <ac:chgData name="Kshitij Srivastava" userId="9ca786a045148134" providerId="Windows Live" clId="Web-{C34E690C-81F0-4CDF-B4BD-E23B4C4480C1}" dt="2021-06-03T10:30:57.461" v="249"/>
          <ac:spMkLst>
            <pc:docMk/>
            <pc:sldMk cId="914783482" sldId="560"/>
            <ac:spMk id="44" creationId="{05F6EB0A-67A0-45B8-B3E9-8FFF77A948A4}"/>
          </ac:spMkLst>
        </pc:spChg>
        <pc:spChg chg="del">
          <ac:chgData name="Kshitij Srivastava" userId="9ca786a045148134" providerId="Windows Live" clId="Web-{C34E690C-81F0-4CDF-B4BD-E23B4C4480C1}" dt="2021-06-03T10:30:56.274" v="238"/>
          <ac:spMkLst>
            <pc:docMk/>
            <pc:sldMk cId="914783482" sldId="560"/>
            <ac:spMk id="149" creationId="{2EE556D9-F780-4EA1-BF35-E3DBBB23C635}"/>
          </ac:spMkLst>
        </pc:spChg>
        <pc:spChg chg="del">
          <ac:chgData name="Kshitij Srivastava" userId="9ca786a045148134" providerId="Windows Live" clId="Web-{C34E690C-81F0-4CDF-B4BD-E23B4C4480C1}" dt="2021-06-03T10:30:56.258" v="236"/>
          <ac:spMkLst>
            <pc:docMk/>
            <pc:sldMk cId="914783482" sldId="560"/>
            <ac:spMk id="151" creationId="{BB181C49-37D5-42CB-AE3E-0F9B97FC14C4}"/>
          </ac:spMkLst>
        </pc:spChg>
        <pc:spChg chg="del">
          <ac:chgData name="Kshitij Srivastava" userId="9ca786a045148134" providerId="Windows Live" clId="Web-{C34E690C-81F0-4CDF-B4BD-E23B4C4480C1}" dt="2021-06-03T10:30:56.258" v="234"/>
          <ac:spMkLst>
            <pc:docMk/>
            <pc:sldMk cId="914783482" sldId="560"/>
            <ac:spMk id="153" creationId="{3E321254-3A09-46C1-9048-7A1F2EF1E40F}"/>
          </ac:spMkLst>
        </pc:spChg>
        <pc:spChg chg="del">
          <ac:chgData name="Kshitij Srivastava" userId="9ca786a045148134" providerId="Windows Live" clId="Web-{C34E690C-81F0-4CDF-B4BD-E23B4C4480C1}" dt="2021-06-03T10:30:56.258" v="232"/>
          <ac:spMkLst>
            <pc:docMk/>
            <pc:sldMk cId="914783482" sldId="560"/>
            <ac:spMk id="155" creationId="{A18D182E-E4C6-449F-84AA-D8199CF3F46B}"/>
          </ac:spMkLst>
        </pc:spChg>
        <pc:picChg chg="add">
          <ac:chgData name="Kshitij Srivastava" userId="9ca786a045148134" providerId="Windows Live" clId="Web-{C34E690C-81F0-4CDF-B4BD-E23B4C4480C1}" dt="2021-06-03T10:11:12.323" v="11"/>
          <ac:picMkLst>
            <pc:docMk/>
            <pc:sldMk cId="914783482" sldId="560"/>
            <ac:picMk id="3" creationId="{7867DF41-2368-49E9-A6E4-A667C020AD7D}"/>
          </ac:picMkLst>
        </pc:picChg>
        <pc:cxnChg chg="add del">
          <ac:chgData name="Kshitij Srivastava" userId="9ca786a045148134" providerId="Windows Live" clId="Web-{C34E690C-81F0-4CDF-B4BD-E23B4C4480C1}" dt="2021-06-03T10:30:49.289" v="230"/>
          <ac:cxnSpMkLst>
            <pc:docMk/>
            <pc:sldMk cId="914783482" sldId="560"/>
            <ac:cxnSpMk id="7" creationId="{C27CD071-6D84-40C0-8000-ACF0F7F29668}"/>
          </ac:cxnSpMkLst>
        </pc:cxnChg>
        <pc:cxnChg chg="add del">
          <ac:chgData name="Kshitij Srivastava" userId="9ca786a045148134" providerId="Windows Live" clId="Web-{C34E690C-81F0-4CDF-B4BD-E23B4C4480C1}" dt="2021-06-03T10:30:49.289" v="228"/>
          <ac:cxnSpMkLst>
            <pc:docMk/>
            <pc:sldMk cId="914783482" sldId="560"/>
            <ac:cxnSpMk id="26" creationId="{1AECAE4B-9FD0-4AB9-8213-5C7A2985AEA4}"/>
          </ac:cxnSpMkLst>
        </pc:cxnChg>
        <pc:cxnChg chg="add del">
          <ac:chgData name="Kshitij Srivastava" userId="9ca786a045148134" providerId="Windows Live" clId="Web-{C34E690C-81F0-4CDF-B4BD-E23B4C4480C1}" dt="2021-06-03T10:30:49.289" v="226"/>
          <ac:cxnSpMkLst>
            <pc:docMk/>
            <pc:sldMk cId="914783482" sldId="560"/>
            <ac:cxnSpMk id="28" creationId="{B765618B-AF87-4E54-960B-529A5C5FFC14}"/>
          </ac:cxnSpMkLst>
        </pc:cxnChg>
        <pc:cxnChg chg="add del">
          <ac:chgData name="Kshitij Srivastava" userId="9ca786a045148134" providerId="Windows Live" clId="Web-{C34E690C-81F0-4CDF-B4BD-E23B4C4480C1}" dt="2021-06-03T10:30:49.289" v="224"/>
          <ac:cxnSpMkLst>
            <pc:docMk/>
            <pc:sldMk cId="914783482" sldId="560"/>
            <ac:cxnSpMk id="30" creationId="{1AFFA6C7-120F-4E57-82A0-E4EAFFC11B0B}"/>
          </ac:cxnSpMkLst>
        </pc:cxnChg>
        <pc:cxnChg chg="add del">
          <ac:chgData name="Kshitij Srivastava" userId="9ca786a045148134" providerId="Windows Live" clId="Web-{C34E690C-81F0-4CDF-B4BD-E23B4C4480C1}" dt="2021-06-03T10:30:49.289" v="222"/>
          <ac:cxnSpMkLst>
            <pc:docMk/>
            <pc:sldMk cId="914783482" sldId="560"/>
            <ac:cxnSpMk id="32" creationId="{42BD1EFE-8920-4F86-AB4B-BEAB6855ECFD}"/>
          </ac:cxnSpMkLst>
        </pc:cxnChg>
        <pc:cxnChg chg="add">
          <ac:chgData name="Kshitij Srivastava" userId="9ca786a045148134" providerId="Windows Live" clId="Web-{C34E690C-81F0-4CDF-B4BD-E23B4C4480C1}" dt="2021-06-03T10:30:57.305" v="240"/>
          <ac:cxnSpMkLst>
            <pc:docMk/>
            <pc:sldMk cId="914783482" sldId="560"/>
            <ac:cxnSpMk id="35" creationId="{EC63F587-1605-4E0B-B8D0-9D40B0CF1E6B}"/>
          </ac:cxnSpMkLst>
        </pc:cxnChg>
        <pc:cxnChg chg="add">
          <ac:chgData name="Kshitij Srivastava" userId="9ca786a045148134" providerId="Windows Live" clId="Web-{C34E690C-81F0-4CDF-B4BD-E23B4C4480C1}" dt="2021-06-03T10:30:57.336" v="242"/>
          <ac:cxnSpMkLst>
            <pc:docMk/>
            <pc:sldMk cId="914783482" sldId="560"/>
            <ac:cxnSpMk id="37" creationId="{1D51E21E-D5A6-44B6-AF8C-8D7B64AA3CAF}"/>
          </ac:cxnSpMkLst>
        </pc:cxnChg>
        <pc:cxnChg chg="add">
          <ac:chgData name="Kshitij Srivastava" userId="9ca786a045148134" providerId="Windows Live" clId="Web-{C34E690C-81F0-4CDF-B4BD-E23B4C4480C1}" dt="2021-06-03T10:30:57.367" v="244"/>
          <ac:cxnSpMkLst>
            <pc:docMk/>
            <pc:sldMk cId="914783482" sldId="560"/>
            <ac:cxnSpMk id="39" creationId="{8ABB0CF5-0FE9-4149-940C-6529C9215298}"/>
          </ac:cxnSpMkLst>
        </pc:cxnChg>
        <pc:cxnChg chg="add">
          <ac:chgData name="Kshitij Srivastava" userId="9ca786a045148134" providerId="Windows Live" clId="Web-{C34E690C-81F0-4CDF-B4BD-E23B4C4480C1}" dt="2021-06-03T10:30:57.399" v="246"/>
          <ac:cxnSpMkLst>
            <pc:docMk/>
            <pc:sldMk cId="914783482" sldId="560"/>
            <ac:cxnSpMk id="41" creationId="{BBC84952-FDCA-48DC-82D6-3D977E24AEB7}"/>
          </ac:cxnSpMkLst>
        </pc:cxnChg>
        <pc:cxnChg chg="add">
          <ac:chgData name="Kshitij Srivastava" userId="9ca786a045148134" providerId="Windows Live" clId="Web-{C34E690C-81F0-4CDF-B4BD-E23B4C4480C1}" dt="2021-06-03T10:30:57.445" v="248"/>
          <ac:cxnSpMkLst>
            <pc:docMk/>
            <pc:sldMk cId="914783482" sldId="560"/>
            <ac:cxnSpMk id="43" creationId="{B7661F39-534E-4FF2-9A54-B73CC275CEC1}"/>
          </ac:cxnSpMkLst>
        </pc:cxnChg>
        <pc:cxnChg chg="del">
          <ac:chgData name="Kshitij Srivastava" userId="9ca786a045148134" providerId="Windows Live" clId="Web-{C34E690C-81F0-4CDF-B4BD-E23B4C4480C1}" dt="2021-06-03T10:30:56.258" v="237"/>
          <ac:cxnSpMkLst>
            <pc:docMk/>
            <pc:sldMk cId="914783482" sldId="560"/>
            <ac:cxnSpMk id="150" creationId="{0B19DC8B-4B3D-48AB-A5D7-60107C2D45AC}"/>
          </ac:cxnSpMkLst>
        </pc:cxnChg>
        <pc:cxnChg chg="del">
          <ac:chgData name="Kshitij Srivastava" userId="9ca786a045148134" providerId="Windows Live" clId="Web-{C34E690C-81F0-4CDF-B4BD-E23B4C4480C1}" dt="2021-06-03T10:30:56.258" v="235"/>
          <ac:cxnSpMkLst>
            <pc:docMk/>
            <pc:sldMk cId="914783482" sldId="560"/>
            <ac:cxnSpMk id="152" creationId="{10DA50A9-F415-4725-B2B4-B99DEBCC11A2}"/>
          </ac:cxnSpMkLst>
        </pc:cxnChg>
        <pc:cxnChg chg="del">
          <ac:chgData name="Kshitij Srivastava" userId="9ca786a045148134" providerId="Windows Live" clId="Web-{C34E690C-81F0-4CDF-B4BD-E23B4C4480C1}" dt="2021-06-03T10:30:56.258" v="233"/>
          <ac:cxnSpMkLst>
            <pc:docMk/>
            <pc:sldMk cId="914783482" sldId="560"/>
            <ac:cxnSpMk id="154" creationId="{A31209C0-6155-4DDA-905F-C1414F36BF1C}"/>
          </ac:cxnSpMkLst>
        </pc:cxnChg>
      </pc:sldChg>
      <pc:sldChg chg="addSp delSp">
        <pc:chgData name="Kshitij Srivastava" userId="9ca786a045148134" providerId="Windows Live" clId="Web-{C34E690C-81F0-4CDF-B4BD-E23B4C4480C1}" dt="2021-06-03T10:31:04.852" v="267"/>
        <pc:sldMkLst>
          <pc:docMk/>
          <pc:sldMk cId="888806094" sldId="561"/>
        </pc:sldMkLst>
        <pc:spChg chg="add">
          <ac:chgData name="Kshitij Srivastava" userId="9ca786a045148134" providerId="Windows Live" clId="Web-{C34E690C-81F0-4CDF-B4BD-E23B4C4480C1}" dt="2021-06-03T10:31:04.695" v="257"/>
          <ac:spMkLst>
            <pc:docMk/>
            <pc:sldMk cId="888806094" sldId="561"/>
            <ac:spMk id="5" creationId="{EA41BD09-B294-43A6-8B9B-D84DDEA6D631}"/>
          </ac:spMkLst>
        </pc:spChg>
        <pc:spChg chg="add">
          <ac:chgData name="Kshitij Srivastava" userId="9ca786a045148134" providerId="Windows Live" clId="Web-{C34E690C-81F0-4CDF-B4BD-E23B4C4480C1}" dt="2021-06-03T10:31:04.727" v="259"/>
          <ac:spMkLst>
            <pc:docMk/>
            <pc:sldMk cId="888806094" sldId="561"/>
            <ac:spMk id="9" creationId="{65431D73-FFD7-40F4-9F8B-4B28CA6AE420}"/>
          </ac:spMkLst>
        </pc:spChg>
        <pc:spChg chg="add">
          <ac:chgData name="Kshitij Srivastava" userId="9ca786a045148134" providerId="Windows Live" clId="Web-{C34E690C-81F0-4CDF-B4BD-E23B4C4480C1}" dt="2021-06-03T10:31:04.758" v="261"/>
          <ac:spMkLst>
            <pc:docMk/>
            <pc:sldMk cId="888806094" sldId="561"/>
            <ac:spMk id="27" creationId="{FF087AEA-1403-417E-A756-78F840A1969A}"/>
          </ac:spMkLst>
        </pc:spChg>
        <pc:spChg chg="add">
          <ac:chgData name="Kshitij Srivastava" userId="9ca786a045148134" providerId="Windows Live" clId="Web-{C34E690C-81F0-4CDF-B4BD-E23B4C4480C1}" dt="2021-06-03T10:31:04.789" v="263"/>
          <ac:spMkLst>
            <pc:docMk/>
            <pc:sldMk cId="888806094" sldId="561"/>
            <ac:spMk id="29" creationId="{EE7E8DD4-9A68-40B9-B193-FA3243C1061A}"/>
          </ac:spMkLst>
        </pc:spChg>
        <pc:spChg chg="add">
          <ac:chgData name="Kshitij Srivastava" userId="9ca786a045148134" providerId="Windows Live" clId="Web-{C34E690C-81F0-4CDF-B4BD-E23B4C4480C1}" dt="2021-06-03T10:31:04.820" v="265"/>
          <ac:spMkLst>
            <pc:docMk/>
            <pc:sldMk cId="888806094" sldId="561"/>
            <ac:spMk id="31" creationId="{8BDCE744-BB96-47CB-8C18-FE677E3FBA6F}"/>
          </ac:spMkLst>
        </pc:spChg>
        <pc:spChg chg="add">
          <ac:chgData name="Kshitij Srivastava" userId="9ca786a045148134" providerId="Windows Live" clId="Web-{C34E690C-81F0-4CDF-B4BD-E23B4C4480C1}" dt="2021-06-03T10:31:04.852" v="267"/>
          <ac:spMkLst>
            <pc:docMk/>
            <pc:sldMk cId="888806094" sldId="561"/>
            <ac:spMk id="33" creationId="{EE86CCFB-3118-49FF-823A-0C670380CFE8}"/>
          </ac:spMkLst>
        </pc:spChg>
        <pc:spChg chg="del">
          <ac:chgData name="Kshitij Srivastava" userId="9ca786a045148134" providerId="Windows Live" clId="Web-{C34E690C-81F0-4CDF-B4BD-E23B4C4480C1}" dt="2021-06-03T10:31:02.727" v="256"/>
          <ac:spMkLst>
            <pc:docMk/>
            <pc:sldMk cId="888806094" sldId="561"/>
            <ac:spMk id="149" creationId="{2EE556D9-F780-4EA1-BF35-E3DBBB23C635}"/>
          </ac:spMkLst>
        </pc:spChg>
        <pc:spChg chg="del">
          <ac:chgData name="Kshitij Srivastava" userId="9ca786a045148134" providerId="Windows Live" clId="Web-{C34E690C-81F0-4CDF-B4BD-E23B4C4480C1}" dt="2021-06-03T10:31:02.727" v="254"/>
          <ac:spMkLst>
            <pc:docMk/>
            <pc:sldMk cId="888806094" sldId="561"/>
            <ac:spMk id="151" creationId="{BB181C49-37D5-42CB-AE3E-0F9B97FC14C4}"/>
          </ac:spMkLst>
        </pc:spChg>
        <pc:spChg chg="del">
          <ac:chgData name="Kshitij Srivastava" userId="9ca786a045148134" providerId="Windows Live" clId="Web-{C34E690C-81F0-4CDF-B4BD-E23B4C4480C1}" dt="2021-06-03T10:31:02.727" v="252"/>
          <ac:spMkLst>
            <pc:docMk/>
            <pc:sldMk cId="888806094" sldId="561"/>
            <ac:spMk id="153" creationId="{3E321254-3A09-46C1-9048-7A1F2EF1E40F}"/>
          </ac:spMkLst>
        </pc:spChg>
        <pc:spChg chg="del">
          <ac:chgData name="Kshitij Srivastava" userId="9ca786a045148134" providerId="Windows Live" clId="Web-{C34E690C-81F0-4CDF-B4BD-E23B4C4480C1}" dt="2021-06-03T10:31:02.727" v="250"/>
          <ac:spMkLst>
            <pc:docMk/>
            <pc:sldMk cId="888806094" sldId="561"/>
            <ac:spMk id="155" creationId="{A18D182E-E4C6-449F-84AA-D8199CF3F46B}"/>
          </ac:spMkLst>
        </pc:spChg>
        <pc:picChg chg="add">
          <ac:chgData name="Kshitij Srivastava" userId="9ca786a045148134" providerId="Windows Live" clId="Web-{C34E690C-81F0-4CDF-B4BD-E23B4C4480C1}" dt="2021-06-03T10:11:15.214" v="12"/>
          <ac:picMkLst>
            <pc:docMk/>
            <pc:sldMk cId="888806094" sldId="561"/>
            <ac:picMk id="3" creationId="{5B4C0D8C-C51E-4587-BAB9-17817C4D4F67}"/>
          </ac:picMkLst>
        </pc:picChg>
        <pc:cxnChg chg="add">
          <ac:chgData name="Kshitij Srivastava" userId="9ca786a045148134" providerId="Windows Live" clId="Web-{C34E690C-81F0-4CDF-B4BD-E23B4C4480C1}" dt="2021-06-03T10:31:04.711" v="258"/>
          <ac:cxnSpMkLst>
            <pc:docMk/>
            <pc:sldMk cId="888806094" sldId="561"/>
            <ac:cxnSpMk id="7" creationId="{0DA3E5E3-0C8A-45D5-A5F7-ECFA8E2ADF34}"/>
          </ac:cxnSpMkLst>
        </pc:cxnChg>
        <pc:cxnChg chg="add">
          <ac:chgData name="Kshitij Srivastava" userId="9ca786a045148134" providerId="Windows Live" clId="Web-{C34E690C-81F0-4CDF-B4BD-E23B4C4480C1}" dt="2021-06-03T10:31:04.742" v="260"/>
          <ac:cxnSpMkLst>
            <pc:docMk/>
            <pc:sldMk cId="888806094" sldId="561"/>
            <ac:cxnSpMk id="26" creationId="{F74B8B60-C967-40D0-9A96-9E228BBF1F00}"/>
          </ac:cxnSpMkLst>
        </pc:cxnChg>
        <pc:cxnChg chg="add">
          <ac:chgData name="Kshitij Srivastava" userId="9ca786a045148134" providerId="Windows Live" clId="Web-{C34E690C-81F0-4CDF-B4BD-E23B4C4480C1}" dt="2021-06-03T10:31:04.774" v="262"/>
          <ac:cxnSpMkLst>
            <pc:docMk/>
            <pc:sldMk cId="888806094" sldId="561"/>
            <ac:cxnSpMk id="28" creationId="{7113011A-572E-4327-9E90-8ACE3AC19C0B}"/>
          </ac:cxnSpMkLst>
        </pc:cxnChg>
        <pc:cxnChg chg="add">
          <ac:chgData name="Kshitij Srivastava" userId="9ca786a045148134" providerId="Windows Live" clId="Web-{C34E690C-81F0-4CDF-B4BD-E23B4C4480C1}" dt="2021-06-03T10:31:04.805" v="264"/>
          <ac:cxnSpMkLst>
            <pc:docMk/>
            <pc:sldMk cId="888806094" sldId="561"/>
            <ac:cxnSpMk id="30" creationId="{2D9391FF-C83E-4DF4-893B-EFD40ACD5D4B}"/>
          </ac:cxnSpMkLst>
        </pc:cxnChg>
        <pc:cxnChg chg="add">
          <ac:chgData name="Kshitij Srivastava" userId="9ca786a045148134" providerId="Windows Live" clId="Web-{C34E690C-81F0-4CDF-B4BD-E23B4C4480C1}" dt="2021-06-03T10:31:04.836" v="266"/>
          <ac:cxnSpMkLst>
            <pc:docMk/>
            <pc:sldMk cId="888806094" sldId="561"/>
            <ac:cxnSpMk id="32" creationId="{BEB5D2E6-1CF4-4C48-9244-54B49075C1AA}"/>
          </ac:cxnSpMkLst>
        </pc:cxnChg>
        <pc:cxnChg chg="del">
          <ac:chgData name="Kshitij Srivastava" userId="9ca786a045148134" providerId="Windows Live" clId="Web-{C34E690C-81F0-4CDF-B4BD-E23B4C4480C1}" dt="2021-06-03T10:31:02.727" v="255"/>
          <ac:cxnSpMkLst>
            <pc:docMk/>
            <pc:sldMk cId="888806094" sldId="561"/>
            <ac:cxnSpMk id="150" creationId="{0B19DC8B-4B3D-48AB-A5D7-60107C2D45AC}"/>
          </ac:cxnSpMkLst>
        </pc:cxnChg>
        <pc:cxnChg chg="del">
          <ac:chgData name="Kshitij Srivastava" userId="9ca786a045148134" providerId="Windows Live" clId="Web-{C34E690C-81F0-4CDF-B4BD-E23B4C4480C1}" dt="2021-06-03T10:31:02.727" v="253"/>
          <ac:cxnSpMkLst>
            <pc:docMk/>
            <pc:sldMk cId="888806094" sldId="561"/>
            <ac:cxnSpMk id="152" creationId="{10DA50A9-F415-4725-B2B4-B99DEBCC11A2}"/>
          </ac:cxnSpMkLst>
        </pc:cxnChg>
        <pc:cxnChg chg="del">
          <ac:chgData name="Kshitij Srivastava" userId="9ca786a045148134" providerId="Windows Live" clId="Web-{C34E690C-81F0-4CDF-B4BD-E23B4C4480C1}" dt="2021-06-03T10:31:02.727" v="251"/>
          <ac:cxnSpMkLst>
            <pc:docMk/>
            <pc:sldMk cId="888806094" sldId="561"/>
            <ac:cxnSpMk id="154" creationId="{A31209C0-6155-4DDA-905F-C1414F36BF1C}"/>
          </ac:cxnSpMkLst>
        </pc:cxnChg>
      </pc:sldChg>
      <pc:sldChg chg="addSp delSp">
        <pc:chgData name="Kshitij Srivastava" userId="9ca786a045148134" providerId="Windows Live" clId="Web-{C34E690C-81F0-4CDF-B4BD-E23B4C4480C1}" dt="2021-06-03T10:31:11.024" v="285"/>
        <pc:sldMkLst>
          <pc:docMk/>
          <pc:sldMk cId="1771683371" sldId="562"/>
        </pc:sldMkLst>
        <pc:spChg chg="add">
          <ac:chgData name="Kshitij Srivastava" userId="9ca786a045148134" providerId="Windows Live" clId="Web-{C34E690C-81F0-4CDF-B4BD-E23B4C4480C1}" dt="2021-06-03T10:31:10.852" v="275"/>
          <ac:spMkLst>
            <pc:docMk/>
            <pc:sldMk cId="1771683371" sldId="562"/>
            <ac:spMk id="3" creationId="{72F9B405-9EB0-43DB-BBAE-6FC12E15FEEE}"/>
          </ac:spMkLst>
        </pc:spChg>
        <pc:spChg chg="add">
          <ac:chgData name="Kshitij Srivastava" userId="9ca786a045148134" providerId="Windows Live" clId="Web-{C34E690C-81F0-4CDF-B4BD-E23B4C4480C1}" dt="2021-06-03T10:31:10.899" v="277"/>
          <ac:spMkLst>
            <pc:docMk/>
            <pc:sldMk cId="1771683371" sldId="562"/>
            <ac:spMk id="7" creationId="{1A70C35E-3265-464B-A629-3B107868F96C}"/>
          </ac:spMkLst>
        </pc:spChg>
        <pc:spChg chg="add">
          <ac:chgData name="Kshitij Srivastava" userId="9ca786a045148134" providerId="Windows Live" clId="Web-{C34E690C-81F0-4CDF-B4BD-E23B4C4480C1}" dt="2021-06-03T10:31:10.930" v="279"/>
          <ac:spMkLst>
            <pc:docMk/>
            <pc:sldMk cId="1771683371" sldId="562"/>
            <ac:spMk id="26" creationId="{25B6574F-438C-4E59-8210-5B441EF0D90A}"/>
          </ac:spMkLst>
        </pc:spChg>
        <pc:spChg chg="add">
          <ac:chgData name="Kshitij Srivastava" userId="9ca786a045148134" providerId="Windows Live" clId="Web-{C34E690C-81F0-4CDF-B4BD-E23B4C4480C1}" dt="2021-06-03T10:31:10.961" v="281"/>
          <ac:spMkLst>
            <pc:docMk/>
            <pc:sldMk cId="1771683371" sldId="562"/>
            <ac:spMk id="28" creationId="{598A4B4C-7766-4A4F-B3DE-A6E6C2862498}"/>
          </ac:spMkLst>
        </pc:spChg>
        <pc:spChg chg="add">
          <ac:chgData name="Kshitij Srivastava" userId="9ca786a045148134" providerId="Windows Live" clId="Web-{C34E690C-81F0-4CDF-B4BD-E23B4C4480C1}" dt="2021-06-03T10:31:10.992" v="283"/>
          <ac:spMkLst>
            <pc:docMk/>
            <pc:sldMk cId="1771683371" sldId="562"/>
            <ac:spMk id="30" creationId="{C2442452-6CEE-4BA2-8852-201B74E23AE7}"/>
          </ac:spMkLst>
        </pc:spChg>
        <pc:spChg chg="add">
          <ac:chgData name="Kshitij Srivastava" userId="9ca786a045148134" providerId="Windows Live" clId="Web-{C34E690C-81F0-4CDF-B4BD-E23B4C4480C1}" dt="2021-06-03T10:31:11.024" v="285"/>
          <ac:spMkLst>
            <pc:docMk/>
            <pc:sldMk cId="1771683371" sldId="562"/>
            <ac:spMk id="32" creationId="{4FFBB182-27C5-4E29-8578-44342855EF6E}"/>
          </ac:spMkLst>
        </pc:spChg>
        <pc:spChg chg="del">
          <ac:chgData name="Kshitij Srivastava" userId="9ca786a045148134" providerId="Windows Live" clId="Web-{C34E690C-81F0-4CDF-B4BD-E23B4C4480C1}" dt="2021-06-03T10:31:09.867" v="274"/>
          <ac:spMkLst>
            <pc:docMk/>
            <pc:sldMk cId="1771683371" sldId="562"/>
            <ac:spMk id="149" creationId="{2EE556D9-F780-4EA1-BF35-E3DBBB23C635}"/>
          </ac:spMkLst>
        </pc:spChg>
        <pc:spChg chg="del">
          <ac:chgData name="Kshitij Srivastava" userId="9ca786a045148134" providerId="Windows Live" clId="Web-{C34E690C-81F0-4CDF-B4BD-E23B4C4480C1}" dt="2021-06-03T10:31:09.867" v="272"/>
          <ac:spMkLst>
            <pc:docMk/>
            <pc:sldMk cId="1771683371" sldId="562"/>
            <ac:spMk id="151" creationId="{BB181C49-37D5-42CB-AE3E-0F9B97FC14C4}"/>
          </ac:spMkLst>
        </pc:spChg>
        <pc:spChg chg="del">
          <ac:chgData name="Kshitij Srivastava" userId="9ca786a045148134" providerId="Windows Live" clId="Web-{C34E690C-81F0-4CDF-B4BD-E23B4C4480C1}" dt="2021-06-03T10:31:09.867" v="270"/>
          <ac:spMkLst>
            <pc:docMk/>
            <pc:sldMk cId="1771683371" sldId="562"/>
            <ac:spMk id="153" creationId="{3E321254-3A09-46C1-9048-7A1F2EF1E40F}"/>
          </ac:spMkLst>
        </pc:spChg>
        <pc:spChg chg="del">
          <ac:chgData name="Kshitij Srivastava" userId="9ca786a045148134" providerId="Windows Live" clId="Web-{C34E690C-81F0-4CDF-B4BD-E23B4C4480C1}" dt="2021-06-03T10:31:09.852" v="268"/>
          <ac:spMkLst>
            <pc:docMk/>
            <pc:sldMk cId="1771683371" sldId="562"/>
            <ac:spMk id="155" creationId="{A18D182E-E4C6-449F-84AA-D8199CF3F46B}"/>
          </ac:spMkLst>
        </pc:spChg>
        <pc:cxnChg chg="add">
          <ac:chgData name="Kshitij Srivastava" userId="9ca786a045148134" providerId="Windows Live" clId="Web-{C34E690C-81F0-4CDF-B4BD-E23B4C4480C1}" dt="2021-06-03T10:31:10.883" v="276"/>
          <ac:cxnSpMkLst>
            <pc:docMk/>
            <pc:sldMk cId="1771683371" sldId="562"/>
            <ac:cxnSpMk id="5" creationId="{F84D9C91-85E0-4FCA-9443-5D6221342DEB}"/>
          </ac:cxnSpMkLst>
        </pc:cxnChg>
        <pc:cxnChg chg="add">
          <ac:chgData name="Kshitij Srivastava" userId="9ca786a045148134" providerId="Windows Live" clId="Web-{C34E690C-81F0-4CDF-B4BD-E23B4C4480C1}" dt="2021-06-03T10:31:10.914" v="278"/>
          <ac:cxnSpMkLst>
            <pc:docMk/>
            <pc:sldMk cId="1771683371" sldId="562"/>
            <ac:cxnSpMk id="9" creationId="{C4300226-3AA6-4648-95AC-E6CD91BE9326}"/>
          </ac:cxnSpMkLst>
        </pc:cxnChg>
        <pc:cxnChg chg="add">
          <ac:chgData name="Kshitij Srivastava" userId="9ca786a045148134" providerId="Windows Live" clId="Web-{C34E690C-81F0-4CDF-B4BD-E23B4C4480C1}" dt="2021-06-03T10:31:10.946" v="280"/>
          <ac:cxnSpMkLst>
            <pc:docMk/>
            <pc:sldMk cId="1771683371" sldId="562"/>
            <ac:cxnSpMk id="27" creationId="{652C8FBE-21CC-4A05-93B1-C5EFC2A7F70B}"/>
          </ac:cxnSpMkLst>
        </pc:cxnChg>
        <pc:cxnChg chg="add">
          <ac:chgData name="Kshitij Srivastava" userId="9ca786a045148134" providerId="Windows Live" clId="Web-{C34E690C-81F0-4CDF-B4BD-E23B4C4480C1}" dt="2021-06-03T10:31:10.977" v="282"/>
          <ac:cxnSpMkLst>
            <pc:docMk/>
            <pc:sldMk cId="1771683371" sldId="562"/>
            <ac:cxnSpMk id="29" creationId="{F65A0195-A59D-474D-A32C-623045A4B6C9}"/>
          </ac:cxnSpMkLst>
        </pc:cxnChg>
        <pc:cxnChg chg="add">
          <ac:chgData name="Kshitij Srivastava" userId="9ca786a045148134" providerId="Windows Live" clId="Web-{C34E690C-81F0-4CDF-B4BD-E23B4C4480C1}" dt="2021-06-03T10:31:11.008" v="284"/>
          <ac:cxnSpMkLst>
            <pc:docMk/>
            <pc:sldMk cId="1771683371" sldId="562"/>
            <ac:cxnSpMk id="31" creationId="{1DC18CF1-18E3-4F67-BC57-882B54E9DFF8}"/>
          </ac:cxnSpMkLst>
        </pc:cxnChg>
        <pc:cxnChg chg="del">
          <ac:chgData name="Kshitij Srivastava" userId="9ca786a045148134" providerId="Windows Live" clId="Web-{C34E690C-81F0-4CDF-B4BD-E23B4C4480C1}" dt="2021-06-03T10:31:09.867" v="273"/>
          <ac:cxnSpMkLst>
            <pc:docMk/>
            <pc:sldMk cId="1771683371" sldId="562"/>
            <ac:cxnSpMk id="150" creationId="{0B19DC8B-4B3D-48AB-A5D7-60107C2D45AC}"/>
          </ac:cxnSpMkLst>
        </pc:cxnChg>
        <pc:cxnChg chg="del">
          <ac:chgData name="Kshitij Srivastava" userId="9ca786a045148134" providerId="Windows Live" clId="Web-{C34E690C-81F0-4CDF-B4BD-E23B4C4480C1}" dt="2021-06-03T10:31:09.867" v="271"/>
          <ac:cxnSpMkLst>
            <pc:docMk/>
            <pc:sldMk cId="1771683371" sldId="562"/>
            <ac:cxnSpMk id="152" creationId="{10DA50A9-F415-4725-B2B4-B99DEBCC11A2}"/>
          </ac:cxnSpMkLst>
        </pc:cxnChg>
        <pc:cxnChg chg="del">
          <ac:chgData name="Kshitij Srivastava" userId="9ca786a045148134" providerId="Windows Live" clId="Web-{C34E690C-81F0-4CDF-B4BD-E23B4C4480C1}" dt="2021-06-03T10:31:09.852" v="269"/>
          <ac:cxnSpMkLst>
            <pc:docMk/>
            <pc:sldMk cId="1771683371" sldId="562"/>
            <ac:cxnSpMk id="154" creationId="{A31209C0-6155-4DDA-905F-C1414F36BF1C}"/>
          </ac:cxnSpMkLst>
        </pc:cxnChg>
      </pc:sldChg>
      <pc:sldChg chg="addSp delSp modSp new addAnim">
        <pc:chgData name="Kshitij Srivastava" userId="9ca786a045148134" providerId="Windows Live" clId="Web-{C34E690C-81F0-4CDF-B4BD-E23B4C4480C1}" dt="2021-06-03T10:13:22.184" v="55" actId="1076"/>
        <pc:sldMkLst>
          <pc:docMk/>
          <pc:sldMk cId="1123329960" sldId="565"/>
        </pc:sldMkLst>
        <pc:spChg chg="mod">
          <ac:chgData name="Kshitij Srivastava" userId="9ca786a045148134" providerId="Windows Live" clId="Web-{C34E690C-81F0-4CDF-B4BD-E23B4C4480C1}" dt="2021-06-03T10:11:44.730" v="16" actId="20577"/>
          <ac:spMkLst>
            <pc:docMk/>
            <pc:sldMk cId="1123329960" sldId="565"/>
            <ac:spMk id="2" creationId="{CC779A81-9E89-46D5-87AA-45E08FC818F4}"/>
          </ac:spMkLst>
        </pc:spChg>
        <pc:spChg chg="del">
          <ac:chgData name="Kshitij Srivastava" userId="9ca786a045148134" providerId="Windows Live" clId="Web-{C34E690C-81F0-4CDF-B4BD-E23B4C4480C1}" dt="2021-06-03T10:12:08.668" v="17"/>
          <ac:spMkLst>
            <pc:docMk/>
            <pc:sldMk cId="1123329960" sldId="565"/>
            <ac:spMk id="3" creationId="{C62ADA68-2FF4-4B25-A7C0-92C473F71325}"/>
          </ac:spMkLst>
        </pc:spChg>
        <pc:spChg chg="add">
          <ac:chgData name="Kshitij Srivastava" userId="9ca786a045148134" providerId="Windows Live" clId="Web-{C34E690C-81F0-4CDF-B4BD-E23B4C4480C1}" dt="2021-06-03T10:12:10.933" v="18"/>
          <ac:spMkLst>
            <pc:docMk/>
            <pc:sldMk cId="1123329960" sldId="565"/>
            <ac:spMk id="5" creationId="{1846DD73-FF8F-4A0C-A531-BEC6933E9AFF}"/>
          </ac:spMkLst>
        </pc:spChg>
        <pc:spChg chg="add">
          <ac:chgData name="Kshitij Srivastava" userId="9ca786a045148134" providerId="Windows Live" clId="Web-{C34E690C-81F0-4CDF-B4BD-E23B4C4480C1}" dt="2021-06-03T10:12:10.949" v="19"/>
          <ac:spMkLst>
            <pc:docMk/>
            <pc:sldMk cId="1123329960" sldId="565"/>
            <ac:spMk id="7" creationId="{B76C2738-C80D-4BBB-B6EF-E8570BC79B77}"/>
          </ac:spMkLst>
        </pc:spChg>
        <pc:spChg chg="add">
          <ac:chgData name="Kshitij Srivastava" userId="9ca786a045148134" providerId="Windows Live" clId="Web-{C34E690C-81F0-4CDF-B4BD-E23B4C4480C1}" dt="2021-06-03T10:12:10.965" v="20"/>
          <ac:spMkLst>
            <pc:docMk/>
            <pc:sldMk cId="1123329960" sldId="565"/>
            <ac:spMk id="9" creationId="{DCA42AFC-EF9A-42FB-9346-88D384F06E39}"/>
          </ac:spMkLst>
        </pc:spChg>
        <pc:spChg chg="add">
          <ac:chgData name="Kshitij Srivastava" userId="9ca786a045148134" providerId="Windows Live" clId="Web-{C34E690C-81F0-4CDF-B4BD-E23B4C4480C1}" dt="2021-06-03T10:12:10.980" v="21"/>
          <ac:spMkLst>
            <pc:docMk/>
            <pc:sldMk cId="1123329960" sldId="565"/>
            <ac:spMk id="11" creationId="{FCE53F2B-AFBC-416B-A0FC-57348FCFF190}"/>
          </ac:spMkLst>
        </pc:spChg>
        <pc:spChg chg="add">
          <ac:chgData name="Kshitij Srivastava" userId="9ca786a045148134" providerId="Windows Live" clId="Web-{C34E690C-81F0-4CDF-B4BD-E23B4C4480C1}" dt="2021-06-03T10:12:10.996" v="22"/>
          <ac:spMkLst>
            <pc:docMk/>
            <pc:sldMk cId="1123329960" sldId="565"/>
            <ac:spMk id="13" creationId="{CBD62F84-9231-4F7C-B48E-10122712BD08}"/>
          </ac:spMkLst>
        </pc:spChg>
        <pc:spChg chg="add">
          <ac:chgData name="Kshitij Srivastava" userId="9ca786a045148134" providerId="Windows Live" clId="Web-{C34E690C-81F0-4CDF-B4BD-E23B4C4480C1}" dt="2021-06-03T10:12:11.027" v="23"/>
          <ac:spMkLst>
            <pc:docMk/>
            <pc:sldMk cId="1123329960" sldId="565"/>
            <ac:spMk id="15" creationId="{9EAC0403-2156-4F31-BE7F-FBB5A3ECD887}"/>
          </ac:spMkLst>
        </pc:spChg>
        <pc:spChg chg="add">
          <ac:chgData name="Kshitij Srivastava" userId="9ca786a045148134" providerId="Windows Live" clId="Web-{C34E690C-81F0-4CDF-B4BD-E23B4C4480C1}" dt="2021-06-03T10:12:11.105" v="29"/>
          <ac:spMkLst>
            <pc:docMk/>
            <pc:sldMk cId="1123329960" sldId="565"/>
            <ac:spMk id="27" creationId="{B24CB7FD-43D4-4A82-83A8-B92139F5EF5A}"/>
          </ac:spMkLst>
        </pc:spChg>
        <pc:spChg chg="add">
          <ac:chgData name="Kshitij Srivastava" userId="9ca786a045148134" providerId="Windows Live" clId="Web-{C34E690C-81F0-4CDF-B4BD-E23B4C4480C1}" dt="2021-06-03T10:12:11.137" v="30"/>
          <ac:spMkLst>
            <pc:docMk/>
            <pc:sldMk cId="1123329960" sldId="565"/>
            <ac:spMk id="29" creationId="{B90F9AF4-7E87-4F87-8193-A90BCFDB9A9E}"/>
          </ac:spMkLst>
        </pc:spChg>
        <pc:spChg chg="add">
          <ac:chgData name="Kshitij Srivastava" userId="9ca786a045148134" providerId="Windows Live" clId="Web-{C34E690C-81F0-4CDF-B4BD-E23B4C4480C1}" dt="2021-06-03T10:12:11.168" v="32"/>
          <ac:spMkLst>
            <pc:docMk/>
            <pc:sldMk cId="1123329960" sldId="565"/>
            <ac:spMk id="33" creationId="{F38AA1E2-507D-4E1D-97E9-1FDDF3624077}"/>
          </ac:spMkLst>
        </pc:spChg>
        <pc:spChg chg="add">
          <ac:chgData name="Kshitij Srivastava" userId="9ca786a045148134" providerId="Windows Live" clId="Web-{C34E690C-81F0-4CDF-B4BD-E23B4C4480C1}" dt="2021-06-03T10:12:11.183" v="33"/>
          <ac:spMkLst>
            <pc:docMk/>
            <pc:sldMk cId="1123329960" sldId="565"/>
            <ac:spMk id="35" creationId="{AD662935-783B-4625-B8E2-C4F24FD0B9DD}"/>
          </ac:spMkLst>
        </pc:spChg>
        <pc:spChg chg="add mod">
          <ac:chgData name="Kshitij Srivastava" userId="9ca786a045148134" providerId="Windows Live" clId="Web-{C34E690C-81F0-4CDF-B4BD-E23B4C4480C1}" dt="2021-06-03T10:13:22.184" v="55" actId="1076"/>
          <ac:spMkLst>
            <pc:docMk/>
            <pc:sldMk cId="1123329960" sldId="565"/>
            <ac:spMk id="42" creationId="{2BB7F4D7-32CE-40A0-984D-144646E1ACA8}"/>
          </ac:spMkLst>
        </pc:spChg>
        <pc:picChg chg="add">
          <ac:chgData name="Kshitij Srivastava" userId="9ca786a045148134" providerId="Windows Live" clId="Web-{C34E690C-81F0-4CDF-B4BD-E23B4C4480C1}" dt="2021-06-03T10:12:11.152" v="31"/>
          <ac:picMkLst>
            <pc:docMk/>
            <pc:sldMk cId="1123329960" sldId="565"/>
            <ac:picMk id="31" creationId="{26E5ED7A-91DA-43B3-A148-2F647ADD9816}"/>
          </ac:picMkLst>
        </pc:picChg>
        <pc:picChg chg="add">
          <ac:chgData name="Kshitij Srivastava" userId="9ca786a045148134" providerId="Windows Live" clId="Web-{C34E690C-81F0-4CDF-B4BD-E23B4C4480C1}" dt="2021-06-03T10:12:11.215" v="34"/>
          <ac:picMkLst>
            <pc:docMk/>
            <pc:sldMk cId="1123329960" sldId="565"/>
            <ac:picMk id="37" creationId="{78C6B636-59F7-4F09-B3D3-E10BFC8B3774}"/>
          </ac:picMkLst>
        </pc:picChg>
        <pc:picChg chg="add">
          <ac:chgData name="Kshitij Srivastava" userId="9ca786a045148134" providerId="Windows Live" clId="Web-{C34E690C-81F0-4CDF-B4BD-E23B4C4480C1}" dt="2021-06-03T10:12:11.230" v="35"/>
          <ac:picMkLst>
            <pc:docMk/>
            <pc:sldMk cId="1123329960" sldId="565"/>
            <ac:picMk id="39" creationId="{6D778A0D-1568-4D78-AD1A-E21AE84B1465}"/>
          </ac:picMkLst>
        </pc:picChg>
        <pc:picChg chg="add">
          <ac:chgData name="Kshitij Srivastava" userId="9ca786a045148134" providerId="Windows Live" clId="Web-{C34E690C-81F0-4CDF-B4BD-E23B4C4480C1}" dt="2021-06-03T10:12:11.262" v="36"/>
          <ac:picMkLst>
            <pc:docMk/>
            <pc:sldMk cId="1123329960" sldId="565"/>
            <ac:picMk id="41" creationId="{4CC4D87F-CD39-4599-B021-267CDB36E84C}"/>
          </ac:picMkLst>
        </pc:picChg>
        <pc:cxnChg chg="add">
          <ac:chgData name="Kshitij Srivastava" userId="9ca786a045148134" providerId="Windows Live" clId="Web-{C34E690C-81F0-4CDF-B4BD-E23B4C4480C1}" dt="2021-06-03T10:12:11.043" v="24"/>
          <ac:cxnSpMkLst>
            <pc:docMk/>
            <pc:sldMk cId="1123329960" sldId="565"/>
            <ac:cxnSpMk id="17" creationId="{CA17AEE0-75A1-414F-9344-BF5043F4D6F2}"/>
          </ac:cxnSpMkLst>
        </pc:cxnChg>
        <pc:cxnChg chg="add">
          <ac:chgData name="Kshitij Srivastava" userId="9ca786a045148134" providerId="Windows Live" clId="Web-{C34E690C-81F0-4CDF-B4BD-E23B4C4480C1}" dt="2021-06-03T10:12:11.043" v="25"/>
          <ac:cxnSpMkLst>
            <pc:docMk/>
            <pc:sldMk cId="1123329960" sldId="565"/>
            <ac:cxnSpMk id="19" creationId="{3236D748-0885-45D0-8EE8-96F6EC7A5A03}"/>
          </ac:cxnSpMkLst>
        </pc:cxnChg>
        <pc:cxnChg chg="add">
          <ac:chgData name="Kshitij Srivastava" userId="9ca786a045148134" providerId="Windows Live" clId="Web-{C34E690C-81F0-4CDF-B4BD-E23B4C4480C1}" dt="2021-06-03T10:12:11.058" v="26"/>
          <ac:cxnSpMkLst>
            <pc:docMk/>
            <pc:sldMk cId="1123329960" sldId="565"/>
            <ac:cxnSpMk id="21" creationId="{5C6B1A28-05F4-4CEA-BBC0-B39239AC86EF}"/>
          </ac:cxnSpMkLst>
        </pc:cxnChg>
        <pc:cxnChg chg="add">
          <ac:chgData name="Kshitij Srivastava" userId="9ca786a045148134" providerId="Windows Live" clId="Web-{C34E690C-81F0-4CDF-B4BD-E23B4C4480C1}" dt="2021-06-03T10:12:11.074" v="27"/>
          <ac:cxnSpMkLst>
            <pc:docMk/>
            <pc:sldMk cId="1123329960" sldId="565"/>
            <ac:cxnSpMk id="23" creationId="{6A83C1E6-A753-462E-9158-92710A7EA843}"/>
          </ac:cxnSpMkLst>
        </pc:cxnChg>
        <pc:cxnChg chg="add">
          <ac:chgData name="Kshitij Srivastava" userId="9ca786a045148134" providerId="Windows Live" clId="Web-{C34E690C-81F0-4CDF-B4BD-E23B4C4480C1}" dt="2021-06-03T10:12:11.090" v="28"/>
          <ac:cxnSpMkLst>
            <pc:docMk/>
            <pc:sldMk cId="1123329960" sldId="565"/>
            <ac:cxnSpMk id="25" creationId="{DA5211E5-01DF-4EF8-80C2-9E6EE756112A}"/>
          </ac:cxnSpMkLst>
        </pc:cxnChg>
      </pc:sldChg>
      <pc:sldChg chg="addSp delSp modSp new addAnim modAnim">
        <pc:chgData name="Kshitij Srivastava" userId="9ca786a045148134" providerId="Windows Live" clId="Web-{C34E690C-81F0-4CDF-B4BD-E23B4C4480C1}" dt="2021-06-03T10:15:52.780" v="129"/>
        <pc:sldMkLst>
          <pc:docMk/>
          <pc:sldMk cId="3432962128" sldId="566"/>
        </pc:sldMkLst>
        <pc:spChg chg="mod">
          <ac:chgData name="Kshitij Srivastava" userId="9ca786a045148134" providerId="Windows Live" clId="Web-{C34E690C-81F0-4CDF-B4BD-E23B4C4480C1}" dt="2021-06-03T10:13:45.981" v="59" actId="1076"/>
          <ac:spMkLst>
            <pc:docMk/>
            <pc:sldMk cId="3432962128" sldId="566"/>
            <ac:spMk id="2" creationId="{4D1EAD3E-6ADA-44E8-BD02-2A853A12F5F2}"/>
          </ac:spMkLst>
        </pc:spChg>
        <pc:spChg chg="del">
          <ac:chgData name="Kshitij Srivastava" userId="9ca786a045148134" providerId="Windows Live" clId="Web-{C34E690C-81F0-4CDF-B4BD-E23B4C4480C1}" dt="2021-06-03T10:13:48.044" v="60"/>
          <ac:spMkLst>
            <pc:docMk/>
            <pc:sldMk cId="3432962128" sldId="566"/>
            <ac:spMk id="3" creationId="{2E0429BF-A48F-4229-B678-ED9C485E9850}"/>
          </ac:spMkLst>
        </pc:spChg>
        <pc:spChg chg="add mod">
          <ac:chgData name="Kshitij Srivastava" userId="9ca786a045148134" providerId="Windows Live" clId="Web-{C34E690C-81F0-4CDF-B4BD-E23B4C4480C1}" dt="2021-06-03T10:15:47.545" v="127" actId="1076"/>
          <ac:spMkLst>
            <pc:docMk/>
            <pc:sldMk cId="3432962128" sldId="566"/>
            <ac:spMk id="4" creationId="{BD720E8E-2201-4E2B-862A-65F18BC140B2}"/>
          </ac:spMkLst>
        </pc:spChg>
      </pc:sldChg>
    </pc:docChg>
  </pc:docChgLst>
  <pc:docChgLst>
    <pc:chgData name="Kshitij Srivastava" userId="9ca786a045148134" providerId="Windows Live" clId="Web-{2CB10DC6-BA85-4204-8F35-1F41B237B88B}"/>
    <pc:docChg chg="addSld modSld">
      <pc:chgData name="Kshitij Srivastava" userId="9ca786a045148134" providerId="Windows Live" clId="Web-{2CB10DC6-BA85-4204-8F35-1F41B237B88B}" dt="2021-05-19T12:07:34.402" v="77" actId="20577"/>
      <pc:docMkLst>
        <pc:docMk/>
      </pc:docMkLst>
      <pc:sldChg chg="modSp">
        <pc:chgData name="Kshitij Srivastava" userId="9ca786a045148134" providerId="Windows Live" clId="Web-{2CB10DC6-BA85-4204-8F35-1F41B237B88B}" dt="2021-05-19T12:04:23.259" v="11"/>
        <pc:sldMkLst>
          <pc:docMk/>
          <pc:sldMk cId="1913379007" sldId="317"/>
        </pc:sldMkLst>
        <pc:spChg chg="mod">
          <ac:chgData name="Kshitij Srivastava" userId="9ca786a045148134" providerId="Windows Live" clId="Web-{2CB10DC6-BA85-4204-8F35-1F41B237B88B}" dt="2021-05-19T12:03:29.680" v="5"/>
          <ac:spMkLst>
            <pc:docMk/>
            <pc:sldMk cId="1913379007" sldId="317"/>
            <ac:spMk id="4" creationId="{1202297E-5E78-486A-BE09-E7F7230A2C13}"/>
          </ac:spMkLst>
        </pc:spChg>
        <pc:spChg chg="mod">
          <ac:chgData name="Kshitij Srivastava" userId="9ca786a045148134" providerId="Windows Live" clId="Web-{2CB10DC6-BA85-4204-8F35-1F41B237B88B}" dt="2021-05-19T12:03:58.150" v="6"/>
          <ac:spMkLst>
            <pc:docMk/>
            <pc:sldMk cId="1913379007" sldId="317"/>
            <ac:spMk id="10" creationId="{EFA13BC9-6F86-424C-A6AA-83281EBF7BB3}"/>
          </ac:spMkLst>
        </pc:spChg>
        <pc:spChg chg="mod">
          <ac:chgData name="Kshitij Srivastava" userId="9ca786a045148134" providerId="Windows Live" clId="Web-{2CB10DC6-BA85-4204-8F35-1F41B237B88B}" dt="2021-05-19T12:03:58.181" v="7"/>
          <ac:spMkLst>
            <pc:docMk/>
            <pc:sldMk cId="1913379007" sldId="317"/>
            <ac:spMk id="11" creationId="{29962459-820B-4FDE-883C-059E9FDEA835}"/>
          </ac:spMkLst>
        </pc:spChg>
        <pc:spChg chg="mod">
          <ac:chgData name="Kshitij Srivastava" userId="9ca786a045148134" providerId="Windows Live" clId="Web-{2CB10DC6-BA85-4204-8F35-1F41B237B88B}" dt="2021-05-19T12:03:58.212" v="8"/>
          <ac:spMkLst>
            <pc:docMk/>
            <pc:sldMk cId="1913379007" sldId="317"/>
            <ac:spMk id="12" creationId="{1A0E883A-EB7F-49EE-928A-1DBBF1717F8E}"/>
          </ac:spMkLst>
        </pc:spChg>
        <pc:spChg chg="mod">
          <ac:chgData name="Kshitij Srivastava" userId="9ca786a045148134" providerId="Windows Live" clId="Web-{2CB10DC6-BA85-4204-8F35-1F41B237B88B}" dt="2021-05-19T12:03:58.228" v="9"/>
          <ac:spMkLst>
            <pc:docMk/>
            <pc:sldMk cId="1913379007" sldId="317"/>
            <ac:spMk id="13" creationId="{9DF9D619-31A5-4246-A127-D93B2A8AAE32}"/>
          </ac:spMkLst>
        </pc:spChg>
        <pc:graphicFrameChg chg="modGraphic">
          <ac:chgData name="Kshitij Srivastava" userId="9ca786a045148134" providerId="Windows Live" clId="Web-{2CB10DC6-BA85-4204-8F35-1F41B237B88B}" dt="2021-05-19T12:04:23.259" v="11"/>
          <ac:graphicFrameMkLst>
            <pc:docMk/>
            <pc:sldMk cId="1913379007" sldId="317"/>
            <ac:graphicFrameMk id="16" creationId="{12FED192-F78D-4FA2-8432-108C74DF87C0}"/>
          </ac:graphicFrameMkLst>
        </pc:graphicFrameChg>
      </pc:sldChg>
      <pc:sldChg chg="modSp addCm">
        <pc:chgData name="Kshitij Srivastava" userId="9ca786a045148134" providerId="Windows Live" clId="Web-{2CB10DC6-BA85-4204-8F35-1F41B237B88B}" dt="2021-05-19T12:06:28.214" v="59"/>
        <pc:sldMkLst>
          <pc:docMk/>
          <pc:sldMk cId="1531134925" sldId="318"/>
        </pc:sldMkLst>
        <pc:spChg chg="mod">
          <ac:chgData name="Kshitij Srivastava" userId="9ca786a045148134" providerId="Windows Live" clId="Web-{2CB10DC6-BA85-4204-8F35-1F41B237B88B}" dt="2021-05-19T12:06:00.432" v="58"/>
          <ac:spMkLst>
            <pc:docMk/>
            <pc:sldMk cId="1531134925" sldId="318"/>
            <ac:spMk id="3" creationId="{AD04FF97-ED2E-4A6E-B7A9-A80EFAEB4484}"/>
          </ac:spMkLst>
        </pc:spChg>
        <pc:spChg chg="mod">
          <ac:chgData name="Kshitij Srivastava" userId="9ca786a045148134" providerId="Windows Live" clId="Web-{2CB10DC6-BA85-4204-8F35-1F41B237B88B}" dt="2021-05-19T12:05:36.744" v="55" actId="1076"/>
          <ac:spMkLst>
            <pc:docMk/>
            <pc:sldMk cId="1531134925" sldId="318"/>
            <ac:spMk id="21" creationId="{AA467E4D-D82F-48EA-842D-756077B7A70D}"/>
          </ac:spMkLst>
        </pc:spChg>
        <pc:spChg chg="mod">
          <ac:chgData name="Kshitij Srivastava" userId="9ca786a045148134" providerId="Windows Live" clId="Web-{2CB10DC6-BA85-4204-8F35-1F41B237B88B}" dt="2021-05-19T12:05:24.182" v="52" actId="1076"/>
          <ac:spMkLst>
            <pc:docMk/>
            <pc:sldMk cId="1531134925" sldId="318"/>
            <ac:spMk id="22" creationId="{50F4E40F-0EBC-4811-ACBB-3AFED72F951D}"/>
          </ac:spMkLst>
        </pc:spChg>
        <pc:spChg chg="mod">
          <ac:chgData name="Kshitij Srivastava" userId="9ca786a045148134" providerId="Windows Live" clId="Web-{2CB10DC6-BA85-4204-8F35-1F41B237B88B}" dt="2021-05-19T12:05:28.885" v="53" actId="1076"/>
          <ac:spMkLst>
            <pc:docMk/>
            <pc:sldMk cId="1531134925" sldId="318"/>
            <ac:spMk id="23" creationId="{BFEF6CBD-9584-4CD2-9F31-FDFF3A1EFF26}"/>
          </ac:spMkLst>
        </pc:spChg>
        <pc:spChg chg="mod">
          <ac:chgData name="Kshitij Srivastava" userId="9ca786a045148134" providerId="Windows Live" clId="Web-{2CB10DC6-BA85-4204-8F35-1F41B237B88B}" dt="2021-05-19T12:05:45.604" v="57" actId="1076"/>
          <ac:spMkLst>
            <pc:docMk/>
            <pc:sldMk cId="1531134925" sldId="318"/>
            <ac:spMk id="24" creationId="{48D91D3B-AC92-4A64-B423-CD9D861B0C87}"/>
          </ac:spMkLst>
        </pc:spChg>
      </pc:sldChg>
      <pc:sldChg chg="modSp new">
        <pc:chgData name="Kshitij Srivastava" userId="9ca786a045148134" providerId="Windows Live" clId="Web-{2CB10DC6-BA85-4204-8F35-1F41B237B88B}" dt="2021-05-19T12:07:34.402" v="77" actId="20577"/>
        <pc:sldMkLst>
          <pc:docMk/>
          <pc:sldMk cId="1070414369" sldId="319"/>
        </pc:sldMkLst>
        <pc:spChg chg="mod">
          <ac:chgData name="Kshitij Srivastava" userId="9ca786a045148134" providerId="Windows Live" clId="Web-{2CB10DC6-BA85-4204-8F35-1F41B237B88B}" dt="2021-05-19T12:07:34.402" v="77" actId="20577"/>
          <ac:spMkLst>
            <pc:docMk/>
            <pc:sldMk cId="1070414369" sldId="319"/>
            <ac:spMk id="2" creationId="{238E7870-7238-4DB1-9B2C-A134ED7804AC}"/>
          </ac:spMkLst>
        </pc:spChg>
      </pc:sldChg>
    </pc:docChg>
  </pc:docChgLst>
  <pc:docChgLst>
    <pc:chgData name="Kshitij Srivastava" userId="9ca786a045148134" providerId="Windows Live" clId="Web-{7BB3C8BA-70BC-4B0B-AFEC-D25A8AEFA6D9}"/>
    <pc:docChg chg="modSld">
      <pc:chgData name="Kshitij Srivastava" userId="9ca786a045148134" providerId="Windows Live" clId="Web-{7BB3C8BA-70BC-4B0B-AFEC-D25A8AEFA6D9}" dt="2021-05-28T01:28:31.202" v="12"/>
      <pc:docMkLst>
        <pc:docMk/>
      </pc:docMkLst>
      <pc:sldChg chg="modSp">
        <pc:chgData name="Kshitij Srivastava" userId="9ca786a045148134" providerId="Windows Live" clId="Web-{7BB3C8BA-70BC-4B0B-AFEC-D25A8AEFA6D9}" dt="2021-05-28T01:28:31.202" v="12"/>
        <pc:sldMkLst>
          <pc:docMk/>
          <pc:sldMk cId="2377193154" sldId="422"/>
        </pc:sldMkLst>
        <pc:spChg chg="mod">
          <ac:chgData name="Kshitij Srivastava" userId="9ca786a045148134" providerId="Windows Live" clId="Web-{7BB3C8BA-70BC-4B0B-AFEC-D25A8AEFA6D9}" dt="2021-05-28T01:28:31.092" v="10"/>
          <ac:spMkLst>
            <pc:docMk/>
            <pc:sldMk cId="2377193154" sldId="422"/>
            <ac:spMk id="2" creationId="{D63DB4ED-6EFC-4886-87D2-02CBD3B9C9CE}"/>
          </ac:spMkLst>
        </pc:spChg>
        <pc:spChg chg="mod">
          <ac:chgData name="Kshitij Srivastava" userId="9ca786a045148134" providerId="Windows Live" clId="Web-{7BB3C8BA-70BC-4B0B-AFEC-D25A8AEFA6D9}" dt="2021-05-28T01:28:31.155" v="11"/>
          <ac:spMkLst>
            <pc:docMk/>
            <pc:sldMk cId="2377193154" sldId="422"/>
            <ac:spMk id="3" creationId="{2D0994C0-E435-4E99-8135-13E8670B592C}"/>
          </ac:spMkLst>
        </pc:spChg>
        <pc:spChg chg="mod">
          <ac:chgData name="Kshitij Srivastava" userId="9ca786a045148134" providerId="Windows Live" clId="Web-{7BB3C8BA-70BC-4B0B-AFEC-D25A8AEFA6D9}" dt="2021-05-28T01:28:31.202" v="12"/>
          <ac:spMkLst>
            <pc:docMk/>
            <pc:sldMk cId="2377193154" sldId="422"/>
            <ac:spMk id="4" creationId="{E5D0C3D8-F63C-4C27-B866-8560CB14FDCF}"/>
          </ac:spMkLst>
        </pc:spChg>
        <pc:spChg chg="mod">
          <ac:chgData name="Kshitij Srivastava" userId="9ca786a045148134" providerId="Windows Live" clId="Web-{7BB3C8BA-70BC-4B0B-AFEC-D25A8AEFA6D9}" dt="2021-05-28T01:28:15.108" v="9"/>
          <ac:spMkLst>
            <pc:docMk/>
            <pc:sldMk cId="2377193154" sldId="422"/>
            <ac:spMk id="6" creationId="{EC3E5478-9DBA-4F30-9847-518BDAB7B956}"/>
          </ac:spMkLst>
        </pc:spChg>
      </pc:sldChg>
    </pc:docChg>
  </pc:docChgLst>
  <pc:docChgLst>
    <pc:chgData name="Kshitij Srivastava" userId="9ca786a045148134" providerId="Windows Live" clId="Web-{8CAB7E7F-FE1D-46FF-89C6-9A114304C197}"/>
    <pc:docChg chg="modSld">
      <pc:chgData name="Kshitij Srivastava" userId="9ca786a045148134" providerId="Windows Live" clId="Web-{8CAB7E7F-FE1D-46FF-89C6-9A114304C197}" dt="2021-11-09T04:31:04.582" v="1"/>
      <pc:docMkLst>
        <pc:docMk/>
      </pc:docMkLst>
      <pc:sldChg chg="addSp delSp addAnim delAnim">
        <pc:chgData name="Kshitij Srivastava" userId="9ca786a045148134" providerId="Windows Live" clId="Web-{8CAB7E7F-FE1D-46FF-89C6-9A114304C197}" dt="2021-11-09T04:31:04.582" v="1"/>
        <pc:sldMkLst>
          <pc:docMk/>
          <pc:sldMk cId="2997775542" sldId="586"/>
        </pc:sldMkLst>
        <pc:picChg chg="add del">
          <ac:chgData name="Kshitij Srivastava" userId="9ca786a045148134" providerId="Windows Live" clId="Web-{8CAB7E7F-FE1D-46FF-89C6-9A114304C197}" dt="2021-11-09T04:31:04.582" v="1"/>
          <ac:picMkLst>
            <pc:docMk/>
            <pc:sldMk cId="2997775542" sldId="586"/>
            <ac:picMk id="5" creationId="{761DBB74-3A89-4640-9D78-8FD1AC42F124}"/>
          </ac:picMkLst>
        </pc:picChg>
      </pc:sldChg>
    </pc:docChg>
  </pc:docChgLst>
  <pc:docChgLst>
    <pc:chgData name="Kshitij Srivastava" userId="9ca786a045148134" providerId="Windows Live" clId="Web-{95218C0D-8381-4B78-ADC7-E9FE9DC0ACEF}"/>
    <pc:docChg chg="addSld modSld sldOrd">
      <pc:chgData name="Kshitij Srivastava" userId="9ca786a045148134" providerId="Windows Live" clId="Web-{95218C0D-8381-4B78-ADC7-E9FE9DC0ACEF}" dt="2021-06-16T10:43:14.467" v="107"/>
      <pc:docMkLst>
        <pc:docMk/>
      </pc:docMkLst>
      <pc:sldChg chg="addAnim modAnim">
        <pc:chgData name="Kshitij Srivastava" userId="9ca786a045148134" providerId="Windows Live" clId="Web-{95218C0D-8381-4B78-ADC7-E9FE9DC0ACEF}" dt="2021-06-16T10:26:51.937" v="49"/>
        <pc:sldMkLst>
          <pc:docMk/>
          <pc:sldMk cId="1070414369" sldId="319"/>
        </pc:sldMkLst>
      </pc:sldChg>
      <pc:sldChg chg="modSp addAnim modAnim">
        <pc:chgData name="Kshitij Srivastava" userId="9ca786a045148134" providerId="Windows Live" clId="Web-{95218C0D-8381-4B78-ADC7-E9FE9DC0ACEF}" dt="2021-06-16T10:43:14.467" v="107"/>
        <pc:sldMkLst>
          <pc:docMk/>
          <pc:sldMk cId="2253556040" sldId="320"/>
        </pc:sldMkLst>
        <pc:spChg chg="mod">
          <ac:chgData name="Kshitij Srivastava" userId="9ca786a045148134" providerId="Windows Live" clId="Web-{95218C0D-8381-4B78-ADC7-E9FE9DC0ACEF}" dt="2021-06-16T10:32:32.422" v="83" actId="1076"/>
          <ac:spMkLst>
            <pc:docMk/>
            <pc:sldMk cId="2253556040" sldId="320"/>
            <ac:spMk id="8" creationId="{49A6BFFA-B903-4A19-88E1-064604B2889B}"/>
          </ac:spMkLst>
        </pc:spChg>
        <pc:graphicFrameChg chg="mod modGraphic">
          <ac:chgData name="Kshitij Srivastava" userId="9ca786a045148134" providerId="Windows Live" clId="Web-{95218C0D-8381-4B78-ADC7-E9FE9DC0ACEF}" dt="2021-06-16T10:43:14.467" v="107"/>
          <ac:graphicFrameMkLst>
            <pc:docMk/>
            <pc:sldMk cId="2253556040" sldId="320"/>
            <ac:graphicFrameMk id="7" creationId="{65B89041-DC72-4A00-A40C-4ED7715B1017}"/>
          </ac:graphicFrameMkLst>
        </pc:graphicFrameChg>
      </pc:sldChg>
      <pc:sldChg chg="modSp">
        <pc:chgData name="Kshitij Srivastava" userId="9ca786a045148134" providerId="Windows Live" clId="Web-{95218C0D-8381-4B78-ADC7-E9FE9DC0ACEF}" dt="2021-06-16T10:09:52.327" v="10" actId="20577"/>
        <pc:sldMkLst>
          <pc:docMk/>
          <pc:sldMk cId="3847190056" sldId="322"/>
        </pc:sldMkLst>
        <pc:spChg chg="mod">
          <ac:chgData name="Kshitij Srivastava" userId="9ca786a045148134" providerId="Windows Live" clId="Web-{95218C0D-8381-4B78-ADC7-E9FE9DC0ACEF}" dt="2021-06-16T10:09:52.327" v="10" actId="20577"/>
          <ac:spMkLst>
            <pc:docMk/>
            <pc:sldMk cId="3847190056" sldId="322"/>
            <ac:spMk id="3" creationId="{2C4521C9-FE47-4D78-9197-2E08F247BE2E}"/>
          </ac:spMkLst>
        </pc:spChg>
      </pc:sldChg>
      <pc:sldChg chg="addSp delSp modSp add ord replId delAnim">
        <pc:chgData name="Kshitij Srivastava" userId="9ca786a045148134" providerId="Windows Live" clId="Web-{95218C0D-8381-4B78-ADC7-E9FE9DC0ACEF}" dt="2021-06-16T10:37:38.483" v="99"/>
        <pc:sldMkLst>
          <pc:docMk/>
          <pc:sldMk cId="3158394918" sldId="606"/>
        </pc:sldMkLst>
        <pc:spChg chg="mod">
          <ac:chgData name="Kshitij Srivastava" userId="9ca786a045148134" providerId="Windows Live" clId="Web-{95218C0D-8381-4B78-ADC7-E9FE9DC0ACEF}" dt="2021-06-16T10:37:38.483" v="99"/>
          <ac:spMkLst>
            <pc:docMk/>
            <pc:sldMk cId="3158394918" sldId="606"/>
            <ac:spMk id="2" creationId="{4E4238C6-56FE-40FF-8C4A-B73D7D86AA6D}"/>
          </ac:spMkLst>
        </pc:spChg>
        <pc:spChg chg="add del">
          <ac:chgData name="Kshitij Srivastava" userId="9ca786a045148134" providerId="Windows Live" clId="Web-{95218C0D-8381-4B78-ADC7-E9FE9DC0ACEF}" dt="2021-06-16T10:37:38.483" v="99"/>
          <ac:spMkLst>
            <pc:docMk/>
            <pc:sldMk cId="3158394918" sldId="606"/>
            <ac:spMk id="47" creationId="{25C8D2C1-DA83-420D-9635-D52CE066B5DA}"/>
          </ac:spMkLst>
        </pc:spChg>
        <pc:spChg chg="add del">
          <ac:chgData name="Kshitij Srivastava" userId="9ca786a045148134" providerId="Windows Live" clId="Web-{95218C0D-8381-4B78-ADC7-E9FE9DC0ACEF}" dt="2021-06-16T10:37:38.483" v="99"/>
          <ac:spMkLst>
            <pc:docMk/>
            <pc:sldMk cId="3158394918" sldId="606"/>
            <ac:spMk id="49" creationId="{434F74C9-6A0B-409E-AD1C-45B58BE91BB8}"/>
          </ac:spMkLst>
        </pc:spChg>
        <pc:spChg chg="add del">
          <ac:chgData name="Kshitij Srivastava" userId="9ca786a045148134" providerId="Windows Live" clId="Web-{95218C0D-8381-4B78-ADC7-E9FE9DC0ACEF}" dt="2021-06-16T10:37:38.483" v="99"/>
          <ac:spMkLst>
            <pc:docMk/>
            <pc:sldMk cId="3158394918" sldId="606"/>
            <ac:spMk id="53" creationId="{F452A527-3631-41ED-858D-3777A7D1496A}"/>
          </ac:spMkLst>
        </pc:spChg>
        <pc:spChg chg="add">
          <ac:chgData name="Kshitij Srivastava" userId="9ca786a045148134" providerId="Windows Live" clId="Web-{95218C0D-8381-4B78-ADC7-E9FE9DC0ACEF}" dt="2021-06-16T10:37:38.483" v="99"/>
          <ac:spMkLst>
            <pc:docMk/>
            <pc:sldMk cId="3158394918" sldId="606"/>
            <ac:spMk id="57" creationId="{25C8D2C1-DA83-420D-9635-D52CE066B5DA}"/>
          </ac:spMkLst>
        </pc:spChg>
        <pc:spChg chg="add">
          <ac:chgData name="Kshitij Srivastava" userId="9ca786a045148134" providerId="Windows Live" clId="Web-{95218C0D-8381-4B78-ADC7-E9FE9DC0ACEF}" dt="2021-06-16T10:37:38.483" v="99"/>
          <ac:spMkLst>
            <pc:docMk/>
            <pc:sldMk cId="3158394918" sldId="606"/>
            <ac:spMk id="58" creationId="{434F74C9-6A0B-409E-AD1C-45B58BE91BB8}"/>
          </ac:spMkLst>
        </pc:spChg>
        <pc:spChg chg="add del">
          <ac:chgData name="Kshitij Srivastava" userId="9ca786a045148134" providerId="Windows Live" clId="Web-{95218C0D-8381-4B78-ADC7-E9FE9DC0ACEF}" dt="2021-06-16T10:37:38.467" v="98"/>
          <ac:spMkLst>
            <pc:docMk/>
            <pc:sldMk cId="3158394918" sldId="606"/>
            <ac:spMk id="60" creationId="{25C8D2C1-DA83-420D-9635-D52CE066B5DA}"/>
          </ac:spMkLst>
        </pc:spChg>
        <pc:spChg chg="add">
          <ac:chgData name="Kshitij Srivastava" userId="9ca786a045148134" providerId="Windows Live" clId="Web-{95218C0D-8381-4B78-ADC7-E9FE9DC0ACEF}" dt="2021-06-16T10:37:38.483" v="99"/>
          <ac:spMkLst>
            <pc:docMk/>
            <pc:sldMk cId="3158394918" sldId="606"/>
            <ac:spMk id="61" creationId="{F452A527-3631-41ED-858D-3777A7D1496A}"/>
          </ac:spMkLst>
        </pc:spChg>
        <pc:spChg chg="add del">
          <ac:chgData name="Kshitij Srivastava" userId="9ca786a045148134" providerId="Windows Live" clId="Web-{95218C0D-8381-4B78-ADC7-E9FE9DC0ACEF}" dt="2021-06-16T10:37:38.467" v="98"/>
          <ac:spMkLst>
            <pc:docMk/>
            <pc:sldMk cId="3158394918" sldId="606"/>
            <ac:spMk id="62" creationId="{434F74C9-6A0B-409E-AD1C-45B58BE91BB8}"/>
          </ac:spMkLst>
        </pc:spChg>
        <pc:spChg chg="add del">
          <ac:chgData name="Kshitij Srivastava" userId="9ca786a045148134" providerId="Windows Live" clId="Web-{95218C0D-8381-4B78-ADC7-E9FE9DC0ACEF}" dt="2021-06-16T10:37:38.467" v="98"/>
          <ac:spMkLst>
            <pc:docMk/>
            <pc:sldMk cId="3158394918" sldId="606"/>
            <ac:spMk id="66" creationId="{A9286AD2-18A9-4868-A4E3-7A2097A20810}"/>
          </ac:spMkLst>
        </pc:spChg>
        <pc:spChg chg="add del">
          <ac:chgData name="Kshitij Srivastava" userId="9ca786a045148134" providerId="Windows Live" clId="Web-{95218C0D-8381-4B78-ADC7-E9FE9DC0ACEF}" dt="2021-06-16T10:37:38.467" v="98"/>
          <ac:spMkLst>
            <pc:docMk/>
            <pc:sldMk cId="3158394918" sldId="606"/>
            <ac:spMk id="70" creationId="{1AB8ECB2-FB64-476F-A62F-36D68C8C7C60}"/>
          </ac:spMkLst>
        </pc:spChg>
        <pc:spChg chg="add del">
          <ac:chgData name="Kshitij Srivastava" userId="9ca786a045148134" providerId="Windows Live" clId="Web-{95218C0D-8381-4B78-ADC7-E9FE9DC0ACEF}" dt="2021-06-16T10:37:38.467" v="98"/>
          <ac:spMkLst>
            <pc:docMk/>
            <pc:sldMk cId="3158394918" sldId="606"/>
            <ac:spMk id="72" creationId="{289CEAD5-ED2F-4675-9E4C-80B8A0E8A0A1}"/>
          </ac:spMkLst>
        </pc:spChg>
        <pc:picChg chg="mod">
          <ac:chgData name="Kshitij Srivastava" userId="9ca786a045148134" providerId="Windows Live" clId="Web-{95218C0D-8381-4B78-ADC7-E9FE9DC0ACEF}" dt="2021-06-16T10:37:38.467" v="98"/>
          <ac:picMkLst>
            <pc:docMk/>
            <pc:sldMk cId="3158394918" sldId="606"/>
            <ac:picMk id="3" creationId="{DA158772-F232-4176-8A01-66B996DAB278}"/>
          </ac:picMkLst>
        </pc:picChg>
        <pc:cxnChg chg="add del">
          <ac:chgData name="Kshitij Srivastava" userId="9ca786a045148134" providerId="Windows Live" clId="Web-{95218C0D-8381-4B78-ADC7-E9FE9DC0ACEF}" dt="2021-06-16T10:37:38.483" v="99"/>
          <ac:cxnSpMkLst>
            <pc:docMk/>
            <pc:sldMk cId="3158394918" sldId="606"/>
            <ac:cxnSpMk id="51" creationId="{F5486A9D-1265-4B57-91E6-68E666B978BC}"/>
          </ac:cxnSpMkLst>
        </pc:cxnChg>
        <pc:cxnChg chg="add del">
          <ac:chgData name="Kshitij Srivastava" userId="9ca786a045148134" providerId="Windows Live" clId="Web-{95218C0D-8381-4B78-ADC7-E9FE9DC0ACEF}" dt="2021-06-16T10:37:38.483" v="99"/>
          <ac:cxnSpMkLst>
            <pc:docMk/>
            <pc:sldMk cId="3158394918" sldId="606"/>
            <ac:cxnSpMk id="55" creationId="{D28A9C89-B313-458F-9C85-515930A51A93}"/>
          </ac:cxnSpMkLst>
        </pc:cxnChg>
        <pc:cxnChg chg="add">
          <ac:chgData name="Kshitij Srivastava" userId="9ca786a045148134" providerId="Windows Live" clId="Web-{95218C0D-8381-4B78-ADC7-E9FE9DC0ACEF}" dt="2021-06-16T10:37:38.483" v="99"/>
          <ac:cxnSpMkLst>
            <pc:docMk/>
            <pc:sldMk cId="3158394918" sldId="606"/>
            <ac:cxnSpMk id="59" creationId="{F5486A9D-1265-4B57-91E6-68E666B978BC}"/>
          </ac:cxnSpMkLst>
        </pc:cxnChg>
        <pc:cxnChg chg="add">
          <ac:chgData name="Kshitij Srivastava" userId="9ca786a045148134" providerId="Windows Live" clId="Web-{95218C0D-8381-4B78-ADC7-E9FE9DC0ACEF}" dt="2021-06-16T10:37:38.483" v="99"/>
          <ac:cxnSpMkLst>
            <pc:docMk/>
            <pc:sldMk cId="3158394918" sldId="606"/>
            <ac:cxnSpMk id="63" creationId="{D28A9C89-B313-458F-9C85-515930A51A93}"/>
          </ac:cxnSpMkLst>
        </pc:cxnChg>
        <pc:cxnChg chg="add del">
          <ac:chgData name="Kshitij Srivastava" userId="9ca786a045148134" providerId="Windows Live" clId="Web-{95218C0D-8381-4B78-ADC7-E9FE9DC0ACEF}" dt="2021-06-16T10:37:38.467" v="98"/>
          <ac:cxnSpMkLst>
            <pc:docMk/>
            <pc:sldMk cId="3158394918" sldId="606"/>
            <ac:cxnSpMk id="64" creationId="{F5486A9D-1265-4B57-91E6-68E666B978BC}"/>
          </ac:cxnSpMkLst>
        </pc:cxnChg>
        <pc:cxnChg chg="add del">
          <ac:chgData name="Kshitij Srivastava" userId="9ca786a045148134" providerId="Windows Live" clId="Web-{95218C0D-8381-4B78-ADC7-E9FE9DC0ACEF}" dt="2021-06-16T10:37:38.467" v="98"/>
          <ac:cxnSpMkLst>
            <pc:docMk/>
            <pc:sldMk cId="3158394918" sldId="606"/>
            <ac:cxnSpMk id="68" creationId="{E7A7CD63-7EC3-44F3-95D0-595C4019FF24}"/>
          </ac:cxnSpMkLst>
        </pc:cxnChg>
      </pc:sldChg>
      <pc:sldChg chg="addSp delSp modSp new">
        <pc:chgData name="Kshitij Srivastava" userId="9ca786a045148134" providerId="Windows Live" clId="Web-{95218C0D-8381-4B78-ADC7-E9FE9DC0ACEF}" dt="2021-06-16T10:36:19.463" v="96" actId="20577"/>
        <pc:sldMkLst>
          <pc:docMk/>
          <pc:sldMk cId="1894429086" sldId="607"/>
        </pc:sldMkLst>
        <pc:spChg chg="mod">
          <ac:chgData name="Kshitij Srivastava" userId="9ca786a045148134" providerId="Windows Live" clId="Web-{95218C0D-8381-4B78-ADC7-E9FE9DC0ACEF}" dt="2021-06-16T10:36:19.463" v="96" actId="20577"/>
          <ac:spMkLst>
            <pc:docMk/>
            <pc:sldMk cId="1894429086" sldId="607"/>
            <ac:spMk id="2" creationId="{E3042CC5-C29B-4EAB-A5C2-A2D6C832A44E}"/>
          </ac:spMkLst>
        </pc:spChg>
        <pc:picChg chg="add del mod">
          <ac:chgData name="Kshitij Srivastava" userId="9ca786a045148134" providerId="Windows Live" clId="Web-{95218C0D-8381-4B78-ADC7-E9FE9DC0ACEF}" dt="2021-06-16T10:35:13.117" v="85"/>
          <ac:picMkLst>
            <pc:docMk/>
            <pc:sldMk cId="1894429086" sldId="607"/>
            <ac:picMk id="3" creationId="{DD935750-7C00-48FE-AAE5-C39C208EB2B2}"/>
          </ac:picMkLst>
        </pc:picChg>
        <pc:picChg chg="add mod">
          <ac:chgData name="Kshitij Srivastava" userId="9ca786a045148134" providerId="Windows Live" clId="Web-{95218C0D-8381-4B78-ADC7-E9FE9DC0ACEF}" dt="2021-06-16T10:35:59.056" v="94"/>
          <ac:picMkLst>
            <pc:docMk/>
            <pc:sldMk cId="1894429086" sldId="607"/>
            <ac:picMk id="4" creationId="{DD56CBB6-7FB4-461C-B8F8-EDAFC5D7D8F4}"/>
          </ac:picMkLst>
        </pc:picChg>
      </pc:sldChg>
    </pc:docChg>
  </pc:docChgLst>
  <pc:docChgLst>
    <pc:chgData name="Kshitij Srivastava" userId="9ca786a045148134" providerId="Windows Live" clId="Web-{70D14FEB-D6EE-4EA8-849B-75593199B2A4}"/>
    <pc:docChg chg="modSld">
      <pc:chgData name="Kshitij Srivastava" userId="9ca786a045148134" providerId="Windows Live" clId="Web-{70D14FEB-D6EE-4EA8-849B-75593199B2A4}" dt="2021-08-04T07:18:52.503" v="293" actId="1076"/>
      <pc:docMkLst>
        <pc:docMk/>
      </pc:docMkLst>
      <pc:sldChg chg="delSp modSp mod modClrScheme chgLayout">
        <pc:chgData name="Kshitij Srivastava" userId="9ca786a045148134" providerId="Windows Live" clId="Web-{70D14FEB-D6EE-4EA8-849B-75593199B2A4}" dt="2021-08-04T06:24:23.114" v="78" actId="1076"/>
        <pc:sldMkLst>
          <pc:docMk/>
          <pc:sldMk cId="4126815777" sldId="369"/>
        </pc:sldMkLst>
        <pc:spChg chg="del">
          <ac:chgData name="Kshitij Srivastava" userId="9ca786a045148134" providerId="Windows Live" clId="Web-{70D14FEB-D6EE-4EA8-849B-75593199B2A4}" dt="2021-08-04T06:24:10.457" v="26"/>
          <ac:spMkLst>
            <pc:docMk/>
            <pc:sldMk cId="4126815777" sldId="369"/>
            <ac:spMk id="19" creationId="{D22DF91B-8D08-4071-A404-4A56BECF2448}"/>
          </ac:spMkLst>
        </pc:spChg>
        <pc:spChg chg="mod">
          <ac:chgData name="Kshitij Srivastava" userId="9ca786a045148134" providerId="Windows Live" clId="Web-{70D14FEB-D6EE-4EA8-849B-75593199B2A4}" dt="2021-08-04T06:24:22.895" v="39" actId="1076"/>
          <ac:spMkLst>
            <pc:docMk/>
            <pc:sldMk cId="4126815777" sldId="369"/>
            <ac:spMk id="45" creationId="{B7B6B2DF-1915-441B-9B30-8E77F0CC06F8}"/>
          </ac:spMkLst>
        </pc:spChg>
        <pc:spChg chg="mod">
          <ac:chgData name="Kshitij Srivastava" userId="9ca786a045148134" providerId="Windows Live" clId="Web-{70D14FEB-D6EE-4EA8-849B-75593199B2A4}" dt="2021-08-04T06:24:22.911" v="41" actId="1076"/>
          <ac:spMkLst>
            <pc:docMk/>
            <pc:sldMk cId="4126815777" sldId="369"/>
            <ac:spMk id="49" creationId="{E25D61B5-627C-4C9B-9EE4-14216EADD5FE}"/>
          </ac:spMkLst>
        </pc:spChg>
        <pc:spChg chg="mod">
          <ac:chgData name="Kshitij Srivastava" userId="9ca786a045148134" providerId="Windows Live" clId="Web-{70D14FEB-D6EE-4EA8-849B-75593199B2A4}" dt="2021-08-04T06:24:22.926" v="43" actId="1076"/>
          <ac:spMkLst>
            <pc:docMk/>
            <pc:sldMk cId="4126815777" sldId="369"/>
            <ac:spMk id="53" creationId="{69A0547F-79A0-4AE4-BCC8-2407837BBB10}"/>
          </ac:spMkLst>
        </pc:spChg>
        <pc:spChg chg="mod">
          <ac:chgData name="Kshitij Srivastava" userId="9ca786a045148134" providerId="Windows Live" clId="Web-{70D14FEB-D6EE-4EA8-849B-75593199B2A4}" dt="2021-08-04T06:24:22.926" v="45" actId="1076"/>
          <ac:spMkLst>
            <pc:docMk/>
            <pc:sldMk cId="4126815777" sldId="369"/>
            <ac:spMk id="57" creationId="{0EFB8D7B-BB95-425E-ACDA-FDCE427880C4}"/>
          </ac:spMkLst>
        </pc:spChg>
        <pc:spChg chg="mod">
          <ac:chgData name="Kshitij Srivastava" userId="9ca786a045148134" providerId="Windows Live" clId="Web-{70D14FEB-D6EE-4EA8-849B-75593199B2A4}" dt="2021-08-04T06:24:22.942" v="46" actId="1076"/>
          <ac:spMkLst>
            <pc:docMk/>
            <pc:sldMk cId="4126815777" sldId="369"/>
            <ac:spMk id="59" creationId="{724CFFEB-0C0F-43DB-9DC0-30F8554AD4A1}"/>
          </ac:spMkLst>
        </pc:spChg>
        <pc:spChg chg="mod">
          <ac:chgData name="Kshitij Srivastava" userId="9ca786a045148134" providerId="Windows Live" clId="Web-{70D14FEB-D6EE-4EA8-849B-75593199B2A4}" dt="2021-08-04T06:24:22.958" v="48" actId="1076"/>
          <ac:spMkLst>
            <pc:docMk/>
            <pc:sldMk cId="4126815777" sldId="369"/>
            <ac:spMk id="63" creationId="{0056D5C0-A4B5-472A-88B5-2465F20B2477}"/>
          </ac:spMkLst>
        </pc:spChg>
        <pc:spChg chg="mod">
          <ac:chgData name="Kshitij Srivastava" userId="9ca786a045148134" providerId="Windows Live" clId="Web-{70D14FEB-D6EE-4EA8-849B-75593199B2A4}" dt="2021-08-04T06:24:22.958" v="50" actId="1076"/>
          <ac:spMkLst>
            <pc:docMk/>
            <pc:sldMk cId="4126815777" sldId="369"/>
            <ac:spMk id="67" creationId="{EB5D17D0-5439-4BA2-8243-409D0A0D9986}"/>
          </ac:spMkLst>
        </pc:spChg>
        <pc:spChg chg="mod">
          <ac:chgData name="Kshitij Srivastava" userId="9ca786a045148134" providerId="Windows Live" clId="Web-{70D14FEB-D6EE-4EA8-849B-75593199B2A4}" dt="2021-08-04T06:24:22.973" v="52" actId="1076"/>
          <ac:spMkLst>
            <pc:docMk/>
            <pc:sldMk cId="4126815777" sldId="369"/>
            <ac:spMk id="71" creationId="{676218E2-7074-43A9-BDA4-8514FAFF0ED1}"/>
          </ac:spMkLst>
        </pc:spChg>
        <pc:spChg chg="mod">
          <ac:chgData name="Kshitij Srivastava" userId="9ca786a045148134" providerId="Windows Live" clId="Web-{70D14FEB-D6EE-4EA8-849B-75593199B2A4}" dt="2021-08-04T06:24:22.973" v="53" actId="1076"/>
          <ac:spMkLst>
            <pc:docMk/>
            <pc:sldMk cId="4126815777" sldId="369"/>
            <ac:spMk id="73" creationId="{DA99C692-F30A-4D9D-854E-980A629195AC}"/>
          </ac:spMkLst>
        </pc:spChg>
        <pc:spChg chg="mod">
          <ac:chgData name="Kshitij Srivastava" userId="9ca786a045148134" providerId="Windows Live" clId="Web-{70D14FEB-D6EE-4EA8-849B-75593199B2A4}" dt="2021-08-04T06:24:22.989" v="55" actId="1076"/>
          <ac:spMkLst>
            <pc:docMk/>
            <pc:sldMk cId="4126815777" sldId="369"/>
            <ac:spMk id="77" creationId="{4A7D5D6D-4CC9-4E7D-A055-F0963B687F96}"/>
          </ac:spMkLst>
        </pc:spChg>
        <pc:spChg chg="mod">
          <ac:chgData name="Kshitij Srivastava" userId="9ca786a045148134" providerId="Windows Live" clId="Web-{70D14FEB-D6EE-4EA8-849B-75593199B2A4}" dt="2021-08-04T06:24:23.004" v="57" actId="1076"/>
          <ac:spMkLst>
            <pc:docMk/>
            <pc:sldMk cId="4126815777" sldId="369"/>
            <ac:spMk id="81" creationId="{FCBA2860-D6D7-48D2-BF01-392B283DC30F}"/>
          </ac:spMkLst>
        </pc:spChg>
        <pc:spChg chg="mod">
          <ac:chgData name="Kshitij Srivastava" userId="9ca786a045148134" providerId="Windows Live" clId="Web-{70D14FEB-D6EE-4EA8-849B-75593199B2A4}" dt="2021-08-04T06:24:23.004" v="59" actId="1076"/>
          <ac:spMkLst>
            <pc:docMk/>
            <pc:sldMk cId="4126815777" sldId="369"/>
            <ac:spMk id="85" creationId="{96DA63E9-EA90-44FF-B977-21D3E76027FA}"/>
          </ac:spMkLst>
        </pc:spChg>
        <pc:spChg chg="mod">
          <ac:chgData name="Kshitij Srivastava" userId="9ca786a045148134" providerId="Windows Live" clId="Web-{70D14FEB-D6EE-4EA8-849B-75593199B2A4}" dt="2021-08-04T06:24:23.020" v="60" actId="1076"/>
          <ac:spMkLst>
            <pc:docMk/>
            <pc:sldMk cId="4126815777" sldId="369"/>
            <ac:spMk id="87" creationId="{02CEC091-D3C6-4C3C-8FDC-5CAF07F6A6C7}"/>
          </ac:spMkLst>
        </pc:spChg>
        <pc:spChg chg="mod">
          <ac:chgData name="Kshitij Srivastava" userId="9ca786a045148134" providerId="Windows Live" clId="Web-{70D14FEB-D6EE-4EA8-849B-75593199B2A4}" dt="2021-08-04T06:24:23.036" v="62" actId="1076"/>
          <ac:spMkLst>
            <pc:docMk/>
            <pc:sldMk cId="4126815777" sldId="369"/>
            <ac:spMk id="91" creationId="{F71C608E-67DB-4A57-A84E-2AA2A0056AC0}"/>
          </ac:spMkLst>
        </pc:spChg>
        <pc:spChg chg="mod">
          <ac:chgData name="Kshitij Srivastava" userId="9ca786a045148134" providerId="Windows Live" clId="Web-{70D14FEB-D6EE-4EA8-849B-75593199B2A4}" dt="2021-08-04T06:24:23.036" v="64" actId="1076"/>
          <ac:spMkLst>
            <pc:docMk/>
            <pc:sldMk cId="4126815777" sldId="369"/>
            <ac:spMk id="95" creationId="{A669BEC7-67C7-4247-9189-11652F1C700B}"/>
          </ac:spMkLst>
        </pc:spChg>
        <pc:spChg chg="mod">
          <ac:chgData name="Kshitij Srivastava" userId="9ca786a045148134" providerId="Windows Live" clId="Web-{70D14FEB-D6EE-4EA8-849B-75593199B2A4}" dt="2021-08-04T06:24:23.051" v="66" actId="1076"/>
          <ac:spMkLst>
            <pc:docMk/>
            <pc:sldMk cId="4126815777" sldId="369"/>
            <ac:spMk id="119" creationId="{211B80A9-67F0-4D0D-8894-96E2E9C5900D}"/>
          </ac:spMkLst>
        </pc:spChg>
        <pc:spChg chg="mod">
          <ac:chgData name="Kshitij Srivastava" userId="9ca786a045148134" providerId="Windows Live" clId="Web-{70D14FEB-D6EE-4EA8-849B-75593199B2A4}" dt="2021-08-04T06:24:23.051" v="67" actId="1076"/>
          <ac:spMkLst>
            <pc:docMk/>
            <pc:sldMk cId="4126815777" sldId="369"/>
            <ac:spMk id="121" creationId="{DF277102-83CE-478B-8866-E99248153573}"/>
          </ac:spMkLst>
        </pc:spChg>
        <pc:spChg chg="mod">
          <ac:chgData name="Kshitij Srivastava" userId="9ca786a045148134" providerId="Windows Live" clId="Web-{70D14FEB-D6EE-4EA8-849B-75593199B2A4}" dt="2021-08-04T06:24:23.067" v="69" actId="1076"/>
          <ac:spMkLst>
            <pc:docMk/>
            <pc:sldMk cId="4126815777" sldId="369"/>
            <ac:spMk id="125" creationId="{FD0BE16B-D20A-4A2F-B66C-9772D20629FE}"/>
          </ac:spMkLst>
        </pc:spChg>
        <pc:spChg chg="mod">
          <ac:chgData name="Kshitij Srivastava" userId="9ca786a045148134" providerId="Windows Live" clId="Web-{70D14FEB-D6EE-4EA8-849B-75593199B2A4}" dt="2021-08-04T06:24:23.083" v="71" actId="1076"/>
          <ac:spMkLst>
            <pc:docMk/>
            <pc:sldMk cId="4126815777" sldId="369"/>
            <ac:spMk id="129" creationId="{CE8B825B-8A10-4937-91F8-6C3920764F2B}"/>
          </ac:spMkLst>
        </pc:spChg>
        <pc:spChg chg="mod">
          <ac:chgData name="Kshitij Srivastava" userId="9ca786a045148134" providerId="Windows Live" clId="Web-{70D14FEB-D6EE-4EA8-849B-75593199B2A4}" dt="2021-08-04T06:24:23.098" v="73" actId="1076"/>
          <ac:spMkLst>
            <pc:docMk/>
            <pc:sldMk cId="4126815777" sldId="369"/>
            <ac:spMk id="133" creationId="{912414D1-104B-451E-886F-E435F30BC4D3}"/>
          </ac:spMkLst>
        </pc:spChg>
        <pc:spChg chg="mod">
          <ac:chgData name="Kshitij Srivastava" userId="9ca786a045148134" providerId="Windows Live" clId="Web-{70D14FEB-D6EE-4EA8-849B-75593199B2A4}" dt="2021-08-04T06:24:23.098" v="74" actId="1076"/>
          <ac:spMkLst>
            <pc:docMk/>
            <pc:sldMk cId="4126815777" sldId="369"/>
            <ac:spMk id="135" creationId="{D52E1694-2DA3-4600-AE80-A523D023BEDD}"/>
          </ac:spMkLst>
        </pc:spChg>
        <pc:spChg chg="mod">
          <ac:chgData name="Kshitij Srivastava" userId="9ca786a045148134" providerId="Windows Live" clId="Web-{70D14FEB-D6EE-4EA8-849B-75593199B2A4}" dt="2021-08-04T06:24:23.098" v="75" actId="1076"/>
          <ac:spMkLst>
            <pc:docMk/>
            <pc:sldMk cId="4126815777" sldId="369"/>
            <ac:spMk id="137" creationId="{E99B0FC0-45C6-4720-A7B8-0864B2F4CB43}"/>
          </ac:spMkLst>
        </pc:spChg>
        <pc:spChg chg="mod">
          <ac:chgData name="Kshitij Srivastava" userId="9ca786a045148134" providerId="Windows Live" clId="Web-{70D14FEB-D6EE-4EA8-849B-75593199B2A4}" dt="2021-08-04T06:24:23.114" v="76" actId="1076"/>
          <ac:spMkLst>
            <pc:docMk/>
            <pc:sldMk cId="4126815777" sldId="369"/>
            <ac:spMk id="139" creationId="{D6942245-E1EC-467B-BE7C-0F3697F486D6}"/>
          </ac:spMkLst>
        </pc:spChg>
        <pc:spChg chg="mod">
          <ac:chgData name="Kshitij Srivastava" userId="9ca786a045148134" providerId="Windows Live" clId="Web-{70D14FEB-D6EE-4EA8-849B-75593199B2A4}" dt="2021-08-04T06:24:23.114" v="77" actId="1076"/>
          <ac:spMkLst>
            <pc:docMk/>
            <pc:sldMk cId="4126815777" sldId="369"/>
            <ac:spMk id="141" creationId="{796CC5A5-8073-4C7E-A0CD-9EFFEE8FA7C4}"/>
          </ac:spMkLst>
        </pc:spChg>
        <pc:spChg chg="mod">
          <ac:chgData name="Kshitij Srivastava" userId="9ca786a045148134" providerId="Windows Live" clId="Web-{70D14FEB-D6EE-4EA8-849B-75593199B2A4}" dt="2021-08-04T06:24:23.114" v="78" actId="1076"/>
          <ac:spMkLst>
            <pc:docMk/>
            <pc:sldMk cId="4126815777" sldId="369"/>
            <ac:spMk id="143" creationId="{03D65048-D3B5-4F92-8603-24C83B14BDD7}"/>
          </ac:spMkLst>
        </pc:spChg>
        <pc:picChg chg="mod">
          <ac:chgData name="Kshitij Srivastava" userId="9ca786a045148134" providerId="Windows Live" clId="Web-{70D14FEB-D6EE-4EA8-849B-75593199B2A4}" dt="2021-08-04T06:24:22.801" v="27" actId="1076"/>
          <ac:picMkLst>
            <pc:docMk/>
            <pc:sldMk cId="4126815777" sldId="369"/>
            <ac:picMk id="21" creationId="{722DDA65-1100-452F-B7B0-DC859A13093D}"/>
          </ac:picMkLst>
        </pc:picChg>
        <pc:picChg chg="mod">
          <ac:chgData name="Kshitij Srivastava" userId="9ca786a045148134" providerId="Windows Live" clId="Web-{70D14FEB-D6EE-4EA8-849B-75593199B2A4}" dt="2021-08-04T06:24:22.817" v="28" actId="1076"/>
          <ac:picMkLst>
            <pc:docMk/>
            <pc:sldMk cId="4126815777" sldId="369"/>
            <ac:picMk id="23" creationId="{BF86CDBA-D13D-4B22-A0EE-031715A7269D}"/>
          </ac:picMkLst>
        </pc:picChg>
        <pc:picChg chg="mod">
          <ac:chgData name="Kshitij Srivastava" userId="9ca786a045148134" providerId="Windows Live" clId="Web-{70D14FEB-D6EE-4EA8-849B-75593199B2A4}" dt="2021-08-04T06:24:22.817" v="29" actId="1076"/>
          <ac:picMkLst>
            <pc:docMk/>
            <pc:sldMk cId="4126815777" sldId="369"/>
            <ac:picMk id="25" creationId="{33B6A573-05B5-4740-B944-113CD95ED776}"/>
          </ac:picMkLst>
        </pc:picChg>
        <pc:picChg chg="mod">
          <ac:chgData name="Kshitij Srivastava" userId="9ca786a045148134" providerId="Windows Live" clId="Web-{70D14FEB-D6EE-4EA8-849B-75593199B2A4}" dt="2021-08-04T06:24:22.833" v="30" actId="1076"/>
          <ac:picMkLst>
            <pc:docMk/>
            <pc:sldMk cId="4126815777" sldId="369"/>
            <ac:picMk id="29" creationId="{9F6E11C4-C0BB-45EA-9471-56DA7221254A}"/>
          </ac:picMkLst>
        </pc:picChg>
        <pc:picChg chg="mod">
          <ac:chgData name="Kshitij Srivastava" userId="9ca786a045148134" providerId="Windows Live" clId="Web-{70D14FEB-D6EE-4EA8-849B-75593199B2A4}" dt="2021-08-04T06:24:22.833" v="31" actId="1076"/>
          <ac:picMkLst>
            <pc:docMk/>
            <pc:sldMk cId="4126815777" sldId="369"/>
            <ac:picMk id="31" creationId="{172213F2-77CA-4556-83DC-45FD511402BD}"/>
          </ac:picMkLst>
        </pc:picChg>
        <pc:cxnChg chg="mod">
          <ac:chgData name="Kshitij Srivastava" userId="9ca786a045148134" providerId="Windows Live" clId="Web-{70D14FEB-D6EE-4EA8-849B-75593199B2A4}" dt="2021-08-04T06:24:22.848" v="32" actId="1076"/>
          <ac:cxnSpMkLst>
            <pc:docMk/>
            <pc:sldMk cId="4126815777" sldId="369"/>
            <ac:cxnSpMk id="33" creationId="{08B67102-D9ED-45B7-A86E-CEB5C2373824}"/>
          </ac:cxnSpMkLst>
        </pc:cxnChg>
        <pc:cxnChg chg="mod">
          <ac:chgData name="Kshitij Srivastava" userId="9ca786a045148134" providerId="Windows Live" clId="Web-{70D14FEB-D6EE-4EA8-849B-75593199B2A4}" dt="2021-08-04T06:24:22.848" v="33" actId="1076"/>
          <ac:cxnSpMkLst>
            <pc:docMk/>
            <pc:sldMk cId="4126815777" sldId="369"/>
            <ac:cxnSpMk id="35" creationId="{F998BE78-E5D5-47E7-AC91-8378CC5C85BA}"/>
          </ac:cxnSpMkLst>
        </pc:cxnChg>
        <pc:cxnChg chg="mod">
          <ac:chgData name="Kshitij Srivastava" userId="9ca786a045148134" providerId="Windows Live" clId="Web-{70D14FEB-D6EE-4EA8-849B-75593199B2A4}" dt="2021-08-04T06:24:22.864" v="34" actId="1076"/>
          <ac:cxnSpMkLst>
            <pc:docMk/>
            <pc:sldMk cId="4126815777" sldId="369"/>
            <ac:cxnSpMk id="36" creationId="{00FF0811-BF03-498E-AD88-FD9AC6933D52}"/>
          </ac:cxnSpMkLst>
        </pc:cxnChg>
        <pc:cxnChg chg="mod">
          <ac:chgData name="Kshitij Srivastava" userId="9ca786a045148134" providerId="Windows Live" clId="Web-{70D14FEB-D6EE-4EA8-849B-75593199B2A4}" dt="2021-08-04T06:24:22.864" v="35" actId="1076"/>
          <ac:cxnSpMkLst>
            <pc:docMk/>
            <pc:sldMk cId="4126815777" sldId="369"/>
            <ac:cxnSpMk id="37" creationId="{F6708C01-FA6F-4623-B99E-14223547BE79}"/>
          </ac:cxnSpMkLst>
        </pc:cxnChg>
        <pc:cxnChg chg="mod">
          <ac:chgData name="Kshitij Srivastava" userId="9ca786a045148134" providerId="Windows Live" clId="Web-{70D14FEB-D6EE-4EA8-849B-75593199B2A4}" dt="2021-08-04T06:24:22.879" v="36" actId="1076"/>
          <ac:cxnSpMkLst>
            <pc:docMk/>
            <pc:sldMk cId="4126815777" sldId="369"/>
            <ac:cxnSpMk id="39" creationId="{2DBD8928-15B9-4706-B8B7-7393FDF48ED2}"/>
          </ac:cxnSpMkLst>
        </pc:cxnChg>
        <pc:cxnChg chg="mod">
          <ac:chgData name="Kshitij Srivastava" userId="9ca786a045148134" providerId="Windows Live" clId="Web-{70D14FEB-D6EE-4EA8-849B-75593199B2A4}" dt="2021-08-04T06:24:22.895" v="37" actId="1076"/>
          <ac:cxnSpMkLst>
            <pc:docMk/>
            <pc:sldMk cId="4126815777" sldId="369"/>
            <ac:cxnSpMk id="41" creationId="{3E119052-CDC3-4836-AB9F-5C706873F0FE}"/>
          </ac:cxnSpMkLst>
        </pc:cxnChg>
        <pc:cxnChg chg="mod">
          <ac:chgData name="Kshitij Srivastava" userId="9ca786a045148134" providerId="Windows Live" clId="Web-{70D14FEB-D6EE-4EA8-849B-75593199B2A4}" dt="2021-08-04T06:24:22.895" v="38" actId="1076"/>
          <ac:cxnSpMkLst>
            <pc:docMk/>
            <pc:sldMk cId="4126815777" sldId="369"/>
            <ac:cxnSpMk id="43" creationId="{15A69E8B-7195-4F7E-8104-F32F96F0DF4D}"/>
          </ac:cxnSpMkLst>
        </pc:cxnChg>
        <pc:cxnChg chg="mod">
          <ac:chgData name="Kshitij Srivastava" userId="9ca786a045148134" providerId="Windows Live" clId="Web-{70D14FEB-D6EE-4EA8-849B-75593199B2A4}" dt="2021-08-04T06:24:22.911" v="40" actId="1076"/>
          <ac:cxnSpMkLst>
            <pc:docMk/>
            <pc:sldMk cId="4126815777" sldId="369"/>
            <ac:cxnSpMk id="47" creationId="{B97CE6AC-39B2-49B6-8D23-84325B3CDD98}"/>
          </ac:cxnSpMkLst>
        </pc:cxnChg>
        <pc:cxnChg chg="mod">
          <ac:chgData name="Kshitij Srivastava" userId="9ca786a045148134" providerId="Windows Live" clId="Web-{70D14FEB-D6EE-4EA8-849B-75593199B2A4}" dt="2021-08-04T06:24:22.911" v="42" actId="1076"/>
          <ac:cxnSpMkLst>
            <pc:docMk/>
            <pc:sldMk cId="4126815777" sldId="369"/>
            <ac:cxnSpMk id="51" creationId="{9EC9E919-817F-4114-95D6-116F4F859099}"/>
          </ac:cxnSpMkLst>
        </pc:cxnChg>
        <pc:cxnChg chg="mod">
          <ac:chgData name="Kshitij Srivastava" userId="9ca786a045148134" providerId="Windows Live" clId="Web-{70D14FEB-D6EE-4EA8-849B-75593199B2A4}" dt="2021-08-04T06:24:22.926" v="44" actId="1076"/>
          <ac:cxnSpMkLst>
            <pc:docMk/>
            <pc:sldMk cId="4126815777" sldId="369"/>
            <ac:cxnSpMk id="55" creationId="{E66C58C9-225E-4D22-81B1-656914ABC55B}"/>
          </ac:cxnSpMkLst>
        </pc:cxnChg>
        <pc:cxnChg chg="mod">
          <ac:chgData name="Kshitij Srivastava" userId="9ca786a045148134" providerId="Windows Live" clId="Web-{70D14FEB-D6EE-4EA8-849B-75593199B2A4}" dt="2021-08-04T06:24:22.942" v="47" actId="1076"/>
          <ac:cxnSpMkLst>
            <pc:docMk/>
            <pc:sldMk cId="4126815777" sldId="369"/>
            <ac:cxnSpMk id="61" creationId="{C88C7E8D-7AC7-47E1-A30D-BA957113E73A}"/>
          </ac:cxnSpMkLst>
        </pc:cxnChg>
        <pc:cxnChg chg="mod">
          <ac:chgData name="Kshitij Srivastava" userId="9ca786a045148134" providerId="Windows Live" clId="Web-{70D14FEB-D6EE-4EA8-849B-75593199B2A4}" dt="2021-08-04T06:24:22.958" v="49" actId="1076"/>
          <ac:cxnSpMkLst>
            <pc:docMk/>
            <pc:sldMk cId="4126815777" sldId="369"/>
            <ac:cxnSpMk id="65" creationId="{0756ED78-DF41-4779-94EA-6DC96CC64E87}"/>
          </ac:cxnSpMkLst>
        </pc:cxnChg>
        <pc:cxnChg chg="mod">
          <ac:chgData name="Kshitij Srivastava" userId="9ca786a045148134" providerId="Windows Live" clId="Web-{70D14FEB-D6EE-4EA8-849B-75593199B2A4}" dt="2021-08-04T06:24:22.973" v="51" actId="1076"/>
          <ac:cxnSpMkLst>
            <pc:docMk/>
            <pc:sldMk cId="4126815777" sldId="369"/>
            <ac:cxnSpMk id="69" creationId="{EE03FBE1-78E7-485E-BF2D-7985AB19300B}"/>
          </ac:cxnSpMkLst>
        </pc:cxnChg>
        <pc:cxnChg chg="mod">
          <ac:chgData name="Kshitij Srivastava" userId="9ca786a045148134" providerId="Windows Live" clId="Web-{70D14FEB-D6EE-4EA8-849B-75593199B2A4}" dt="2021-08-04T06:24:22.989" v="54" actId="1076"/>
          <ac:cxnSpMkLst>
            <pc:docMk/>
            <pc:sldMk cId="4126815777" sldId="369"/>
            <ac:cxnSpMk id="75" creationId="{A2857D5B-B1BF-4C44-B3F0-2741DF268566}"/>
          </ac:cxnSpMkLst>
        </pc:cxnChg>
        <pc:cxnChg chg="mod">
          <ac:chgData name="Kshitij Srivastava" userId="9ca786a045148134" providerId="Windows Live" clId="Web-{70D14FEB-D6EE-4EA8-849B-75593199B2A4}" dt="2021-08-04T06:24:22.989" v="56" actId="1076"/>
          <ac:cxnSpMkLst>
            <pc:docMk/>
            <pc:sldMk cId="4126815777" sldId="369"/>
            <ac:cxnSpMk id="79" creationId="{F358C2DE-B32F-4317-8298-58B401F675A3}"/>
          </ac:cxnSpMkLst>
        </pc:cxnChg>
        <pc:cxnChg chg="mod">
          <ac:chgData name="Kshitij Srivastava" userId="9ca786a045148134" providerId="Windows Live" clId="Web-{70D14FEB-D6EE-4EA8-849B-75593199B2A4}" dt="2021-08-04T06:24:23.004" v="58" actId="1076"/>
          <ac:cxnSpMkLst>
            <pc:docMk/>
            <pc:sldMk cId="4126815777" sldId="369"/>
            <ac:cxnSpMk id="83" creationId="{1D89FFB7-1A25-42AD-9818-0782850BEC91}"/>
          </ac:cxnSpMkLst>
        </pc:cxnChg>
        <pc:cxnChg chg="mod">
          <ac:chgData name="Kshitij Srivastava" userId="9ca786a045148134" providerId="Windows Live" clId="Web-{70D14FEB-D6EE-4EA8-849B-75593199B2A4}" dt="2021-08-04T06:24:23.020" v="61" actId="1076"/>
          <ac:cxnSpMkLst>
            <pc:docMk/>
            <pc:sldMk cId="4126815777" sldId="369"/>
            <ac:cxnSpMk id="89" creationId="{3D1345B0-04CE-4629-9254-6FB563B29C98}"/>
          </ac:cxnSpMkLst>
        </pc:cxnChg>
        <pc:cxnChg chg="mod">
          <ac:chgData name="Kshitij Srivastava" userId="9ca786a045148134" providerId="Windows Live" clId="Web-{70D14FEB-D6EE-4EA8-849B-75593199B2A4}" dt="2021-08-04T06:24:23.036" v="63" actId="1076"/>
          <ac:cxnSpMkLst>
            <pc:docMk/>
            <pc:sldMk cId="4126815777" sldId="369"/>
            <ac:cxnSpMk id="93" creationId="{6B6A7B17-53D9-445E-87DC-83C216CFDA27}"/>
          </ac:cxnSpMkLst>
        </pc:cxnChg>
        <pc:cxnChg chg="mod">
          <ac:chgData name="Kshitij Srivastava" userId="9ca786a045148134" providerId="Windows Live" clId="Web-{70D14FEB-D6EE-4EA8-849B-75593199B2A4}" dt="2021-08-04T06:24:23.051" v="65" actId="1076"/>
          <ac:cxnSpMkLst>
            <pc:docMk/>
            <pc:sldMk cId="4126815777" sldId="369"/>
            <ac:cxnSpMk id="97" creationId="{306E1812-A98F-4895-9FDE-EB009D8D679A}"/>
          </ac:cxnSpMkLst>
        </pc:cxnChg>
        <pc:cxnChg chg="mod">
          <ac:chgData name="Kshitij Srivastava" userId="9ca786a045148134" providerId="Windows Live" clId="Web-{70D14FEB-D6EE-4EA8-849B-75593199B2A4}" dt="2021-08-04T06:24:23.067" v="68" actId="1076"/>
          <ac:cxnSpMkLst>
            <pc:docMk/>
            <pc:sldMk cId="4126815777" sldId="369"/>
            <ac:cxnSpMk id="123" creationId="{C4FD1879-2A16-4AC0-B212-AFE2F75D3778}"/>
          </ac:cxnSpMkLst>
        </pc:cxnChg>
        <pc:cxnChg chg="mod">
          <ac:chgData name="Kshitij Srivastava" userId="9ca786a045148134" providerId="Windows Live" clId="Web-{70D14FEB-D6EE-4EA8-849B-75593199B2A4}" dt="2021-08-04T06:24:23.083" v="70" actId="1076"/>
          <ac:cxnSpMkLst>
            <pc:docMk/>
            <pc:sldMk cId="4126815777" sldId="369"/>
            <ac:cxnSpMk id="127" creationId="{63C0749A-9B2C-4102-A706-91DC538C18C1}"/>
          </ac:cxnSpMkLst>
        </pc:cxnChg>
        <pc:cxnChg chg="mod">
          <ac:chgData name="Kshitij Srivastava" userId="9ca786a045148134" providerId="Windows Live" clId="Web-{70D14FEB-D6EE-4EA8-849B-75593199B2A4}" dt="2021-08-04T06:24:23.083" v="72" actId="1076"/>
          <ac:cxnSpMkLst>
            <pc:docMk/>
            <pc:sldMk cId="4126815777" sldId="369"/>
            <ac:cxnSpMk id="131" creationId="{BAB16E72-7017-464D-8BC6-B4C8FA927EF2}"/>
          </ac:cxnSpMkLst>
        </pc:cxnChg>
      </pc:sldChg>
      <pc:sldChg chg="addSp delSp modSp mod modClrScheme chgLayout">
        <pc:chgData name="Kshitij Srivastava" userId="9ca786a045148134" providerId="Windows Live" clId="Web-{70D14FEB-D6EE-4EA8-849B-75593199B2A4}" dt="2021-08-04T06:27:12.336" v="226" actId="1076"/>
        <pc:sldMkLst>
          <pc:docMk/>
          <pc:sldMk cId="2577996725" sldId="410"/>
        </pc:sldMkLst>
        <pc:spChg chg="del mod ord">
          <ac:chgData name="Kshitij Srivastava" userId="9ca786a045148134" providerId="Windows Live" clId="Web-{70D14FEB-D6EE-4EA8-849B-75593199B2A4}" dt="2021-08-04T06:23:57.660" v="24"/>
          <ac:spMkLst>
            <pc:docMk/>
            <pc:sldMk cId="2577996725" sldId="410"/>
            <ac:spMk id="2" creationId="{2DB9BEE5-9FDD-4BFD-A545-AD3D8CD4C966}"/>
          </ac:spMkLst>
        </pc:spChg>
        <pc:spChg chg="mod">
          <ac:chgData name="Kshitij Srivastava" userId="9ca786a045148134" providerId="Windows Live" clId="Web-{70D14FEB-D6EE-4EA8-849B-75593199B2A4}" dt="2021-08-04T06:27:12.305" v="217" actId="1076"/>
          <ac:spMkLst>
            <pc:docMk/>
            <pc:sldMk cId="2577996725" sldId="410"/>
            <ac:spMk id="98" creationId="{A138EF78-69C9-4167-9F29-9254F1D8688D}"/>
          </ac:spMkLst>
        </pc:spChg>
        <pc:spChg chg="mod">
          <ac:chgData name="Kshitij Srivastava" userId="9ca786a045148134" providerId="Windows Live" clId="Web-{70D14FEB-D6EE-4EA8-849B-75593199B2A4}" dt="2021-08-04T06:27:12.305" v="218" actId="1076"/>
          <ac:spMkLst>
            <pc:docMk/>
            <pc:sldMk cId="2577996725" sldId="410"/>
            <ac:spMk id="100" creationId="{931A81E9-7842-4C1A-A4DC-00D7B8A83997}"/>
          </ac:spMkLst>
        </pc:spChg>
        <pc:spChg chg="mod">
          <ac:chgData name="Kshitij Srivastava" userId="9ca786a045148134" providerId="Windows Live" clId="Web-{70D14FEB-D6EE-4EA8-849B-75593199B2A4}" dt="2021-08-04T06:27:12.305" v="219" actId="1076"/>
          <ac:spMkLst>
            <pc:docMk/>
            <pc:sldMk cId="2577996725" sldId="410"/>
            <ac:spMk id="102" creationId="{5543071E-1A74-4E3E-A75B-32DBF1BF3E33}"/>
          </ac:spMkLst>
        </pc:spChg>
        <pc:spChg chg="mod">
          <ac:chgData name="Kshitij Srivastava" userId="9ca786a045148134" providerId="Windows Live" clId="Web-{70D14FEB-D6EE-4EA8-849B-75593199B2A4}" dt="2021-08-04T06:27:12.305" v="220" actId="1076"/>
          <ac:spMkLst>
            <pc:docMk/>
            <pc:sldMk cId="2577996725" sldId="410"/>
            <ac:spMk id="104" creationId="{980A3024-DC9C-4CD7-BBBA-5765E19EBD80}"/>
          </ac:spMkLst>
        </pc:spChg>
        <pc:spChg chg="mod">
          <ac:chgData name="Kshitij Srivastava" userId="9ca786a045148134" providerId="Windows Live" clId="Web-{70D14FEB-D6EE-4EA8-849B-75593199B2A4}" dt="2021-08-04T06:27:12.320" v="221" actId="1076"/>
          <ac:spMkLst>
            <pc:docMk/>
            <pc:sldMk cId="2577996725" sldId="410"/>
            <ac:spMk id="106" creationId="{3E5C9D67-CAE1-43A1-AC06-2353492C6A8A}"/>
          </ac:spMkLst>
        </pc:spChg>
        <pc:picChg chg="add mod">
          <ac:chgData name="Kshitij Srivastava" userId="9ca786a045148134" providerId="Windows Live" clId="Web-{70D14FEB-D6EE-4EA8-849B-75593199B2A4}" dt="2021-08-04T06:27:12.320" v="222" actId="1076"/>
          <ac:picMkLst>
            <pc:docMk/>
            <pc:sldMk cId="2577996725" sldId="410"/>
            <ac:picMk id="3" creationId="{D81A37C6-EEB7-485A-B21B-5334E56CF966}"/>
          </ac:picMkLst>
        </pc:picChg>
        <pc:picChg chg="mod">
          <ac:chgData name="Kshitij Srivastava" userId="9ca786a045148134" providerId="Windows Live" clId="Web-{70D14FEB-D6EE-4EA8-849B-75593199B2A4}" dt="2021-08-04T06:27:12.226" v="205" actId="1076"/>
          <ac:picMkLst>
            <pc:docMk/>
            <pc:sldMk cId="2577996725" sldId="410"/>
            <ac:picMk id="4" creationId="{4F789AE1-305D-44BD-967D-B36735B9F86B}"/>
          </ac:picMkLst>
        </pc:picChg>
        <pc:picChg chg="mod">
          <ac:chgData name="Kshitij Srivastava" userId="9ca786a045148134" providerId="Windows Live" clId="Web-{70D14FEB-D6EE-4EA8-849B-75593199B2A4}" dt="2021-08-04T06:27:12.242" v="206" actId="1076"/>
          <ac:picMkLst>
            <pc:docMk/>
            <pc:sldMk cId="2577996725" sldId="410"/>
            <ac:picMk id="6" creationId="{C7BEC99F-A46F-4E43-A6BF-99A9AEF9BDB4}"/>
          </ac:picMkLst>
        </pc:picChg>
        <pc:picChg chg="mod">
          <ac:chgData name="Kshitij Srivastava" userId="9ca786a045148134" providerId="Windows Live" clId="Web-{70D14FEB-D6EE-4EA8-849B-75593199B2A4}" dt="2021-08-04T06:27:12.242" v="207" actId="1076"/>
          <ac:picMkLst>
            <pc:docMk/>
            <pc:sldMk cId="2577996725" sldId="410"/>
            <ac:picMk id="8" creationId="{AC898237-D03C-4211-BB16-68FB7585B015}"/>
          </ac:picMkLst>
        </pc:picChg>
        <pc:picChg chg="mod">
          <ac:chgData name="Kshitij Srivastava" userId="9ca786a045148134" providerId="Windows Live" clId="Web-{70D14FEB-D6EE-4EA8-849B-75593199B2A4}" dt="2021-08-04T06:27:12.242" v="208" actId="1076"/>
          <ac:picMkLst>
            <pc:docMk/>
            <pc:sldMk cId="2577996725" sldId="410"/>
            <ac:picMk id="10" creationId="{F805343A-1BC8-417E-9055-467019188F98}"/>
          </ac:picMkLst>
        </pc:picChg>
        <pc:picChg chg="mod">
          <ac:chgData name="Kshitij Srivastava" userId="9ca786a045148134" providerId="Windows Live" clId="Web-{70D14FEB-D6EE-4EA8-849B-75593199B2A4}" dt="2021-08-04T06:27:12.258" v="209" actId="1076"/>
          <ac:picMkLst>
            <pc:docMk/>
            <pc:sldMk cId="2577996725" sldId="410"/>
            <ac:picMk id="12" creationId="{1034AEF7-AC7A-4EB4-9F86-59DA80E54959}"/>
          </ac:picMkLst>
        </pc:picChg>
        <pc:picChg chg="add mod">
          <ac:chgData name="Kshitij Srivastava" userId="9ca786a045148134" providerId="Windows Live" clId="Web-{70D14FEB-D6EE-4EA8-849B-75593199B2A4}" dt="2021-08-04T06:27:12.320" v="223" actId="1076"/>
          <ac:picMkLst>
            <pc:docMk/>
            <pc:sldMk cId="2577996725" sldId="410"/>
            <ac:picMk id="27" creationId="{91EC9B6D-9BCA-4863-87EF-42E7B598F47F}"/>
          </ac:picMkLst>
        </pc:picChg>
        <pc:picChg chg="add mod">
          <ac:chgData name="Kshitij Srivastava" userId="9ca786a045148134" providerId="Windows Live" clId="Web-{70D14FEB-D6EE-4EA8-849B-75593199B2A4}" dt="2021-08-04T06:27:12.336" v="224" actId="1076"/>
          <ac:picMkLst>
            <pc:docMk/>
            <pc:sldMk cId="2577996725" sldId="410"/>
            <ac:picMk id="28" creationId="{C0AB2ED9-5EE8-4C18-B04B-11D4EB402ACD}"/>
          </ac:picMkLst>
        </pc:picChg>
        <pc:picChg chg="add mod">
          <ac:chgData name="Kshitij Srivastava" userId="9ca786a045148134" providerId="Windows Live" clId="Web-{70D14FEB-D6EE-4EA8-849B-75593199B2A4}" dt="2021-08-04T06:27:12.336" v="225" actId="1076"/>
          <ac:picMkLst>
            <pc:docMk/>
            <pc:sldMk cId="2577996725" sldId="410"/>
            <ac:picMk id="29" creationId="{586E1874-C1AA-4DA9-B11A-7E37039D37D0}"/>
          </ac:picMkLst>
        </pc:picChg>
        <pc:picChg chg="add mod">
          <ac:chgData name="Kshitij Srivastava" userId="9ca786a045148134" providerId="Windows Live" clId="Web-{70D14FEB-D6EE-4EA8-849B-75593199B2A4}" dt="2021-08-04T06:27:12.336" v="226" actId="1076"/>
          <ac:picMkLst>
            <pc:docMk/>
            <pc:sldMk cId="2577996725" sldId="410"/>
            <ac:picMk id="30" creationId="{FF7986A5-85DC-403B-8F15-498CDBC930F8}"/>
          </ac:picMkLst>
        </pc:picChg>
        <pc:picChg chg="del">
          <ac:chgData name="Kshitij Srivastava" userId="9ca786a045148134" providerId="Windows Live" clId="Web-{70D14FEB-D6EE-4EA8-849B-75593199B2A4}" dt="2021-08-04T06:21:22.517" v="0"/>
          <ac:picMkLst>
            <pc:docMk/>
            <pc:sldMk cId="2577996725" sldId="410"/>
            <ac:picMk id="107" creationId="{4538A220-B442-4A87-B846-9BF32113D7D1}"/>
          </ac:picMkLst>
        </pc:picChg>
        <pc:picChg chg="del">
          <ac:chgData name="Kshitij Srivastava" userId="9ca786a045148134" providerId="Windows Live" clId="Web-{70D14FEB-D6EE-4EA8-849B-75593199B2A4}" dt="2021-08-04T06:21:24.798" v="4"/>
          <ac:picMkLst>
            <pc:docMk/>
            <pc:sldMk cId="2577996725" sldId="410"/>
            <ac:picMk id="108" creationId="{AE9836EB-4121-4C7D-902E-B1076A5A6F11}"/>
          </ac:picMkLst>
        </pc:picChg>
        <pc:picChg chg="del">
          <ac:chgData name="Kshitij Srivastava" userId="9ca786a045148134" providerId="Windows Live" clId="Web-{70D14FEB-D6EE-4EA8-849B-75593199B2A4}" dt="2021-08-04T06:21:23.970" v="1"/>
          <ac:picMkLst>
            <pc:docMk/>
            <pc:sldMk cId="2577996725" sldId="410"/>
            <ac:picMk id="109" creationId="{3A1F52C3-E2DB-4556-A9E6-98025064FD58}"/>
          </ac:picMkLst>
        </pc:picChg>
        <pc:picChg chg="del">
          <ac:chgData name="Kshitij Srivastava" userId="9ca786a045148134" providerId="Windows Live" clId="Web-{70D14FEB-D6EE-4EA8-849B-75593199B2A4}" dt="2021-08-04T06:21:24.220" v="2"/>
          <ac:picMkLst>
            <pc:docMk/>
            <pc:sldMk cId="2577996725" sldId="410"/>
            <ac:picMk id="110" creationId="{7B0068B5-0C4B-43B8-BB82-4A7A81D9050D}"/>
          </ac:picMkLst>
        </pc:picChg>
        <pc:picChg chg="del">
          <ac:chgData name="Kshitij Srivastava" userId="9ca786a045148134" providerId="Windows Live" clId="Web-{70D14FEB-D6EE-4EA8-849B-75593199B2A4}" dt="2021-08-04T06:21:24.251" v="3"/>
          <ac:picMkLst>
            <pc:docMk/>
            <pc:sldMk cId="2577996725" sldId="410"/>
            <ac:picMk id="111" creationId="{5FA2B689-0ECD-4D24-BEDD-6306F2F7C925}"/>
          </ac:picMkLst>
        </pc:picChg>
        <pc:cxnChg chg="mod">
          <ac:chgData name="Kshitij Srivastava" userId="9ca786a045148134" providerId="Windows Live" clId="Web-{70D14FEB-D6EE-4EA8-849B-75593199B2A4}" dt="2021-08-04T06:27:12.258" v="210" actId="1076"/>
          <ac:cxnSpMkLst>
            <pc:docMk/>
            <pc:sldMk cId="2577996725" sldId="410"/>
            <ac:cxnSpMk id="14" creationId="{FCA67EEA-91BD-4993-8B46-9782BA2713C6}"/>
          </ac:cxnSpMkLst>
        </pc:cxnChg>
        <pc:cxnChg chg="mod">
          <ac:chgData name="Kshitij Srivastava" userId="9ca786a045148134" providerId="Windows Live" clId="Web-{70D14FEB-D6EE-4EA8-849B-75593199B2A4}" dt="2021-08-04T06:27:12.258" v="211" actId="1076"/>
          <ac:cxnSpMkLst>
            <pc:docMk/>
            <pc:sldMk cId="2577996725" sldId="410"/>
            <ac:cxnSpMk id="16" creationId="{FEC441D2-B895-46F0-949C-C956617178BB}"/>
          </ac:cxnSpMkLst>
        </pc:cxnChg>
        <pc:cxnChg chg="mod">
          <ac:chgData name="Kshitij Srivastava" userId="9ca786a045148134" providerId="Windows Live" clId="Web-{70D14FEB-D6EE-4EA8-849B-75593199B2A4}" dt="2021-08-04T06:27:12.273" v="212" actId="1076"/>
          <ac:cxnSpMkLst>
            <pc:docMk/>
            <pc:sldMk cId="2577996725" sldId="410"/>
            <ac:cxnSpMk id="18" creationId="{04FABD28-0E62-4DFF-897F-28D578A6593A}"/>
          </ac:cxnSpMkLst>
        </pc:cxnChg>
        <pc:cxnChg chg="mod">
          <ac:chgData name="Kshitij Srivastava" userId="9ca786a045148134" providerId="Windows Live" clId="Web-{70D14FEB-D6EE-4EA8-849B-75593199B2A4}" dt="2021-08-04T06:27:12.273" v="213" actId="1076"/>
          <ac:cxnSpMkLst>
            <pc:docMk/>
            <pc:sldMk cId="2577996725" sldId="410"/>
            <ac:cxnSpMk id="20" creationId="{3A827FA7-64AB-40CF-B510-FB4809ED5400}"/>
          </ac:cxnSpMkLst>
        </pc:cxnChg>
        <pc:cxnChg chg="mod">
          <ac:chgData name="Kshitij Srivastava" userId="9ca786a045148134" providerId="Windows Live" clId="Web-{70D14FEB-D6EE-4EA8-849B-75593199B2A4}" dt="2021-08-04T06:27:12.289" v="214" actId="1076"/>
          <ac:cxnSpMkLst>
            <pc:docMk/>
            <pc:sldMk cId="2577996725" sldId="410"/>
            <ac:cxnSpMk id="22" creationId="{7B23A2F6-97B6-4E36-BE1B-942FBB90607C}"/>
          </ac:cxnSpMkLst>
        </pc:cxnChg>
        <pc:cxnChg chg="mod">
          <ac:chgData name="Kshitij Srivastava" userId="9ca786a045148134" providerId="Windows Live" clId="Web-{70D14FEB-D6EE-4EA8-849B-75593199B2A4}" dt="2021-08-04T06:27:12.289" v="215" actId="1076"/>
          <ac:cxnSpMkLst>
            <pc:docMk/>
            <pc:sldMk cId="2577996725" sldId="410"/>
            <ac:cxnSpMk id="24" creationId="{13E378E2-6D0C-49A3-9B3C-CB4B064E082F}"/>
          </ac:cxnSpMkLst>
        </pc:cxnChg>
        <pc:cxnChg chg="mod">
          <ac:chgData name="Kshitij Srivastava" userId="9ca786a045148134" providerId="Windows Live" clId="Web-{70D14FEB-D6EE-4EA8-849B-75593199B2A4}" dt="2021-08-04T06:27:12.289" v="216" actId="1076"/>
          <ac:cxnSpMkLst>
            <pc:docMk/>
            <pc:sldMk cId="2577996725" sldId="410"/>
            <ac:cxnSpMk id="26" creationId="{66EB32E4-F00B-420F-BFE5-90C8D42D894C}"/>
          </ac:cxnSpMkLst>
        </pc:cxnChg>
      </pc:sldChg>
      <pc:sldChg chg="delSp modSp mod modClrScheme chgLayout">
        <pc:chgData name="Kshitij Srivastava" userId="9ca786a045148134" providerId="Windows Live" clId="Web-{70D14FEB-D6EE-4EA8-849B-75593199B2A4}" dt="2021-08-04T06:26:49.038" v="141" actId="1076"/>
        <pc:sldMkLst>
          <pc:docMk/>
          <pc:sldMk cId="4067372075" sldId="411"/>
        </pc:sldMkLst>
        <pc:spChg chg="del mod">
          <ac:chgData name="Kshitij Srivastava" userId="9ca786a045148134" providerId="Windows Live" clId="Web-{70D14FEB-D6EE-4EA8-849B-75593199B2A4}" dt="2021-08-04T06:26:25.647" v="82"/>
          <ac:spMkLst>
            <pc:docMk/>
            <pc:sldMk cId="4067372075" sldId="411"/>
            <ac:spMk id="4" creationId="{ABD3AC21-54CE-4D90-8D53-43A975A476FE}"/>
          </ac:spMkLst>
        </pc:spChg>
        <pc:spChg chg="mod">
          <ac:chgData name="Kshitij Srivastava" userId="9ca786a045148134" providerId="Windows Live" clId="Web-{70D14FEB-D6EE-4EA8-849B-75593199B2A4}" dt="2021-08-04T06:26:48.773" v="99" actId="1076"/>
          <ac:spMkLst>
            <pc:docMk/>
            <pc:sldMk cId="4067372075" sldId="411"/>
            <ac:spMk id="30" creationId="{086687D4-58D8-4214-B05E-E9436A4A7DCB}"/>
          </ac:spMkLst>
        </pc:spChg>
        <pc:spChg chg="mod">
          <ac:chgData name="Kshitij Srivastava" userId="9ca786a045148134" providerId="Windows Live" clId="Web-{70D14FEB-D6EE-4EA8-849B-75593199B2A4}" dt="2021-08-04T06:26:48.788" v="101" actId="1076"/>
          <ac:spMkLst>
            <pc:docMk/>
            <pc:sldMk cId="4067372075" sldId="411"/>
            <ac:spMk id="34" creationId="{8554BA71-B28E-4888-88A1-C8D18E070586}"/>
          </ac:spMkLst>
        </pc:spChg>
        <pc:spChg chg="mod">
          <ac:chgData name="Kshitij Srivastava" userId="9ca786a045148134" providerId="Windows Live" clId="Web-{70D14FEB-D6EE-4EA8-849B-75593199B2A4}" dt="2021-08-04T06:26:48.788" v="103" actId="1076"/>
          <ac:spMkLst>
            <pc:docMk/>
            <pc:sldMk cId="4067372075" sldId="411"/>
            <ac:spMk id="38" creationId="{25F39844-11F6-471D-97F7-7D3CC08574CF}"/>
          </ac:spMkLst>
        </pc:spChg>
        <pc:spChg chg="mod">
          <ac:chgData name="Kshitij Srivastava" userId="9ca786a045148134" providerId="Windows Live" clId="Web-{70D14FEB-D6EE-4EA8-849B-75593199B2A4}" dt="2021-08-04T06:26:48.804" v="105" actId="1076"/>
          <ac:spMkLst>
            <pc:docMk/>
            <pc:sldMk cId="4067372075" sldId="411"/>
            <ac:spMk id="42" creationId="{43220B15-A5BD-42A3-8B3C-04B0CA2FFF16}"/>
          </ac:spMkLst>
        </pc:spChg>
        <pc:spChg chg="mod">
          <ac:chgData name="Kshitij Srivastava" userId="9ca786a045148134" providerId="Windows Live" clId="Web-{70D14FEB-D6EE-4EA8-849B-75593199B2A4}" dt="2021-08-04T06:26:48.820" v="106" actId="1076"/>
          <ac:spMkLst>
            <pc:docMk/>
            <pc:sldMk cId="4067372075" sldId="411"/>
            <ac:spMk id="44" creationId="{40761E8A-4534-4D41-8CE3-4382C8641EC0}"/>
          </ac:spMkLst>
        </pc:spChg>
        <pc:spChg chg="mod">
          <ac:chgData name="Kshitij Srivastava" userId="9ca786a045148134" providerId="Windows Live" clId="Web-{70D14FEB-D6EE-4EA8-849B-75593199B2A4}" dt="2021-08-04T06:26:48.820" v="108" actId="1076"/>
          <ac:spMkLst>
            <pc:docMk/>
            <pc:sldMk cId="4067372075" sldId="411"/>
            <ac:spMk id="48" creationId="{4F2C9BF0-A96C-48E7-8101-BFBADFB2905E}"/>
          </ac:spMkLst>
        </pc:spChg>
        <pc:spChg chg="mod">
          <ac:chgData name="Kshitij Srivastava" userId="9ca786a045148134" providerId="Windows Live" clId="Web-{70D14FEB-D6EE-4EA8-849B-75593199B2A4}" dt="2021-08-04T06:26:48.835" v="110" actId="1076"/>
          <ac:spMkLst>
            <pc:docMk/>
            <pc:sldMk cId="4067372075" sldId="411"/>
            <ac:spMk id="52" creationId="{1A701B94-2814-4F14-908D-313C220BA4E8}"/>
          </ac:spMkLst>
        </pc:spChg>
        <pc:spChg chg="mod">
          <ac:chgData name="Kshitij Srivastava" userId="9ca786a045148134" providerId="Windows Live" clId="Web-{70D14FEB-D6EE-4EA8-849B-75593199B2A4}" dt="2021-08-04T06:26:48.851" v="112" actId="1076"/>
          <ac:spMkLst>
            <pc:docMk/>
            <pc:sldMk cId="4067372075" sldId="411"/>
            <ac:spMk id="56" creationId="{2484F7FA-F4CC-42B9-9525-4DF5C19BE6B3}"/>
          </ac:spMkLst>
        </pc:spChg>
        <pc:spChg chg="mod">
          <ac:chgData name="Kshitij Srivastava" userId="9ca786a045148134" providerId="Windows Live" clId="Web-{70D14FEB-D6EE-4EA8-849B-75593199B2A4}" dt="2021-08-04T06:26:48.867" v="113" actId="1076"/>
          <ac:spMkLst>
            <pc:docMk/>
            <pc:sldMk cId="4067372075" sldId="411"/>
            <ac:spMk id="58" creationId="{E48ED300-4B00-472A-8C46-E1BC1F084E72}"/>
          </ac:spMkLst>
        </pc:spChg>
        <pc:spChg chg="mod">
          <ac:chgData name="Kshitij Srivastava" userId="9ca786a045148134" providerId="Windows Live" clId="Web-{70D14FEB-D6EE-4EA8-849B-75593199B2A4}" dt="2021-08-04T06:26:48.867" v="115" actId="1076"/>
          <ac:spMkLst>
            <pc:docMk/>
            <pc:sldMk cId="4067372075" sldId="411"/>
            <ac:spMk id="62" creationId="{4796E699-D748-4059-8A0E-412DEED10E95}"/>
          </ac:spMkLst>
        </pc:spChg>
        <pc:spChg chg="mod">
          <ac:chgData name="Kshitij Srivastava" userId="9ca786a045148134" providerId="Windows Live" clId="Web-{70D14FEB-D6EE-4EA8-849B-75593199B2A4}" dt="2021-08-04T06:26:48.882" v="117" actId="1076"/>
          <ac:spMkLst>
            <pc:docMk/>
            <pc:sldMk cId="4067372075" sldId="411"/>
            <ac:spMk id="66" creationId="{82DB23BE-A5B3-4F0F-B652-06A14CF3FA6E}"/>
          </ac:spMkLst>
        </pc:spChg>
        <pc:spChg chg="mod">
          <ac:chgData name="Kshitij Srivastava" userId="9ca786a045148134" providerId="Windows Live" clId="Web-{70D14FEB-D6EE-4EA8-849B-75593199B2A4}" dt="2021-08-04T06:26:48.898" v="119" actId="1076"/>
          <ac:spMkLst>
            <pc:docMk/>
            <pc:sldMk cId="4067372075" sldId="411"/>
            <ac:spMk id="70" creationId="{D99A21A3-4847-49EC-A1AB-0C587D40636E}"/>
          </ac:spMkLst>
        </pc:spChg>
        <pc:spChg chg="mod">
          <ac:chgData name="Kshitij Srivastava" userId="9ca786a045148134" providerId="Windows Live" clId="Web-{70D14FEB-D6EE-4EA8-849B-75593199B2A4}" dt="2021-08-04T06:26:48.898" v="120" actId="1076"/>
          <ac:spMkLst>
            <pc:docMk/>
            <pc:sldMk cId="4067372075" sldId="411"/>
            <ac:spMk id="72" creationId="{CF005055-E0F5-492F-9F16-8E44A08BA814}"/>
          </ac:spMkLst>
        </pc:spChg>
        <pc:spChg chg="mod">
          <ac:chgData name="Kshitij Srivastava" userId="9ca786a045148134" providerId="Windows Live" clId="Web-{70D14FEB-D6EE-4EA8-849B-75593199B2A4}" dt="2021-08-04T06:26:48.913" v="122" actId="1076"/>
          <ac:spMkLst>
            <pc:docMk/>
            <pc:sldMk cId="4067372075" sldId="411"/>
            <ac:spMk id="76" creationId="{3300E376-2E2B-4990-B634-70608A87FB9D}"/>
          </ac:spMkLst>
        </pc:spChg>
        <pc:spChg chg="mod">
          <ac:chgData name="Kshitij Srivastava" userId="9ca786a045148134" providerId="Windows Live" clId="Web-{70D14FEB-D6EE-4EA8-849B-75593199B2A4}" dt="2021-08-04T06:26:48.929" v="124" actId="1076"/>
          <ac:spMkLst>
            <pc:docMk/>
            <pc:sldMk cId="4067372075" sldId="411"/>
            <ac:spMk id="80" creationId="{AA92F459-42A6-44CD-99FA-2B5BCC16D77F}"/>
          </ac:spMkLst>
        </pc:spChg>
        <pc:spChg chg="mod">
          <ac:chgData name="Kshitij Srivastava" userId="9ca786a045148134" providerId="Windows Live" clId="Web-{70D14FEB-D6EE-4EA8-849B-75593199B2A4}" dt="2021-08-04T06:26:48.945" v="126" actId="1076"/>
          <ac:spMkLst>
            <pc:docMk/>
            <pc:sldMk cId="4067372075" sldId="411"/>
            <ac:spMk id="84" creationId="{B2044CFC-666A-4306-8F45-3B2210459A29}"/>
          </ac:spMkLst>
        </pc:spChg>
        <pc:spChg chg="mod">
          <ac:chgData name="Kshitij Srivastava" userId="9ca786a045148134" providerId="Windows Live" clId="Web-{70D14FEB-D6EE-4EA8-849B-75593199B2A4}" dt="2021-08-04T06:26:48.945" v="127" actId="1076"/>
          <ac:spMkLst>
            <pc:docMk/>
            <pc:sldMk cId="4067372075" sldId="411"/>
            <ac:spMk id="86" creationId="{792A5AB5-0037-475E-B978-9DA32AD44E64}"/>
          </ac:spMkLst>
        </pc:spChg>
        <pc:spChg chg="mod">
          <ac:chgData name="Kshitij Srivastava" userId="9ca786a045148134" providerId="Windows Live" clId="Web-{70D14FEB-D6EE-4EA8-849B-75593199B2A4}" dt="2021-08-04T06:26:48.960" v="129" actId="1076"/>
          <ac:spMkLst>
            <pc:docMk/>
            <pc:sldMk cId="4067372075" sldId="411"/>
            <ac:spMk id="90" creationId="{F5887812-1DBC-4FA8-9A50-73AF6107EACF}"/>
          </ac:spMkLst>
        </pc:spChg>
        <pc:spChg chg="mod">
          <ac:chgData name="Kshitij Srivastava" userId="9ca786a045148134" providerId="Windows Live" clId="Web-{70D14FEB-D6EE-4EA8-849B-75593199B2A4}" dt="2021-08-04T06:26:48.976" v="131" actId="1076"/>
          <ac:spMkLst>
            <pc:docMk/>
            <pc:sldMk cId="4067372075" sldId="411"/>
            <ac:spMk id="94" creationId="{43CF8BB2-ECFA-40DF-B85F-7FC0922BB877}"/>
          </ac:spMkLst>
        </pc:spChg>
        <pc:spChg chg="mod">
          <ac:chgData name="Kshitij Srivastava" userId="9ca786a045148134" providerId="Windows Live" clId="Web-{70D14FEB-D6EE-4EA8-849B-75593199B2A4}" dt="2021-08-04T06:26:48.992" v="133" actId="1076"/>
          <ac:spMkLst>
            <pc:docMk/>
            <pc:sldMk cId="4067372075" sldId="411"/>
            <ac:spMk id="98" creationId="{990833FF-DF05-4E2A-BE3D-2A3DECF34003}"/>
          </ac:spMkLst>
        </pc:spChg>
        <pc:spChg chg="mod">
          <ac:chgData name="Kshitij Srivastava" userId="9ca786a045148134" providerId="Windows Live" clId="Web-{70D14FEB-D6EE-4EA8-849B-75593199B2A4}" dt="2021-08-04T06:26:48.992" v="134" actId="1076"/>
          <ac:spMkLst>
            <pc:docMk/>
            <pc:sldMk cId="4067372075" sldId="411"/>
            <ac:spMk id="100" creationId="{CBA2C036-48D4-4242-A83A-698C6FB3B7C9}"/>
          </ac:spMkLst>
        </pc:spChg>
        <pc:spChg chg="mod">
          <ac:chgData name="Kshitij Srivastava" userId="9ca786a045148134" providerId="Windows Live" clId="Web-{70D14FEB-D6EE-4EA8-849B-75593199B2A4}" dt="2021-08-04T06:26:49.007" v="135" actId="1076"/>
          <ac:spMkLst>
            <pc:docMk/>
            <pc:sldMk cId="4067372075" sldId="411"/>
            <ac:spMk id="102" creationId="{36A75098-D5C8-4AA5-9D51-A4DD44DF4B3A}"/>
          </ac:spMkLst>
        </pc:spChg>
        <pc:spChg chg="mod">
          <ac:chgData name="Kshitij Srivastava" userId="9ca786a045148134" providerId="Windows Live" clId="Web-{70D14FEB-D6EE-4EA8-849B-75593199B2A4}" dt="2021-08-04T06:26:49.007" v="136" actId="1076"/>
          <ac:spMkLst>
            <pc:docMk/>
            <pc:sldMk cId="4067372075" sldId="411"/>
            <ac:spMk id="104" creationId="{57C66946-002A-47AE-84B1-974B737F1435}"/>
          </ac:spMkLst>
        </pc:spChg>
        <pc:spChg chg="mod">
          <ac:chgData name="Kshitij Srivastava" userId="9ca786a045148134" providerId="Windows Live" clId="Web-{70D14FEB-D6EE-4EA8-849B-75593199B2A4}" dt="2021-08-04T06:26:49.007" v="137" actId="1076"/>
          <ac:spMkLst>
            <pc:docMk/>
            <pc:sldMk cId="4067372075" sldId="411"/>
            <ac:spMk id="106" creationId="{FA23ED44-C82E-469D-AE39-575DBAA37B47}"/>
          </ac:spMkLst>
        </pc:spChg>
        <pc:spChg chg="mod">
          <ac:chgData name="Kshitij Srivastava" userId="9ca786a045148134" providerId="Windows Live" clId="Web-{70D14FEB-D6EE-4EA8-849B-75593199B2A4}" dt="2021-08-04T06:26:49.023" v="138" actId="1076"/>
          <ac:spMkLst>
            <pc:docMk/>
            <pc:sldMk cId="4067372075" sldId="411"/>
            <ac:spMk id="108" creationId="{69B0AD32-FE74-44BD-8605-F1560B04C52A}"/>
          </ac:spMkLst>
        </pc:spChg>
        <pc:spChg chg="mod">
          <ac:chgData name="Kshitij Srivastava" userId="9ca786a045148134" providerId="Windows Live" clId="Web-{70D14FEB-D6EE-4EA8-849B-75593199B2A4}" dt="2021-08-04T06:26:49.038" v="140" actId="1076"/>
          <ac:spMkLst>
            <pc:docMk/>
            <pc:sldMk cId="4067372075" sldId="411"/>
            <ac:spMk id="112" creationId="{62996EE0-48CB-4802-9759-C603ECDB95B0}"/>
          </ac:spMkLst>
        </pc:spChg>
        <pc:spChg chg="mod">
          <ac:chgData name="Kshitij Srivastava" userId="9ca786a045148134" providerId="Windows Live" clId="Web-{70D14FEB-D6EE-4EA8-849B-75593199B2A4}" dt="2021-08-04T06:26:49.038" v="141" actId="1076"/>
          <ac:spMkLst>
            <pc:docMk/>
            <pc:sldMk cId="4067372075" sldId="411"/>
            <ac:spMk id="114" creationId="{143CCA7F-AAF5-4B80-8316-DD7C452D9F37}"/>
          </ac:spMkLst>
        </pc:spChg>
        <pc:picChg chg="mod">
          <ac:chgData name="Kshitij Srivastava" userId="9ca786a045148134" providerId="Windows Live" clId="Web-{70D14FEB-D6EE-4EA8-849B-75593199B2A4}" dt="2021-08-04T06:26:48.679" v="87" actId="1076"/>
          <ac:picMkLst>
            <pc:docMk/>
            <pc:sldMk cId="4067372075" sldId="411"/>
            <ac:picMk id="6" creationId="{093CABAE-6A98-480E-B5F9-A8FBDF77D5F6}"/>
          </ac:picMkLst>
        </pc:picChg>
        <pc:picChg chg="mod">
          <ac:chgData name="Kshitij Srivastava" userId="9ca786a045148134" providerId="Windows Live" clId="Web-{70D14FEB-D6EE-4EA8-849B-75593199B2A4}" dt="2021-08-04T06:26:48.695" v="88" actId="1076"/>
          <ac:picMkLst>
            <pc:docMk/>
            <pc:sldMk cId="4067372075" sldId="411"/>
            <ac:picMk id="8" creationId="{050B703F-0583-46A6-A58F-021692D8F2BA}"/>
          </ac:picMkLst>
        </pc:picChg>
        <pc:picChg chg="mod">
          <ac:chgData name="Kshitij Srivastava" userId="9ca786a045148134" providerId="Windows Live" clId="Web-{70D14FEB-D6EE-4EA8-849B-75593199B2A4}" dt="2021-08-04T06:26:48.695" v="89" actId="1076"/>
          <ac:picMkLst>
            <pc:docMk/>
            <pc:sldMk cId="4067372075" sldId="411"/>
            <ac:picMk id="10" creationId="{A154C621-7ECE-4F92-B695-7BF6F2B3152B}"/>
          </ac:picMkLst>
        </pc:picChg>
        <pc:picChg chg="mod">
          <ac:chgData name="Kshitij Srivastava" userId="9ca786a045148134" providerId="Windows Live" clId="Web-{70D14FEB-D6EE-4EA8-849B-75593199B2A4}" dt="2021-08-04T06:26:48.710" v="90" actId="1076"/>
          <ac:picMkLst>
            <pc:docMk/>
            <pc:sldMk cId="4067372075" sldId="411"/>
            <ac:picMk id="12" creationId="{4682963B-A306-464C-B857-3682A3775EF2}"/>
          </ac:picMkLst>
        </pc:picChg>
        <pc:picChg chg="mod">
          <ac:chgData name="Kshitij Srivastava" userId="9ca786a045148134" providerId="Windows Live" clId="Web-{70D14FEB-D6EE-4EA8-849B-75593199B2A4}" dt="2021-08-04T06:26:48.710" v="91" actId="1076"/>
          <ac:picMkLst>
            <pc:docMk/>
            <pc:sldMk cId="4067372075" sldId="411"/>
            <ac:picMk id="14" creationId="{37CD96B1-C02B-4EA4-9C83-AFBA52770C46}"/>
          </ac:picMkLst>
        </pc:picChg>
        <pc:cxnChg chg="mod">
          <ac:chgData name="Kshitij Srivastava" userId="9ca786a045148134" providerId="Windows Live" clId="Web-{70D14FEB-D6EE-4EA8-849B-75593199B2A4}" dt="2021-08-04T06:26:48.726" v="92" actId="1076"/>
          <ac:cxnSpMkLst>
            <pc:docMk/>
            <pc:sldMk cId="4067372075" sldId="411"/>
            <ac:cxnSpMk id="16" creationId="{587F2581-BCAE-4410-8B19-8D5E1B4C73BD}"/>
          </ac:cxnSpMkLst>
        </pc:cxnChg>
        <pc:cxnChg chg="mod">
          <ac:chgData name="Kshitij Srivastava" userId="9ca786a045148134" providerId="Windows Live" clId="Web-{70D14FEB-D6EE-4EA8-849B-75593199B2A4}" dt="2021-08-04T06:26:48.726" v="93" actId="1076"/>
          <ac:cxnSpMkLst>
            <pc:docMk/>
            <pc:sldMk cId="4067372075" sldId="411"/>
            <ac:cxnSpMk id="18" creationId="{D7438B91-BB7B-4ECB-94EC-61F2755E6AE4}"/>
          </ac:cxnSpMkLst>
        </pc:cxnChg>
        <pc:cxnChg chg="mod">
          <ac:chgData name="Kshitij Srivastava" userId="9ca786a045148134" providerId="Windows Live" clId="Web-{70D14FEB-D6EE-4EA8-849B-75593199B2A4}" dt="2021-08-04T06:26:48.742" v="94" actId="1076"/>
          <ac:cxnSpMkLst>
            <pc:docMk/>
            <pc:sldMk cId="4067372075" sldId="411"/>
            <ac:cxnSpMk id="20" creationId="{763FDC4A-DF57-4636-BD92-B201D96320B6}"/>
          </ac:cxnSpMkLst>
        </pc:cxnChg>
        <pc:cxnChg chg="mod">
          <ac:chgData name="Kshitij Srivastava" userId="9ca786a045148134" providerId="Windows Live" clId="Web-{70D14FEB-D6EE-4EA8-849B-75593199B2A4}" dt="2021-08-04T06:26:48.742" v="95" actId="1076"/>
          <ac:cxnSpMkLst>
            <pc:docMk/>
            <pc:sldMk cId="4067372075" sldId="411"/>
            <ac:cxnSpMk id="22" creationId="{3637A5E4-BB40-47F0-8CB9-B1484689E15B}"/>
          </ac:cxnSpMkLst>
        </pc:cxnChg>
        <pc:cxnChg chg="mod">
          <ac:chgData name="Kshitij Srivastava" userId="9ca786a045148134" providerId="Windows Live" clId="Web-{70D14FEB-D6EE-4EA8-849B-75593199B2A4}" dt="2021-08-04T06:26:48.757" v="96" actId="1076"/>
          <ac:cxnSpMkLst>
            <pc:docMk/>
            <pc:sldMk cId="4067372075" sldId="411"/>
            <ac:cxnSpMk id="24" creationId="{F1D2C498-1EE3-4DD3-90EF-0E1A60B7D856}"/>
          </ac:cxnSpMkLst>
        </pc:cxnChg>
        <pc:cxnChg chg="mod">
          <ac:chgData name="Kshitij Srivastava" userId="9ca786a045148134" providerId="Windows Live" clId="Web-{70D14FEB-D6EE-4EA8-849B-75593199B2A4}" dt="2021-08-04T06:26:48.757" v="97" actId="1076"/>
          <ac:cxnSpMkLst>
            <pc:docMk/>
            <pc:sldMk cId="4067372075" sldId="411"/>
            <ac:cxnSpMk id="26" creationId="{6DE5D631-2A08-4364-A60B-3B478EC7DF38}"/>
          </ac:cxnSpMkLst>
        </pc:cxnChg>
        <pc:cxnChg chg="mod">
          <ac:chgData name="Kshitij Srivastava" userId="9ca786a045148134" providerId="Windows Live" clId="Web-{70D14FEB-D6EE-4EA8-849B-75593199B2A4}" dt="2021-08-04T06:26:48.773" v="98" actId="1076"/>
          <ac:cxnSpMkLst>
            <pc:docMk/>
            <pc:sldMk cId="4067372075" sldId="411"/>
            <ac:cxnSpMk id="28" creationId="{A59A3725-40C8-4EC6-89A1-9BA9A02C8FE3}"/>
          </ac:cxnSpMkLst>
        </pc:cxnChg>
        <pc:cxnChg chg="mod">
          <ac:chgData name="Kshitij Srivastava" userId="9ca786a045148134" providerId="Windows Live" clId="Web-{70D14FEB-D6EE-4EA8-849B-75593199B2A4}" dt="2021-08-04T06:26:48.773" v="100" actId="1076"/>
          <ac:cxnSpMkLst>
            <pc:docMk/>
            <pc:sldMk cId="4067372075" sldId="411"/>
            <ac:cxnSpMk id="32" creationId="{45EE03D4-D196-408C-BA2C-8BD582175DB6}"/>
          </ac:cxnSpMkLst>
        </pc:cxnChg>
        <pc:cxnChg chg="mod">
          <ac:chgData name="Kshitij Srivastava" userId="9ca786a045148134" providerId="Windows Live" clId="Web-{70D14FEB-D6EE-4EA8-849B-75593199B2A4}" dt="2021-08-04T06:26:48.788" v="102" actId="1076"/>
          <ac:cxnSpMkLst>
            <pc:docMk/>
            <pc:sldMk cId="4067372075" sldId="411"/>
            <ac:cxnSpMk id="36" creationId="{E91037DE-7816-4680-9905-A22C953AAD7B}"/>
          </ac:cxnSpMkLst>
        </pc:cxnChg>
        <pc:cxnChg chg="mod">
          <ac:chgData name="Kshitij Srivastava" userId="9ca786a045148134" providerId="Windows Live" clId="Web-{70D14FEB-D6EE-4EA8-849B-75593199B2A4}" dt="2021-08-04T06:26:48.804" v="104" actId="1076"/>
          <ac:cxnSpMkLst>
            <pc:docMk/>
            <pc:sldMk cId="4067372075" sldId="411"/>
            <ac:cxnSpMk id="40" creationId="{3C4156E7-EF7F-40B0-BDE6-BEB5F4503A65}"/>
          </ac:cxnSpMkLst>
        </pc:cxnChg>
        <pc:cxnChg chg="mod">
          <ac:chgData name="Kshitij Srivastava" userId="9ca786a045148134" providerId="Windows Live" clId="Web-{70D14FEB-D6EE-4EA8-849B-75593199B2A4}" dt="2021-08-04T06:26:48.820" v="107" actId="1076"/>
          <ac:cxnSpMkLst>
            <pc:docMk/>
            <pc:sldMk cId="4067372075" sldId="411"/>
            <ac:cxnSpMk id="46" creationId="{03D0DE58-2FA6-4D60-993F-55A5DC95AB2C}"/>
          </ac:cxnSpMkLst>
        </pc:cxnChg>
        <pc:cxnChg chg="mod">
          <ac:chgData name="Kshitij Srivastava" userId="9ca786a045148134" providerId="Windows Live" clId="Web-{70D14FEB-D6EE-4EA8-849B-75593199B2A4}" dt="2021-08-04T06:26:48.835" v="109" actId="1076"/>
          <ac:cxnSpMkLst>
            <pc:docMk/>
            <pc:sldMk cId="4067372075" sldId="411"/>
            <ac:cxnSpMk id="50" creationId="{1F0563A6-473A-4BD9-B79E-3B8E5B75B479}"/>
          </ac:cxnSpMkLst>
        </pc:cxnChg>
        <pc:cxnChg chg="mod">
          <ac:chgData name="Kshitij Srivastava" userId="9ca786a045148134" providerId="Windows Live" clId="Web-{70D14FEB-D6EE-4EA8-849B-75593199B2A4}" dt="2021-08-04T06:26:48.851" v="111" actId="1076"/>
          <ac:cxnSpMkLst>
            <pc:docMk/>
            <pc:sldMk cId="4067372075" sldId="411"/>
            <ac:cxnSpMk id="54" creationId="{7C61DA33-B6A9-413E-967B-772C9EAF9496}"/>
          </ac:cxnSpMkLst>
        </pc:cxnChg>
        <pc:cxnChg chg="mod">
          <ac:chgData name="Kshitij Srivastava" userId="9ca786a045148134" providerId="Windows Live" clId="Web-{70D14FEB-D6EE-4EA8-849B-75593199B2A4}" dt="2021-08-04T06:26:48.867" v="114" actId="1076"/>
          <ac:cxnSpMkLst>
            <pc:docMk/>
            <pc:sldMk cId="4067372075" sldId="411"/>
            <ac:cxnSpMk id="60" creationId="{E07F13CA-0C62-4D86-9D2B-40757FF84165}"/>
          </ac:cxnSpMkLst>
        </pc:cxnChg>
        <pc:cxnChg chg="mod">
          <ac:chgData name="Kshitij Srivastava" userId="9ca786a045148134" providerId="Windows Live" clId="Web-{70D14FEB-D6EE-4EA8-849B-75593199B2A4}" dt="2021-08-04T06:26:48.882" v="116" actId="1076"/>
          <ac:cxnSpMkLst>
            <pc:docMk/>
            <pc:sldMk cId="4067372075" sldId="411"/>
            <ac:cxnSpMk id="64" creationId="{61677D81-E264-41D6-83F7-CC0F1E1DCEBA}"/>
          </ac:cxnSpMkLst>
        </pc:cxnChg>
        <pc:cxnChg chg="mod">
          <ac:chgData name="Kshitij Srivastava" userId="9ca786a045148134" providerId="Windows Live" clId="Web-{70D14FEB-D6EE-4EA8-849B-75593199B2A4}" dt="2021-08-04T06:26:48.898" v="118" actId="1076"/>
          <ac:cxnSpMkLst>
            <pc:docMk/>
            <pc:sldMk cId="4067372075" sldId="411"/>
            <ac:cxnSpMk id="68" creationId="{9E6EA3D2-4E12-4F8A-AE2C-8A3E5E36D918}"/>
          </ac:cxnSpMkLst>
        </pc:cxnChg>
        <pc:cxnChg chg="mod">
          <ac:chgData name="Kshitij Srivastava" userId="9ca786a045148134" providerId="Windows Live" clId="Web-{70D14FEB-D6EE-4EA8-849B-75593199B2A4}" dt="2021-08-04T06:26:48.913" v="121" actId="1076"/>
          <ac:cxnSpMkLst>
            <pc:docMk/>
            <pc:sldMk cId="4067372075" sldId="411"/>
            <ac:cxnSpMk id="74" creationId="{7706623B-1D4F-4F5D-92F7-27569994138A}"/>
          </ac:cxnSpMkLst>
        </pc:cxnChg>
        <pc:cxnChg chg="mod">
          <ac:chgData name="Kshitij Srivastava" userId="9ca786a045148134" providerId="Windows Live" clId="Web-{70D14FEB-D6EE-4EA8-849B-75593199B2A4}" dt="2021-08-04T06:26:48.929" v="123" actId="1076"/>
          <ac:cxnSpMkLst>
            <pc:docMk/>
            <pc:sldMk cId="4067372075" sldId="411"/>
            <ac:cxnSpMk id="78" creationId="{1EC428F9-2CFC-4D75-95AA-141CA526E3B3}"/>
          </ac:cxnSpMkLst>
        </pc:cxnChg>
        <pc:cxnChg chg="mod">
          <ac:chgData name="Kshitij Srivastava" userId="9ca786a045148134" providerId="Windows Live" clId="Web-{70D14FEB-D6EE-4EA8-849B-75593199B2A4}" dt="2021-08-04T06:26:48.929" v="125" actId="1076"/>
          <ac:cxnSpMkLst>
            <pc:docMk/>
            <pc:sldMk cId="4067372075" sldId="411"/>
            <ac:cxnSpMk id="82" creationId="{3330B929-6405-43F7-91D3-169C6A4307B2}"/>
          </ac:cxnSpMkLst>
        </pc:cxnChg>
        <pc:cxnChg chg="mod">
          <ac:chgData name="Kshitij Srivastava" userId="9ca786a045148134" providerId="Windows Live" clId="Web-{70D14FEB-D6EE-4EA8-849B-75593199B2A4}" dt="2021-08-04T06:26:48.960" v="128" actId="1076"/>
          <ac:cxnSpMkLst>
            <pc:docMk/>
            <pc:sldMk cId="4067372075" sldId="411"/>
            <ac:cxnSpMk id="88" creationId="{9414D31C-548E-47D3-9223-6CED556EB37B}"/>
          </ac:cxnSpMkLst>
        </pc:cxnChg>
        <pc:cxnChg chg="mod">
          <ac:chgData name="Kshitij Srivastava" userId="9ca786a045148134" providerId="Windows Live" clId="Web-{70D14FEB-D6EE-4EA8-849B-75593199B2A4}" dt="2021-08-04T06:26:48.976" v="130" actId="1076"/>
          <ac:cxnSpMkLst>
            <pc:docMk/>
            <pc:sldMk cId="4067372075" sldId="411"/>
            <ac:cxnSpMk id="92" creationId="{2C97DC14-4D53-4639-998B-69A7FDA58622}"/>
          </ac:cxnSpMkLst>
        </pc:cxnChg>
        <pc:cxnChg chg="mod">
          <ac:chgData name="Kshitij Srivastava" userId="9ca786a045148134" providerId="Windows Live" clId="Web-{70D14FEB-D6EE-4EA8-849B-75593199B2A4}" dt="2021-08-04T06:26:48.976" v="132" actId="1076"/>
          <ac:cxnSpMkLst>
            <pc:docMk/>
            <pc:sldMk cId="4067372075" sldId="411"/>
            <ac:cxnSpMk id="96" creationId="{D59FF73C-8094-4A47-AEB0-F8A34FA9BC2C}"/>
          </ac:cxnSpMkLst>
        </pc:cxnChg>
        <pc:cxnChg chg="mod">
          <ac:chgData name="Kshitij Srivastava" userId="9ca786a045148134" providerId="Windows Live" clId="Web-{70D14FEB-D6EE-4EA8-849B-75593199B2A4}" dt="2021-08-04T06:26:49.023" v="139" actId="1076"/>
          <ac:cxnSpMkLst>
            <pc:docMk/>
            <pc:sldMk cId="4067372075" sldId="411"/>
            <ac:cxnSpMk id="110" creationId="{DA7A7744-0039-4A0C-84CE-6FBFCD936A72}"/>
          </ac:cxnSpMkLst>
        </pc:cxnChg>
      </pc:sldChg>
      <pc:sldChg chg="delSp modSp mod modClrScheme chgLayout">
        <pc:chgData name="Kshitij Srivastava" userId="9ca786a045148134" providerId="Windows Live" clId="Web-{70D14FEB-D6EE-4EA8-849B-75593199B2A4}" dt="2021-08-04T06:27:02.632" v="204" actId="1076"/>
        <pc:sldMkLst>
          <pc:docMk/>
          <pc:sldMk cId="3174087874" sldId="412"/>
        </pc:sldMkLst>
        <pc:spChg chg="del mod">
          <ac:chgData name="Kshitij Srivastava" userId="9ca786a045148134" providerId="Windows Live" clId="Web-{70D14FEB-D6EE-4EA8-849B-75593199B2A4}" dt="2021-08-04T06:26:37.460" v="86"/>
          <ac:spMkLst>
            <pc:docMk/>
            <pc:sldMk cId="3174087874" sldId="412"/>
            <ac:spMk id="4" creationId="{ABD3AC21-54CE-4D90-8D53-43A975A476FE}"/>
          </ac:spMkLst>
        </pc:spChg>
        <pc:spChg chg="mod">
          <ac:chgData name="Kshitij Srivastava" userId="9ca786a045148134" providerId="Windows Live" clId="Web-{70D14FEB-D6EE-4EA8-849B-75593199B2A4}" dt="2021-08-04T06:27:02.336" v="154" actId="1076"/>
          <ac:spMkLst>
            <pc:docMk/>
            <pc:sldMk cId="3174087874" sldId="412"/>
            <ac:spMk id="30" creationId="{086687D4-58D8-4214-B05E-E9436A4A7DCB}"/>
          </ac:spMkLst>
        </pc:spChg>
        <pc:spChg chg="mod">
          <ac:chgData name="Kshitij Srivastava" userId="9ca786a045148134" providerId="Windows Live" clId="Web-{70D14FEB-D6EE-4EA8-849B-75593199B2A4}" dt="2021-08-04T06:27:02.351" v="156" actId="1076"/>
          <ac:spMkLst>
            <pc:docMk/>
            <pc:sldMk cId="3174087874" sldId="412"/>
            <ac:spMk id="34" creationId="{8554BA71-B28E-4888-88A1-C8D18E070586}"/>
          </ac:spMkLst>
        </pc:spChg>
        <pc:spChg chg="mod">
          <ac:chgData name="Kshitij Srivastava" userId="9ca786a045148134" providerId="Windows Live" clId="Web-{70D14FEB-D6EE-4EA8-849B-75593199B2A4}" dt="2021-08-04T06:27:02.351" v="158" actId="1076"/>
          <ac:spMkLst>
            <pc:docMk/>
            <pc:sldMk cId="3174087874" sldId="412"/>
            <ac:spMk id="38" creationId="{25F39844-11F6-471D-97F7-7D3CC08574CF}"/>
          </ac:spMkLst>
        </pc:spChg>
        <pc:spChg chg="mod">
          <ac:chgData name="Kshitij Srivastava" userId="9ca786a045148134" providerId="Windows Live" clId="Web-{70D14FEB-D6EE-4EA8-849B-75593199B2A4}" dt="2021-08-04T06:27:02.367" v="160" actId="1076"/>
          <ac:spMkLst>
            <pc:docMk/>
            <pc:sldMk cId="3174087874" sldId="412"/>
            <ac:spMk id="42" creationId="{43220B15-A5BD-42A3-8B3C-04B0CA2FFF16}"/>
          </ac:spMkLst>
        </pc:spChg>
        <pc:spChg chg="mod">
          <ac:chgData name="Kshitij Srivastava" userId="9ca786a045148134" providerId="Windows Live" clId="Web-{70D14FEB-D6EE-4EA8-849B-75593199B2A4}" dt="2021-08-04T06:27:02.382" v="161" actId="1076"/>
          <ac:spMkLst>
            <pc:docMk/>
            <pc:sldMk cId="3174087874" sldId="412"/>
            <ac:spMk id="44" creationId="{40761E8A-4534-4D41-8CE3-4382C8641EC0}"/>
          </ac:spMkLst>
        </pc:spChg>
        <pc:spChg chg="mod">
          <ac:chgData name="Kshitij Srivastava" userId="9ca786a045148134" providerId="Windows Live" clId="Web-{70D14FEB-D6EE-4EA8-849B-75593199B2A4}" dt="2021-08-04T06:27:02.382" v="163" actId="1076"/>
          <ac:spMkLst>
            <pc:docMk/>
            <pc:sldMk cId="3174087874" sldId="412"/>
            <ac:spMk id="48" creationId="{4F2C9BF0-A96C-48E7-8101-BFBADFB2905E}"/>
          </ac:spMkLst>
        </pc:spChg>
        <pc:spChg chg="mod">
          <ac:chgData name="Kshitij Srivastava" userId="9ca786a045148134" providerId="Windows Live" clId="Web-{70D14FEB-D6EE-4EA8-849B-75593199B2A4}" dt="2021-08-04T06:27:02.398" v="165" actId="1076"/>
          <ac:spMkLst>
            <pc:docMk/>
            <pc:sldMk cId="3174087874" sldId="412"/>
            <ac:spMk id="52" creationId="{1A701B94-2814-4F14-908D-313C220BA4E8}"/>
          </ac:spMkLst>
        </pc:spChg>
        <pc:spChg chg="mod">
          <ac:chgData name="Kshitij Srivastava" userId="9ca786a045148134" providerId="Windows Live" clId="Web-{70D14FEB-D6EE-4EA8-849B-75593199B2A4}" dt="2021-08-04T06:27:02.414" v="167" actId="1076"/>
          <ac:spMkLst>
            <pc:docMk/>
            <pc:sldMk cId="3174087874" sldId="412"/>
            <ac:spMk id="56" creationId="{2484F7FA-F4CC-42B9-9525-4DF5C19BE6B3}"/>
          </ac:spMkLst>
        </pc:spChg>
        <pc:spChg chg="mod">
          <ac:chgData name="Kshitij Srivastava" userId="9ca786a045148134" providerId="Windows Live" clId="Web-{70D14FEB-D6EE-4EA8-849B-75593199B2A4}" dt="2021-08-04T06:27:02.414" v="168" actId="1076"/>
          <ac:spMkLst>
            <pc:docMk/>
            <pc:sldMk cId="3174087874" sldId="412"/>
            <ac:spMk id="58" creationId="{E48ED300-4B00-472A-8C46-E1BC1F084E72}"/>
          </ac:spMkLst>
        </pc:spChg>
        <pc:spChg chg="mod">
          <ac:chgData name="Kshitij Srivastava" userId="9ca786a045148134" providerId="Windows Live" clId="Web-{70D14FEB-D6EE-4EA8-849B-75593199B2A4}" dt="2021-08-04T06:27:02.601" v="198" actId="1076"/>
          <ac:spMkLst>
            <pc:docMk/>
            <pc:sldMk cId="3174087874" sldId="412"/>
            <ac:spMk id="61" creationId="{9DBB14F5-59D8-4495-9F72-FE8CAB087BCA}"/>
          </ac:spMkLst>
        </pc:spChg>
        <pc:spChg chg="mod">
          <ac:chgData name="Kshitij Srivastava" userId="9ca786a045148134" providerId="Windows Live" clId="Web-{70D14FEB-D6EE-4EA8-849B-75593199B2A4}" dt="2021-08-04T06:27:02.429" v="170" actId="1076"/>
          <ac:spMkLst>
            <pc:docMk/>
            <pc:sldMk cId="3174087874" sldId="412"/>
            <ac:spMk id="62" creationId="{4796E699-D748-4059-8A0E-412DEED10E95}"/>
          </ac:spMkLst>
        </pc:spChg>
        <pc:spChg chg="mod">
          <ac:chgData name="Kshitij Srivastava" userId="9ca786a045148134" providerId="Windows Live" clId="Web-{70D14FEB-D6EE-4EA8-849B-75593199B2A4}" dt="2021-08-04T06:27:02.601" v="200" actId="1076"/>
          <ac:spMkLst>
            <pc:docMk/>
            <pc:sldMk cId="3174087874" sldId="412"/>
            <ac:spMk id="65" creationId="{602E7805-D877-4F78-8286-625860E0C8D0}"/>
          </ac:spMkLst>
        </pc:spChg>
        <pc:spChg chg="mod">
          <ac:chgData name="Kshitij Srivastava" userId="9ca786a045148134" providerId="Windows Live" clId="Web-{70D14FEB-D6EE-4EA8-849B-75593199B2A4}" dt="2021-08-04T06:27:02.445" v="172" actId="1076"/>
          <ac:spMkLst>
            <pc:docMk/>
            <pc:sldMk cId="3174087874" sldId="412"/>
            <ac:spMk id="66" creationId="{82DB23BE-A5B3-4F0F-B652-06A14CF3FA6E}"/>
          </ac:spMkLst>
        </pc:spChg>
        <pc:spChg chg="mod">
          <ac:chgData name="Kshitij Srivastava" userId="9ca786a045148134" providerId="Windows Live" clId="Web-{70D14FEB-D6EE-4EA8-849B-75593199B2A4}" dt="2021-08-04T06:27:02.617" v="202" actId="1076"/>
          <ac:spMkLst>
            <pc:docMk/>
            <pc:sldMk cId="3174087874" sldId="412"/>
            <ac:spMk id="69" creationId="{71ACFD69-72DD-40A5-948D-D22AE764DE63}"/>
          </ac:spMkLst>
        </pc:spChg>
        <pc:spChg chg="mod">
          <ac:chgData name="Kshitij Srivastava" userId="9ca786a045148134" providerId="Windows Live" clId="Web-{70D14FEB-D6EE-4EA8-849B-75593199B2A4}" dt="2021-08-04T06:27:02.445" v="174" actId="1076"/>
          <ac:spMkLst>
            <pc:docMk/>
            <pc:sldMk cId="3174087874" sldId="412"/>
            <ac:spMk id="70" creationId="{D99A21A3-4847-49EC-A1AB-0C587D40636E}"/>
          </ac:spMkLst>
        </pc:spChg>
        <pc:spChg chg="mod">
          <ac:chgData name="Kshitij Srivastava" userId="9ca786a045148134" providerId="Windows Live" clId="Web-{70D14FEB-D6EE-4EA8-849B-75593199B2A4}" dt="2021-08-04T06:27:02.461" v="175" actId="1076"/>
          <ac:spMkLst>
            <pc:docMk/>
            <pc:sldMk cId="3174087874" sldId="412"/>
            <ac:spMk id="72" creationId="{CF005055-E0F5-492F-9F16-8E44A08BA814}"/>
          </ac:spMkLst>
        </pc:spChg>
        <pc:spChg chg="mod">
          <ac:chgData name="Kshitij Srivastava" userId="9ca786a045148134" providerId="Windows Live" clId="Web-{70D14FEB-D6EE-4EA8-849B-75593199B2A4}" dt="2021-08-04T06:27:02.632" v="204" actId="1076"/>
          <ac:spMkLst>
            <pc:docMk/>
            <pc:sldMk cId="3174087874" sldId="412"/>
            <ac:spMk id="73" creationId="{8EE7D3DE-DBD0-4FAD-984B-B77BE97CF27E}"/>
          </ac:spMkLst>
        </pc:spChg>
        <pc:spChg chg="mod">
          <ac:chgData name="Kshitij Srivastava" userId="9ca786a045148134" providerId="Windows Live" clId="Web-{70D14FEB-D6EE-4EA8-849B-75593199B2A4}" dt="2021-08-04T06:27:02.476" v="177" actId="1076"/>
          <ac:spMkLst>
            <pc:docMk/>
            <pc:sldMk cId="3174087874" sldId="412"/>
            <ac:spMk id="76" creationId="{3300E376-2E2B-4990-B634-70608A87FB9D}"/>
          </ac:spMkLst>
        </pc:spChg>
        <pc:spChg chg="mod">
          <ac:chgData name="Kshitij Srivastava" userId="9ca786a045148134" providerId="Windows Live" clId="Web-{70D14FEB-D6EE-4EA8-849B-75593199B2A4}" dt="2021-08-04T06:27:02.476" v="179" actId="1076"/>
          <ac:spMkLst>
            <pc:docMk/>
            <pc:sldMk cId="3174087874" sldId="412"/>
            <ac:spMk id="80" creationId="{AA92F459-42A6-44CD-99FA-2B5BCC16D77F}"/>
          </ac:spMkLst>
        </pc:spChg>
        <pc:spChg chg="mod">
          <ac:chgData name="Kshitij Srivastava" userId="9ca786a045148134" providerId="Windows Live" clId="Web-{70D14FEB-D6EE-4EA8-849B-75593199B2A4}" dt="2021-08-04T06:27:02.492" v="181" actId="1076"/>
          <ac:spMkLst>
            <pc:docMk/>
            <pc:sldMk cId="3174087874" sldId="412"/>
            <ac:spMk id="84" creationId="{B2044CFC-666A-4306-8F45-3B2210459A29}"/>
          </ac:spMkLst>
        </pc:spChg>
        <pc:spChg chg="mod">
          <ac:chgData name="Kshitij Srivastava" userId="9ca786a045148134" providerId="Windows Live" clId="Web-{70D14FEB-D6EE-4EA8-849B-75593199B2A4}" dt="2021-08-04T06:27:02.492" v="182" actId="1076"/>
          <ac:spMkLst>
            <pc:docMk/>
            <pc:sldMk cId="3174087874" sldId="412"/>
            <ac:spMk id="86" creationId="{792A5AB5-0037-475E-B978-9DA32AD44E64}"/>
          </ac:spMkLst>
        </pc:spChg>
        <pc:spChg chg="mod">
          <ac:chgData name="Kshitij Srivastava" userId="9ca786a045148134" providerId="Windows Live" clId="Web-{70D14FEB-D6EE-4EA8-849B-75593199B2A4}" dt="2021-08-04T06:27:02.507" v="184" actId="1076"/>
          <ac:spMkLst>
            <pc:docMk/>
            <pc:sldMk cId="3174087874" sldId="412"/>
            <ac:spMk id="90" creationId="{F5887812-1DBC-4FA8-9A50-73AF6107EACF}"/>
          </ac:spMkLst>
        </pc:spChg>
        <pc:spChg chg="mod">
          <ac:chgData name="Kshitij Srivastava" userId="9ca786a045148134" providerId="Windows Live" clId="Web-{70D14FEB-D6EE-4EA8-849B-75593199B2A4}" dt="2021-08-04T06:27:02.523" v="186" actId="1076"/>
          <ac:spMkLst>
            <pc:docMk/>
            <pc:sldMk cId="3174087874" sldId="412"/>
            <ac:spMk id="94" creationId="{43CF8BB2-ECFA-40DF-B85F-7FC0922BB877}"/>
          </ac:spMkLst>
        </pc:spChg>
        <pc:spChg chg="mod">
          <ac:chgData name="Kshitij Srivastava" userId="9ca786a045148134" providerId="Windows Live" clId="Web-{70D14FEB-D6EE-4EA8-849B-75593199B2A4}" dt="2021-08-04T06:27:02.539" v="188" actId="1076"/>
          <ac:spMkLst>
            <pc:docMk/>
            <pc:sldMk cId="3174087874" sldId="412"/>
            <ac:spMk id="98" creationId="{990833FF-DF05-4E2A-BE3D-2A3DECF34003}"/>
          </ac:spMkLst>
        </pc:spChg>
        <pc:spChg chg="mod">
          <ac:chgData name="Kshitij Srivastava" userId="9ca786a045148134" providerId="Windows Live" clId="Web-{70D14FEB-D6EE-4EA8-849B-75593199B2A4}" dt="2021-08-04T06:27:02.539" v="189" actId="1076"/>
          <ac:spMkLst>
            <pc:docMk/>
            <pc:sldMk cId="3174087874" sldId="412"/>
            <ac:spMk id="100" creationId="{CBA2C036-48D4-4242-A83A-698C6FB3B7C9}"/>
          </ac:spMkLst>
        </pc:spChg>
        <pc:spChg chg="mod">
          <ac:chgData name="Kshitij Srivastava" userId="9ca786a045148134" providerId="Windows Live" clId="Web-{70D14FEB-D6EE-4EA8-849B-75593199B2A4}" dt="2021-08-04T06:27:02.554" v="190" actId="1076"/>
          <ac:spMkLst>
            <pc:docMk/>
            <pc:sldMk cId="3174087874" sldId="412"/>
            <ac:spMk id="102" creationId="{36A75098-D5C8-4AA5-9D51-A4DD44DF4B3A}"/>
          </ac:spMkLst>
        </pc:spChg>
        <pc:spChg chg="mod">
          <ac:chgData name="Kshitij Srivastava" userId="9ca786a045148134" providerId="Windows Live" clId="Web-{70D14FEB-D6EE-4EA8-849B-75593199B2A4}" dt="2021-08-04T06:27:02.554" v="191" actId="1076"/>
          <ac:spMkLst>
            <pc:docMk/>
            <pc:sldMk cId="3174087874" sldId="412"/>
            <ac:spMk id="104" creationId="{57C66946-002A-47AE-84B1-974B737F1435}"/>
          </ac:spMkLst>
        </pc:spChg>
        <pc:spChg chg="mod">
          <ac:chgData name="Kshitij Srivastava" userId="9ca786a045148134" providerId="Windows Live" clId="Web-{70D14FEB-D6EE-4EA8-849B-75593199B2A4}" dt="2021-08-04T06:27:02.554" v="192" actId="1076"/>
          <ac:spMkLst>
            <pc:docMk/>
            <pc:sldMk cId="3174087874" sldId="412"/>
            <ac:spMk id="106" creationId="{FA23ED44-C82E-469D-AE39-575DBAA37B47}"/>
          </ac:spMkLst>
        </pc:spChg>
        <pc:spChg chg="mod">
          <ac:chgData name="Kshitij Srivastava" userId="9ca786a045148134" providerId="Windows Live" clId="Web-{70D14FEB-D6EE-4EA8-849B-75593199B2A4}" dt="2021-08-04T06:27:02.570" v="193" actId="1076"/>
          <ac:spMkLst>
            <pc:docMk/>
            <pc:sldMk cId="3174087874" sldId="412"/>
            <ac:spMk id="108" creationId="{69B0AD32-FE74-44BD-8605-F1560B04C52A}"/>
          </ac:spMkLst>
        </pc:spChg>
        <pc:spChg chg="mod">
          <ac:chgData name="Kshitij Srivastava" userId="9ca786a045148134" providerId="Windows Live" clId="Web-{70D14FEB-D6EE-4EA8-849B-75593199B2A4}" dt="2021-08-04T06:27:02.570" v="195" actId="1076"/>
          <ac:spMkLst>
            <pc:docMk/>
            <pc:sldMk cId="3174087874" sldId="412"/>
            <ac:spMk id="112" creationId="{62996EE0-48CB-4802-9759-C603ECDB95B0}"/>
          </ac:spMkLst>
        </pc:spChg>
        <pc:spChg chg="mod">
          <ac:chgData name="Kshitij Srivastava" userId="9ca786a045148134" providerId="Windows Live" clId="Web-{70D14FEB-D6EE-4EA8-849B-75593199B2A4}" dt="2021-08-04T06:27:02.586" v="196" actId="1076"/>
          <ac:spMkLst>
            <pc:docMk/>
            <pc:sldMk cId="3174087874" sldId="412"/>
            <ac:spMk id="114" creationId="{143CCA7F-AAF5-4B80-8316-DD7C452D9F37}"/>
          </ac:spMkLst>
        </pc:spChg>
        <pc:picChg chg="mod">
          <ac:chgData name="Kshitij Srivastava" userId="9ca786a045148134" providerId="Windows Live" clId="Web-{70D14FEB-D6EE-4EA8-849B-75593199B2A4}" dt="2021-08-04T06:27:02.257" v="142" actId="1076"/>
          <ac:picMkLst>
            <pc:docMk/>
            <pc:sldMk cId="3174087874" sldId="412"/>
            <ac:picMk id="6" creationId="{093CABAE-6A98-480E-B5F9-A8FBDF77D5F6}"/>
          </ac:picMkLst>
        </pc:picChg>
        <pc:picChg chg="mod">
          <ac:chgData name="Kshitij Srivastava" userId="9ca786a045148134" providerId="Windows Live" clId="Web-{70D14FEB-D6EE-4EA8-849B-75593199B2A4}" dt="2021-08-04T06:27:02.257" v="143" actId="1076"/>
          <ac:picMkLst>
            <pc:docMk/>
            <pc:sldMk cId="3174087874" sldId="412"/>
            <ac:picMk id="8" creationId="{050B703F-0583-46A6-A58F-021692D8F2BA}"/>
          </ac:picMkLst>
        </pc:picChg>
        <pc:picChg chg="mod">
          <ac:chgData name="Kshitij Srivastava" userId="9ca786a045148134" providerId="Windows Live" clId="Web-{70D14FEB-D6EE-4EA8-849B-75593199B2A4}" dt="2021-08-04T06:27:02.273" v="144" actId="1076"/>
          <ac:picMkLst>
            <pc:docMk/>
            <pc:sldMk cId="3174087874" sldId="412"/>
            <ac:picMk id="10" creationId="{A154C621-7ECE-4F92-B695-7BF6F2B3152B}"/>
          </ac:picMkLst>
        </pc:picChg>
        <pc:picChg chg="mod">
          <ac:chgData name="Kshitij Srivastava" userId="9ca786a045148134" providerId="Windows Live" clId="Web-{70D14FEB-D6EE-4EA8-849B-75593199B2A4}" dt="2021-08-04T06:27:02.273" v="145" actId="1076"/>
          <ac:picMkLst>
            <pc:docMk/>
            <pc:sldMk cId="3174087874" sldId="412"/>
            <ac:picMk id="12" creationId="{4682963B-A306-464C-B857-3682A3775EF2}"/>
          </ac:picMkLst>
        </pc:picChg>
        <pc:picChg chg="mod">
          <ac:chgData name="Kshitij Srivastava" userId="9ca786a045148134" providerId="Windows Live" clId="Web-{70D14FEB-D6EE-4EA8-849B-75593199B2A4}" dt="2021-08-04T06:27:02.289" v="146" actId="1076"/>
          <ac:picMkLst>
            <pc:docMk/>
            <pc:sldMk cId="3174087874" sldId="412"/>
            <ac:picMk id="14" creationId="{37CD96B1-C02B-4EA4-9C83-AFBA52770C46}"/>
          </ac:picMkLst>
        </pc:picChg>
        <pc:cxnChg chg="mod">
          <ac:chgData name="Kshitij Srivastava" userId="9ca786a045148134" providerId="Windows Live" clId="Web-{70D14FEB-D6EE-4EA8-849B-75593199B2A4}" dt="2021-08-04T06:27:02.289" v="147" actId="1076"/>
          <ac:cxnSpMkLst>
            <pc:docMk/>
            <pc:sldMk cId="3174087874" sldId="412"/>
            <ac:cxnSpMk id="16" creationId="{587F2581-BCAE-4410-8B19-8D5E1B4C73BD}"/>
          </ac:cxnSpMkLst>
        </pc:cxnChg>
        <pc:cxnChg chg="mod">
          <ac:chgData name="Kshitij Srivastava" userId="9ca786a045148134" providerId="Windows Live" clId="Web-{70D14FEB-D6EE-4EA8-849B-75593199B2A4}" dt="2021-08-04T06:27:02.289" v="148" actId="1076"/>
          <ac:cxnSpMkLst>
            <pc:docMk/>
            <pc:sldMk cId="3174087874" sldId="412"/>
            <ac:cxnSpMk id="18" creationId="{D7438B91-BB7B-4ECB-94EC-61F2755E6AE4}"/>
          </ac:cxnSpMkLst>
        </pc:cxnChg>
        <pc:cxnChg chg="mod">
          <ac:chgData name="Kshitij Srivastava" userId="9ca786a045148134" providerId="Windows Live" clId="Web-{70D14FEB-D6EE-4EA8-849B-75593199B2A4}" dt="2021-08-04T06:27:02.304" v="149" actId="1076"/>
          <ac:cxnSpMkLst>
            <pc:docMk/>
            <pc:sldMk cId="3174087874" sldId="412"/>
            <ac:cxnSpMk id="20" creationId="{763FDC4A-DF57-4636-BD92-B201D96320B6}"/>
          </ac:cxnSpMkLst>
        </pc:cxnChg>
        <pc:cxnChg chg="mod">
          <ac:chgData name="Kshitij Srivastava" userId="9ca786a045148134" providerId="Windows Live" clId="Web-{70D14FEB-D6EE-4EA8-849B-75593199B2A4}" dt="2021-08-04T06:27:02.304" v="150" actId="1076"/>
          <ac:cxnSpMkLst>
            <pc:docMk/>
            <pc:sldMk cId="3174087874" sldId="412"/>
            <ac:cxnSpMk id="22" creationId="{3637A5E4-BB40-47F0-8CB9-B1484689E15B}"/>
          </ac:cxnSpMkLst>
        </pc:cxnChg>
        <pc:cxnChg chg="mod">
          <ac:chgData name="Kshitij Srivastava" userId="9ca786a045148134" providerId="Windows Live" clId="Web-{70D14FEB-D6EE-4EA8-849B-75593199B2A4}" dt="2021-08-04T06:27:02.320" v="151" actId="1076"/>
          <ac:cxnSpMkLst>
            <pc:docMk/>
            <pc:sldMk cId="3174087874" sldId="412"/>
            <ac:cxnSpMk id="24" creationId="{F1D2C498-1EE3-4DD3-90EF-0E1A60B7D856}"/>
          </ac:cxnSpMkLst>
        </pc:cxnChg>
        <pc:cxnChg chg="mod">
          <ac:chgData name="Kshitij Srivastava" userId="9ca786a045148134" providerId="Windows Live" clId="Web-{70D14FEB-D6EE-4EA8-849B-75593199B2A4}" dt="2021-08-04T06:27:02.320" v="152" actId="1076"/>
          <ac:cxnSpMkLst>
            <pc:docMk/>
            <pc:sldMk cId="3174087874" sldId="412"/>
            <ac:cxnSpMk id="26" creationId="{6DE5D631-2A08-4364-A60B-3B478EC7DF38}"/>
          </ac:cxnSpMkLst>
        </pc:cxnChg>
        <pc:cxnChg chg="mod">
          <ac:chgData name="Kshitij Srivastava" userId="9ca786a045148134" providerId="Windows Live" clId="Web-{70D14FEB-D6EE-4EA8-849B-75593199B2A4}" dt="2021-08-04T06:27:02.336" v="153" actId="1076"/>
          <ac:cxnSpMkLst>
            <pc:docMk/>
            <pc:sldMk cId="3174087874" sldId="412"/>
            <ac:cxnSpMk id="28" creationId="{A59A3725-40C8-4EC6-89A1-9BA9A02C8FE3}"/>
          </ac:cxnSpMkLst>
        </pc:cxnChg>
        <pc:cxnChg chg="mod">
          <ac:chgData name="Kshitij Srivastava" userId="9ca786a045148134" providerId="Windows Live" clId="Web-{70D14FEB-D6EE-4EA8-849B-75593199B2A4}" dt="2021-08-04T06:27:02.336" v="155" actId="1076"/>
          <ac:cxnSpMkLst>
            <pc:docMk/>
            <pc:sldMk cId="3174087874" sldId="412"/>
            <ac:cxnSpMk id="32" creationId="{45EE03D4-D196-408C-BA2C-8BD582175DB6}"/>
          </ac:cxnSpMkLst>
        </pc:cxnChg>
        <pc:cxnChg chg="mod">
          <ac:chgData name="Kshitij Srivastava" userId="9ca786a045148134" providerId="Windows Live" clId="Web-{70D14FEB-D6EE-4EA8-849B-75593199B2A4}" dt="2021-08-04T06:27:02.351" v="157" actId="1076"/>
          <ac:cxnSpMkLst>
            <pc:docMk/>
            <pc:sldMk cId="3174087874" sldId="412"/>
            <ac:cxnSpMk id="36" creationId="{E91037DE-7816-4680-9905-A22C953AAD7B}"/>
          </ac:cxnSpMkLst>
        </pc:cxnChg>
        <pc:cxnChg chg="mod">
          <ac:chgData name="Kshitij Srivastava" userId="9ca786a045148134" providerId="Windows Live" clId="Web-{70D14FEB-D6EE-4EA8-849B-75593199B2A4}" dt="2021-08-04T06:27:02.367" v="159" actId="1076"/>
          <ac:cxnSpMkLst>
            <pc:docMk/>
            <pc:sldMk cId="3174087874" sldId="412"/>
            <ac:cxnSpMk id="40" creationId="{3C4156E7-EF7F-40B0-BDE6-BEB5F4503A65}"/>
          </ac:cxnSpMkLst>
        </pc:cxnChg>
        <pc:cxnChg chg="mod">
          <ac:chgData name="Kshitij Srivastava" userId="9ca786a045148134" providerId="Windows Live" clId="Web-{70D14FEB-D6EE-4EA8-849B-75593199B2A4}" dt="2021-08-04T06:27:02.382" v="162" actId="1076"/>
          <ac:cxnSpMkLst>
            <pc:docMk/>
            <pc:sldMk cId="3174087874" sldId="412"/>
            <ac:cxnSpMk id="46" creationId="{03D0DE58-2FA6-4D60-993F-55A5DC95AB2C}"/>
          </ac:cxnSpMkLst>
        </pc:cxnChg>
        <pc:cxnChg chg="mod">
          <ac:chgData name="Kshitij Srivastava" userId="9ca786a045148134" providerId="Windows Live" clId="Web-{70D14FEB-D6EE-4EA8-849B-75593199B2A4}" dt="2021-08-04T06:27:02.398" v="164" actId="1076"/>
          <ac:cxnSpMkLst>
            <pc:docMk/>
            <pc:sldMk cId="3174087874" sldId="412"/>
            <ac:cxnSpMk id="50" creationId="{1F0563A6-473A-4BD9-B79E-3B8E5B75B479}"/>
          </ac:cxnSpMkLst>
        </pc:cxnChg>
        <pc:cxnChg chg="mod">
          <ac:chgData name="Kshitij Srivastava" userId="9ca786a045148134" providerId="Windows Live" clId="Web-{70D14FEB-D6EE-4EA8-849B-75593199B2A4}" dt="2021-08-04T06:27:02.398" v="166" actId="1076"/>
          <ac:cxnSpMkLst>
            <pc:docMk/>
            <pc:sldMk cId="3174087874" sldId="412"/>
            <ac:cxnSpMk id="54" creationId="{7C61DA33-B6A9-413E-967B-772C9EAF9496}"/>
          </ac:cxnSpMkLst>
        </pc:cxnChg>
        <pc:cxnChg chg="mod">
          <ac:chgData name="Kshitij Srivastava" userId="9ca786a045148134" providerId="Windows Live" clId="Web-{70D14FEB-D6EE-4EA8-849B-75593199B2A4}" dt="2021-08-04T06:27:02.586" v="197" actId="1076"/>
          <ac:cxnSpMkLst>
            <pc:docMk/>
            <pc:sldMk cId="3174087874" sldId="412"/>
            <ac:cxnSpMk id="59" creationId="{DAE07B47-8E28-4BDF-BB4F-68A9ED3F8EF6}"/>
          </ac:cxnSpMkLst>
        </pc:cxnChg>
        <pc:cxnChg chg="mod">
          <ac:chgData name="Kshitij Srivastava" userId="9ca786a045148134" providerId="Windows Live" clId="Web-{70D14FEB-D6EE-4EA8-849B-75593199B2A4}" dt="2021-08-04T06:27:02.414" v="169" actId="1076"/>
          <ac:cxnSpMkLst>
            <pc:docMk/>
            <pc:sldMk cId="3174087874" sldId="412"/>
            <ac:cxnSpMk id="60" creationId="{E07F13CA-0C62-4D86-9D2B-40757FF84165}"/>
          </ac:cxnSpMkLst>
        </pc:cxnChg>
        <pc:cxnChg chg="mod">
          <ac:chgData name="Kshitij Srivastava" userId="9ca786a045148134" providerId="Windows Live" clId="Web-{70D14FEB-D6EE-4EA8-849B-75593199B2A4}" dt="2021-08-04T06:27:02.601" v="199" actId="1076"/>
          <ac:cxnSpMkLst>
            <pc:docMk/>
            <pc:sldMk cId="3174087874" sldId="412"/>
            <ac:cxnSpMk id="63" creationId="{8A15E40D-385C-43F0-9BC5-31BE6B7F1F8D}"/>
          </ac:cxnSpMkLst>
        </pc:cxnChg>
        <pc:cxnChg chg="mod">
          <ac:chgData name="Kshitij Srivastava" userId="9ca786a045148134" providerId="Windows Live" clId="Web-{70D14FEB-D6EE-4EA8-849B-75593199B2A4}" dt="2021-08-04T06:27:02.429" v="171" actId="1076"/>
          <ac:cxnSpMkLst>
            <pc:docMk/>
            <pc:sldMk cId="3174087874" sldId="412"/>
            <ac:cxnSpMk id="64" creationId="{61677D81-E264-41D6-83F7-CC0F1E1DCEBA}"/>
          </ac:cxnSpMkLst>
        </pc:cxnChg>
        <pc:cxnChg chg="mod">
          <ac:chgData name="Kshitij Srivastava" userId="9ca786a045148134" providerId="Windows Live" clId="Web-{70D14FEB-D6EE-4EA8-849B-75593199B2A4}" dt="2021-08-04T06:27:02.617" v="201" actId="1076"/>
          <ac:cxnSpMkLst>
            <pc:docMk/>
            <pc:sldMk cId="3174087874" sldId="412"/>
            <ac:cxnSpMk id="67" creationId="{B21C73E9-FD61-4A29-BA99-DF990EDC8BFA}"/>
          </ac:cxnSpMkLst>
        </pc:cxnChg>
        <pc:cxnChg chg="mod">
          <ac:chgData name="Kshitij Srivastava" userId="9ca786a045148134" providerId="Windows Live" clId="Web-{70D14FEB-D6EE-4EA8-849B-75593199B2A4}" dt="2021-08-04T06:27:02.445" v="173" actId="1076"/>
          <ac:cxnSpMkLst>
            <pc:docMk/>
            <pc:sldMk cId="3174087874" sldId="412"/>
            <ac:cxnSpMk id="68" creationId="{9E6EA3D2-4E12-4F8A-AE2C-8A3E5E36D918}"/>
          </ac:cxnSpMkLst>
        </pc:cxnChg>
        <pc:cxnChg chg="mod">
          <ac:chgData name="Kshitij Srivastava" userId="9ca786a045148134" providerId="Windows Live" clId="Web-{70D14FEB-D6EE-4EA8-849B-75593199B2A4}" dt="2021-08-04T06:27:02.617" v="203" actId="1076"/>
          <ac:cxnSpMkLst>
            <pc:docMk/>
            <pc:sldMk cId="3174087874" sldId="412"/>
            <ac:cxnSpMk id="71" creationId="{C0E3C5A1-FCBE-4F7D-B821-4104E65577C5}"/>
          </ac:cxnSpMkLst>
        </pc:cxnChg>
        <pc:cxnChg chg="mod">
          <ac:chgData name="Kshitij Srivastava" userId="9ca786a045148134" providerId="Windows Live" clId="Web-{70D14FEB-D6EE-4EA8-849B-75593199B2A4}" dt="2021-08-04T06:27:02.461" v="176" actId="1076"/>
          <ac:cxnSpMkLst>
            <pc:docMk/>
            <pc:sldMk cId="3174087874" sldId="412"/>
            <ac:cxnSpMk id="74" creationId="{7706623B-1D4F-4F5D-92F7-27569994138A}"/>
          </ac:cxnSpMkLst>
        </pc:cxnChg>
        <pc:cxnChg chg="mod">
          <ac:chgData name="Kshitij Srivastava" userId="9ca786a045148134" providerId="Windows Live" clId="Web-{70D14FEB-D6EE-4EA8-849B-75593199B2A4}" dt="2021-08-04T06:27:02.476" v="178" actId="1076"/>
          <ac:cxnSpMkLst>
            <pc:docMk/>
            <pc:sldMk cId="3174087874" sldId="412"/>
            <ac:cxnSpMk id="78" creationId="{1EC428F9-2CFC-4D75-95AA-141CA526E3B3}"/>
          </ac:cxnSpMkLst>
        </pc:cxnChg>
        <pc:cxnChg chg="mod">
          <ac:chgData name="Kshitij Srivastava" userId="9ca786a045148134" providerId="Windows Live" clId="Web-{70D14FEB-D6EE-4EA8-849B-75593199B2A4}" dt="2021-08-04T06:27:02.492" v="180" actId="1076"/>
          <ac:cxnSpMkLst>
            <pc:docMk/>
            <pc:sldMk cId="3174087874" sldId="412"/>
            <ac:cxnSpMk id="82" creationId="{3330B929-6405-43F7-91D3-169C6A4307B2}"/>
          </ac:cxnSpMkLst>
        </pc:cxnChg>
        <pc:cxnChg chg="mod">
          <ac:chgData name="Kshitij Srivastava" userId="9ca786a045148134" providerId="Windows Live" clId="Web-{70D14FEB-D6EE-4EA8-849B-75593199B2A4}" dt="2021-08-04T06:27:02.507" v="183" actId="1076"/>
          <ac:cxnSpMkLst>
            <pc:docMk/>
            <pc:sldMk cId="3174087874" sldId="412"/>
            <ac:cxnSpMk id="88" creationId="{9414D31C-548E-47D3-9223-6CED556EB37B}"/>
          </ac:cxnSpMkLst>
        </pc:cxnChg>
        <pc:cxnChg chg="mod">
          <ac:chgData name="Kshitij Srivastava" userId="9ca786a045148134" providerId="Windows Live" clId="Web-{70D14FEB-D6EE-4EA8-849B-75593199B2A4}" dt="2021-08-04T06:27:02.507" v="185" actId="1076"/>
          <ac:cxnSpMkLst>
            <pc:docMk/>
            <pc:sldMk cId="3174087874" sldId="412"/>
            <ac:cxnSpMk id="92" creationId="{2C97DC14-4D53-4639-998B-69A7FDA58622}"/>
          </ac:cxnSpMkLst>
        </pc:cxnChg>
        <pc:cxnChg chg="mod">
          <ac:chgData name="Kshitij Srivastava" userId="9ca786a045148134" providerId="Windows Live" clId="Web-{70D14FEB-D6EE-4EA8-849B-75593199B2A4}" dt="2021-08-04T06:27:02.523" v="187" actId="1076"/>
          <ac:cxnSpMkLst>
            <pc:docMk/>
            <pc:sldMk cId="3174087874" sldId="412"/>
            <ac:cxnSpMk id="96" creationId="{D59FF73C-8094-4A47-AEB0-F8A34FA9BC2C}"/>
          </ac:cxnSpMkLst>
        </pc:cxnChg>
        <pc:cxnChg chg="mod">
          <ac:chgData name="Kshitij Srivastava" userId="9ca786a045148134" providerId="Windows Live" clId="Web-{70D14FEB-D6EE-4EA8-849B-75593199B2A4}" dt="2021-08-04T06:27:02.570" v="194" actId="1076"/>
          <ac:cxnSpMkLst>
            <pc:docMk/>
            <pc:sldMk cId="3174087874" sldId="412"/>
            <ac:cxnSpMk id="110" creationId="{DA7A7744-0039-4A0C-84CE-6FBFCD936A72}"/>
          </ac:cxnSpMkLst>
        </pc:cxnChg>
      </pc:sldChg>
      <pc:sldChg chg="delSp modSp mod modClrScheme delAnim chgLayout">
        <pc:chgData name="Kshitij Srivastava" userId="9ca786a045148134" providerId="Windows Live" clId="Web-{70D14FEB-D6EE-4EA8-849B-75593199B2A4}" dt="2021-08-04T07:18:52.503" v="293" actId="1076"/>
        <pc:sldMkLst>
          <pc:docMk/>
          <pc:sldMk cId="2795221656" sldId="689"/>
        </pc:sldMkLst>
        <pc:spChg chg="del mod ord">
          <ac:chgData name="Kshitij Srivastava" userId="9ca786a045148134" providerId="Windows Live" clId="Web-{70D14FEB-D6EE-4EA8-849B-75593199B2A4}" dt="2021-08-04T07:18:09.034" v="277"/>
          <ac:spMkLst>
            <pc:docMk/>
            <pc:sldMk cId="2795221656" sldId="689"/>
            <ac:spMk id="2" creationId="{99FEF897-9A7F-426C-BDAD-DC6733863A31}"/>
          </ac:spMkLst>
        </pc:spChg>
        <pc:spChg chg="del">
          <ac:chgData name="Kshitij Srivastava" userId="9ca786a045148134" providerId="Windows Live" clId="Web-{70D14FEB-D6EE-4EA8-849B-75593199B2A4}" dt="2021-08-04T07:17:42.127" v="275"/>
          <ac:spMkLst>
            <pc:docMk/>
            <pc:sldMk cId="2795221656" sldId="689"/>
            <ac:spMk id="3" creationId="{68682F6E-307D-4020-A013-F8B8C816019A}"/>
          </ac:spMkLst>
        </pc:spChg>
        <pc:spChg chg="mod">
          <ac:chgData name="Kshitij Srivastava" userId="9ca786a045148134" providerId="Windows Live" clId="Web-{70D14FEB-D6EE-4EA8-849B-75593199B2A4}" dt="2021-08-04T07:18:26.284" v="284" actId="14100"/>
          <ac:spMkLst>
            <pc:docMk/>
            <pc:sldMk cId="2795221656" sldId="689"/>
            <ac:spMk id="5" creationId="{FE62C0FC-4008-4282-A546-3662EDA80B0C}"/>
          </ac:spMkLst>
        </pc:spChg>
        <pc:spChg chg="mod">
          <ac:chgData name="Kshitij Srivastava" userId="9ca786a045148134" providerId="Windows Live" clId="Web-{70D14FEB-D6EE-4EA8-849B-75593199B2A4}" dt="2021-08-04T07:18:45.316" v="290" actId="14100"/>
          <ac:spMkLst>
            <pc:docMk/>
            <pc:sldMk cId="2795221656" sldId="689"/>
            <ac:spMk id="9" creationId="{6E960C03-B1E5-4428-A85A-069E02BCAD63}"/>
          </ac:spMkLst>
        </pc:spChg>
        <pc:picChg chg="mod">
          <ac:chgData name="Kshitij Srivastava" userId="9ca786a045148134" providerId="Windows Live" clId="Web-{70D14FEB-D6EE-4EA8-849B-75593199B2A4}" dt="2021-08-04T07:18:40.253" v="288" actId="1076"/>
          <ac:picMkLst>
            <pc:docMk/>
            <pc:sldMk cId="2795221656" sldId="689"/>
            <ac:picMk id="8" creationId="{8F4117A5-612F-41D9-971F-1E3D1F17226D}"/>
          </ac:picMkLst>
        </pc:picChg>
        <pc:picChg chg="mod">
          <ac:chgData name="Kshitij Srivastava" userId="9ca786a045148134" providerId="Windows Live" clId="Web-{70D14FEB-D6EE-4EA8-849B-75593199B2A4}" dt="2021-08-04T07:18:52.503" v="293" actId="1076"/>
          <ac:picMkLst>
            <pc:docMk/>
            <pc:sldMk cId="2795221656" sldId="689"/>
            <ac:picMk id="12" creationId="{7FCE3C12-1A30-4BB7-8BD6-B69AA5AF1902}"/>
          </ac:picMkLst>
        </pc:picChg>
        <pc:cxnChg chg="mod">
          <ac:chgData name="Kshitij Srivastava" userId="9ca786a045148134" providerId="Windows Live" clId="Web-{70D14FEB-D6EE-4EA8-849B-75593199B2A4}" dt="2021-08-04T07:18:39.581" v="287" actId="14100"/>
          <ac:cxnSpMkLst>
            <pc:docMk/>
            <pc:sldMk cId="2795221656" sldId="689"/>
            <ac:cxnSpMk id="6" creationId="{8AF59501-2309-4285-A536-34F3281E35A8}"/>
          </ac:cxnSpMkLst>
        </pc:cxnChg>
        <pc:cxnChg chg="mod">
          <ac:chgData name="Kshitij Srivastava" userId="9ca786a045148134" providerId="Windows Live" clId="Web-{70D14FEB-D6EE-4EA8-849B-75593199B2A4}" dt="2021-08-04T07:18:49.253" v="292" actId="14100"/>
          <ac:cxnSpMkLst>
            <pc:docMk/>
            <pc:sldMk cId="2795221656" sldId="689"/>
            <ac:cxnSpMk id="10" creationId="{0135759C-0E54-4684-8F24-15C38040E06E}"/>
          </ac:cxnSpMkLst>
        </pc:cxnChg>
      </pc:sldChg>
      <pc:sldChg chg="addSp delSp modSp addAnim">
        <pc:chgData name="Kshitij Srivastava" userId="9ca786a045148134" providerId="Windows Live" clId="Web-{70D14FEB-D6EE-4EA8-849B-75593199B2A4}" dt="2021-08-04T06:50:58.113" v="274" actId="1076"/>
        <pc:sldMkLst>
          <pc:docMk/>
          <pc:sldMk cId="4287661018" sldId="690"/>
        </pc:sldMkLst>
        <pc:spChg chg="add del">
          <ac:chgData name="Kshitij Srivastava" userId="9ca786a045148134" providerId="Windows Live" clId="Web-{70D14FEB-D6EE-4EA8-849B-75593199B2A4}" dt="2021-08-04T06:49:48.143" v="233"/>
          <ac:spMkLst>
            <pc:docMk/>
            <pc:sldMk cId="4287661018" sldId="690"/>
            <ac:spMk id="32" creationId="{2E74FBC5-119E-4072-BCAE-436D59EB9797}"/>
          </ac:spMkLst>
        </pc:spChg>
        <pc:spChg chg="add mod">
          <ac:chgData name="Kshitij Srivastava" userId="9ca786a045148134" providerId="Windows Live" clId="Web-{70D14FEB-D6EE-4EA8-849B-75593199B2A4}" dt="2021-08-04T06:50:58.113" v="273" actId="1076"/>
          <ac:spMkLst>
            <pc:docMk/>
            <pc:sldMk cId="4287661018" sldId="690"/>
            <ac:spMk id="55" creationId="{6234D4EF-B283-46BB-B012-089047D9C03C}"/>
          </ac:spMkLst>
        </pc:spChg>
        <pc:spChg chg="mod">
          <ac:chgData name="Kshitij Srivastava" userId="9ca786a045148134" providerId="Windows Live" clId="Web-{70D14FEB-D6EE-4EA8-849B-75593199B2A4}" dt="2021-08-04T06:50:58.035" v="261" actId="1076"/>
          <ac:spMkLst>
            <pc:docMk/>
            <pc:sldMk cId="4287661018" sldId="690"/>
            <ac:spMk id="81" creationId="{829185E7-5A50-468C-8978-66E0F7D903B0}"/>
          </ac:spMkLst>
        </pc:spChg>
        <pc:spChg chg="mod">
          <ac:chgData name="Kshitij Srivastava" userId="9ca786a045148134" providerId="Windows Live" clId="Web-{70D14FEB-D6EE-4EA8-849B-75593199B2A4}" dt="2021-08-04T06:50:58.051" v="263" actId="1076"/>
          <ac:spMkLst>
            <pc:docMk/>
            <pc:sldMk cId="4287661018" sldId="690"/>
            <ac:spMk id="83" creationId="{F79B99DB-C05F-4D3D-AFC6-02B484AA0338}"/>
          </ac:spMkLst>
        </pc:spChg>
        <pc:spChg chg="mod">
          <ac:chgData name="Kshitij Srivastava" userId="9ca786a045148134" providerId="Windows Live" clId="Web-{70D14FEB-D6EE-4EA8-849B-75593199B2A4}" dt="2021-08-04T06:50:58.066" v="265" actId="1076"/>
          <ac:spMkLst>
            <pc:docMk/>
            <pc:sldMk cId="4287661018" sldId="690"/>
            <ac:spMk id="85" creationId="{02EAC254-7FE5-4795-975C-4C46C62F3C93}"/>
          </ac:spMkLst>
        </pc:spChg>
        <pc:spChg chg="mod">
          <ac:chgData name="Kshitij Srivastava" userId="9ca786a045148134" providerId="Windows Live" clId="Web-{70D14FEB-D6EE-4EA8-849B-75593199B2A4}" dt="2021-08-04T06:50:58.082" v="267" actId="1076"/>
          <ac:spMkLst>
            <pc:docMk/>
            <pc:sldMk cId="4287661018" sldId="690"/>
            <ac:spMk id="87" creationId="{71F030B7-EDAF-4356-9044-767AB06BA1B6}"/>
          </ac:spMkLst>
        </pc:spChg>
        <pc:picChg chg="add mod">
          <ac:chgData name="Kshitij Srivastava" userId="9ca786a045148134" providerId="Windows Live" clId="Web-{70D14FEB-D6EE-4EA8-849B-75593199B2A4}" dt="2021-08-04T06:50:58.113" v="274" actId="1076"/>
          <ac:picMkLst>
            <pc:docMk/>
            <pc:sldMk cId="4287661018" sldId="690"/>
            <ac:picMk id="2" creationId="{90190600-ECF4-40A3-BC0F-7575CBA32510}"/>
          </ac:picMkLst>
        </pc:picChg>
        <pc:picChg chg="add del">
          <ac:chgData name="Kshitij Srivastava" userId="9ca786a045148134" providerId="Windows Live" clId="Web-{70D14FEB-D6EE-4EA8-849B-75593199B2A4}" dt="2021-08-04T06:49:55.143" v="236"/>
          <ac:picMkLst>
            <pc:docMk/>
            <pc:sldMk cId="4287661018" sldId="690"/>
            <ac:picMk id="8" creationId="{6C321DA9-1EC1-48B7-934C-FDDECD333AC5}"/>
          </ac:picMkLst>
        </pc:picChg>
        <pc:picChg chg="del">
          <ac:chgData name="Kshitij Srivastava" userId="9ca786a045148134" providerId="Windows Live" clId="Web-{70D14FEB-D6EE-4EA8-849B-75593199B2A4}" dt="2021-08-04T06:49:52.581" v="235"/>
          <ac:picMkLst>
            <pc:docMk/>
            <pc:sldMk cId="4287661018" sldId="690"/>
            <ac:picMk id="14" creationId="{D555CA38-BD5D-47C7-ACEF-E2D1AD1E4146}"/>
          </ac:picMkLst>
        </pc:picChg>
        <pc:picChg chg="del">
          <ac:chgData name="Kshitij Srivastava" userId="9ca786a045148134" providerId="Windows Live" clId="Web-{70D14FEB-D6EE-4EA8-849B-75593199B2A4}" dt="2021-08-04T06:49:40.487" v="227"/>
          <ac:picMkLst>
            <pc:docMk/>
            <pc:sldMk cId="4287661018" sldId="690"/>
            <ac:picMk id="16" creationId="{EB8AB580-26F1-4766-9B23-7FA94C297B25}"/>
          </ac:picMkLst>
        </pc:picChg>
        <pc:picChg chg="del">
          <ac:chgData name="Kshitij Srivastava" userId="9ca786a045148134" providerId="Windows Live" clId="Web-{70D14FEB-D6EE-4EA8-849B-75593199B2A4}" dt="2021-08-04T06:49:44.690" v="230"/>
          <ac:picMkLst>
            <pc:docMk/>
            <pc:sldMk cId="4287661018" sldId="690"/>
            <ac:picMk id="18" creationId="{DD2B602F-EBF5-43C7-800D-A540B1CC6467}"/>
          </ac:picMkLst>
        </pc:picChg>
        <pc:picChg chg="del">
          <ac:chgData name="Kshitij Srivastava" userId="9ca786a045148134" providerId="Windows Live" clId="Web-{70D14FEB-D6EE-4EA8-849B-75593199B2A4}" dt="2021-08-04T06:49:43.002" v="229"/>
          <ac:picMkLst>
            <pc:docMk/>
            <pc:sldMk cId="4287661018" sldId="690"/>
            <ac:picMk id="20" creationId="{8C5C2F85-9783-4805-BD7E-53D519FBDE86}"/>
          </ac:picMkLst>
        </pc:picChg>
        <pc:picChg chg="del">
          <ac:chgData name="Kshitij Srivastava" userId="9ca786a045148134" providerId="Windows Live" clId="Web-{70D14FEB-D6EE-4EA8-849B-75593199B2A4}" dt="2021-08-04T06:49:42.049" v="228"/>
          <ac:picMkLst>
            <pc:docMk/>
            <pc:sldMk cId="4287661018" sldId="690"/>
            <ac:picMk id="22" creationId="{2AA89CCA-8625-4964-9962-76EFA12D27FF}"/>
          </ac:picMkLst>
        </pc:picChg>
        <pc:picChg chg="add mod">
          <ac:chgData name="Kshitij Srivastava" userId="9ca786a045148134" providerId="Windows Live" clId="Web-{70D14FEB-D6EE-4EA8-849B-75593199B2A4}" dt="2021-08-04T06:50:00.206" v="238" actId="1076"/>
          <ac:picMkLst>
            <pc:docMk/>
            <pc:sldMk cId="4287661018" sldId="690"/>
            <ac:picMk id="41" creationId="{1C99C984-1841-4B11-AF56-A7F1CD928768}"/>
          </ac:picMkLst>
        </pc:picChg>
        <pc:picChg chg="add mod">
          <ac:chgData name="Kshitij Srivastava" userId="9ca786a045148134" providerId="Windows Live" clId="Web-{70D14FEB-D6EE-4EA8-849B-75593199B2A4}" dt="2021-08-04T06:50:04.612" v="240" actId="1076"/>
          <ac:picMkLst>
            <pc:docMk/>
            <pc:sldMk cId="4287661018" sldId="690"/>
            <ac:picMk id="43" creationId="{EBDC4830-4E80-4E87-924B-C4F089C6DDAE}"/>
          </ac:picMkLst>
        </pc:picChg>
        <pc:picChg chg="add mod">
          <ac:chgData name="Kshitij Srivastava" userId="9ca786a045148134" providerId="Windows Live" clId="Web-{70D14FEB-D6EE-4EA8-849B-75593199B2A4}" dt="2021-08-04T06:50:11.284" v="242" actId="1076"/>
          <ac:picMkLst>
            <pc:docMk/>
            <pc:sldMk cId="4287661018" sldId="690"/>
            <ac:picMk id="45" creationId="{FE4E32B3-9C7E-4AAD-BCC7-EB7ABCB570D1}"/>
          </ac:picMkLst>
        </pc:picChg>
        <pc:picChg chg="add mod">
          <ac:chgData name="Kshitij Srivastava" userId="9ca786a045148134" providerId="Windows Live" clId="Web-{70D14FEB-D6EE-4EA8-849B-75593199B2A4}" dt="2021-08-04T06:50:16.612" v="244" actId="1076"/>
          <ac:picMkLst>
            <pc:docMk/>
            <pc:sldMk cId="4287661018" sldId="690"/>
            <ac:picMk id="47" creationId="{65275B54-8632-4641-A780-405D01D5036D}"/>
          </ac:picMkLst>
        </pc:picChg>
        <pc:picChg chg="add mod">
          <ac:chgData name="Kshitij Srivastava" userId="9ca786a045148134" providerId="Windows Live" clId="Web-{70D14FEB-D6EE-4EA8-849B-75593199B2A4}" dt="2021-08-04T06:50:25.612" v="248" actId="1076"/>
          <ac:picMkLst>
            <pc:docMk/>
            <pc:sldMk cId="4287661018" sldId="690"/>
            <ac:picMk id="49" creationId="{48D5776B-1019-4F04-ADEB-D5B1A01DD157}"/>
          </ac:picMkLst>
        </pc:picChg>
        <pc:picChg chg="add">
          <ac:chgData name="Kshitij Srivastava" userId="9ca786a045148134" providerId="Windows Live" clId="Web-{70D14FEB-D6EE-4EA8-849B-75593199B2A4}" dt="2021-08-04T06:50:21.644" v="247"/>
          <ac:picMkLst>
            <pc:docMk/>
            <pc:sldMk cId="4287661018" sldId="690"/>
            <ac:picMk id="51" creationId="{D7854747-C04B-4625-8753-B314BDF2EC0A}"/>
          </ac:picMkLst>
        </pc:picChg>
        <pc:picChg chg="mod">
          <ac:chgData name="Kshitij Srivastava" userId="9ca786a045148134" providerId="Windows Live" clId="Web-{70D14FEB-D6EE-4EA8-849B-75593199B2A4}" dt="2021-08-04T06:50:58.082" v="268" actId="1076"/>
          <ac:picMkLst>
            <pc:docMk/>
            <pc:sldMk cId="4287661018" sldId="690"/>
            <ac:picMk id="90" creationId="{766DC884-6E29-4B19-B13D-F6537D708B72}"/>
          </ac:picMkLst>
        </pc:picChg>
        <pc:picChg chg="mod">
          <ac:chgData name="Kshitij Srivastava" userId="9ca786a045148134" providerId="Windows Live" clId="Web-{70D14FEB-D6EE-4EA8-849B-75593199B2A4}" dt="2021-08-04T06:50:58.097" v="269" actId="1076"/>
          <ac:picMkLst>
            <pc:docMk/>
            <pc:sldMk cId="4287661018" sldId="690"/>
            <ac:picMk id="91" creationId="{EE695E86-BA8E-4F31-BC11-27B89E63F99F}"/>
          </ac:picMkLst>
        </pc:picChg>
        <pc:picChg chg="mod">
          <ac:chgData name="Kshitij Srivastava" userId="9ca786a045148134" providerId="Windows Live" clId="Web-{70D14FEB-D6EE-4EA8-849B-75593199B2A4}" dt="2021-08-04T06:50:58.097" v="270" actId="1076"/>
          <ac:picMkLst>
            <pc:docMk/>
            <pc:sldMk cId="4287661018" sldId="690"/>
            <ac:picMk id="92" creationId="{05DDA567-39D2-4C4D-A1AC-D2958ED28F06}"/>
          </ac:picMkLst>
        </pc:picChg>
        <pc:picChg chg="mod">
          <ac:chgData name="Kshitij Srivastava" userId="9ca786a045148134" providerId="Windows Live" clId="Web-{70D14FEB-D6EE-4EA8-849B-75593199B2A4}" dt="2021-08-04T06:50:58.097" v="271" actId="1076"/>
          <ac:picMkLst>
            <pc:docMk/>
            <pc:sldMk cId="4287661018" sldId="690"/>
            <ac:picMk id="93" creationId="{DB52B6FA-E82E-468D-A346-D20D357D2C12}"/>
          </ac:picMkLst>
        </pc:picChg>
        <pc:cxnChg chg="add mod">
          <ac:chgData name="Kshitij Srivastava" userId="9ca786a045148134" providerId="Windows Live" clId="Web-{70D14FEB-D6EE-4EA8-849B-75593199B2A4}" dt="2021-08-04T06:50:58.097" v="272" actId="1076"/>
          <ac:cxnSpMkLst>
            <pc:docMk/>
            <pc:sldMk cId="4287661018" sldId="690"/>
            <ac:cxnSpMk id="53" creationId="{A1C1879C-7958-4B53-AA83-D8921E201A2B}"/>
          </ac:cxnSpMkLst>
        </pc:cxnChg>
        <pc:cxnChg chg="mod">
          <ac:chgData name="Kshitij Srivastava" userId="9ca786a045148134" providerId="Windows Live" clId="Web-{70D14FEB-D6EE-4EA8-849B-75593199B2A4}" dt="2021-08-04T06:50:58.051" v="262" actId="1076"/>
          <ac:cxnSpMkLst>
            <pc:docMk/>
            <pc:sldMk cId="4287661018" sldId="690"/>
            <ac:cxnSpMk id="82" creationId="{93073E69-95D1-4181-9521-5D0EA9B5D1B3}"/>
          </ac:cxnSpMkLst>
        </pc:cxnChg>
        <pc:cxnChg chg="mod">
          <ac:chgData name="Kshitij Srivastava" userId="9ca786a045148134" providerId="Windows Live" clId="Web-{70D14FEB-D6EE-4EA8-849B-75593199B2A4}" dt="2021-08-04T06:50:58.051" v="264" actId="1076"/>
          <ac:cxnSpMkLst>
            <pc:docMk/>
            <pc:sldMk cId="4287661018" sldId="690"/>
            <ac:cxnSpMk id="84" creationId="{A0F5F1CA-16B3-4291-AC72-A2F220267BAE}"/>
          </ac:cxnSpMkLst>
        </pc:cxnChg>
        <pc:cxnChg chg="mod">
          <ac:chgData name="Kshitij Srivastava" userId="9ca786a045148134" providerId="Windows Live" clId="Web-{70D14FEB-D6EE-4EA8-849B-75593199B2A4}" dt="2021-08-04T06:50:58.066" v="266" actId="1076"/>
          <ac:cxnSpMkLst>
            <pc:docMk/>
            <pc:sldMk cId="4287661018" sldId="690"/>
            <ac:cxnSpMk id="86" creationId="{90A59CBE-A51B-443D-84E6-C3DCBBA5EB57}"/>
          </ac:cxnSpMkLst>
        </pc:cxnChg>
      </pc:sldChg>
    </pc:docChg>
  </pc:docChgLst>
  <pc:docChgLst>
    <pc:chgData name="Kshitij Srivastava" userId="9ca786a045148134" providerId="Windows Live" clId="Web-{6C31957B-E70D-4771-AB7C-189332F6991E}"/>
    <pc:docChg chg="addSld delSld modSld sldOrd">
      <pc:chgData name="Kshitij Srivastava" userId="9ca786a045148134" providerId="Windows Live" clId="Web-{6C31957B-E70D-4771-AB7C-189332F6991E}" dt="2021-06-22T10:28:52.281" v="13"/>
      <pc:docMkLst>
        <pc:docMk/>
      </pc:docMkLst>
      <pc:sldChg chg="modSp">
        <pc:chgData name="Kshitij Srivastava" userId="9ca786a045148134" providerId="Windows Live" clId="Web-{6C31957B-E70D-4771-AB7C-189332F6991E}" dt="2021-06-22T10:21:26.615" v="0" actId="20577"/>
        <pc:sldMkLst>
          <pc:docMk/>
          <pc:sldMk cId="438736830" sldId="420"/>
        </pc:sldMkLst>
        <pc:spChg chg="mod">
          <ac:chgData name="Kshitij Srivastava" userId="9ca786a045148134" providerId="Windows Live" clId="Web-{6C31957B-E70D-4771-AB7C-189332F6991E}" dt="2021-06-22T10:21:26.615" v="0" actId="20577"/>
          <ac:spMkLst>
            <pc:docMk/>
            <pc:sldMk cId="438736830" sldId="420"/>
            <ac:spMk id="3" creationId="{FBE0B7E5-2C89-4543-82F0-5992F877BFFF}"/>
          </ac:spMkLst>
        </pc:spChg>
      </pc:sldChg>
      <pc:sldChg chg="add del">
        <pc:chgData name="Kshitij Srivastava" userId="9ca786a045148134" providerId="Windows Live" clId="Web-{6C31957B-E70D-4771-AB7C-189332F6991E}" dt="2021-06-22T10:27:31.136" v="4"/>
        <pc:sldMkLst>
          <pc:docMk/>
          <pc:sldMk cId="3158394918" sldId="606"/>
        </pc:sldMkLst>
      </pc:sldChg>
      <pc:sldChg chg="add ord replId">
        <pc:chgData name="Kshitij Srivastava" userId="9ca786a045148134" providerId="Windows Live" clId="Web-{6C31957B-E70D-4771-AB7C-189332F6991E}" dt="2021-06-22T10:22:14.977" v="2"/>
        <pc:sldMkLst>
          <pc:docMk/>
          <pc:sldMk cId="3641263139" sldId="626"/>
        </pc:sldMkLst>
      </pc:sldChg>
      <pc:sldChg chg="addSp delSp modSp add ord replId">
        <pc:chgData name="Kshitij Srivastava" userId="9ca786a045148134" providerId="Windows Live" clId="Web-{6C31957B-E70D-4771-AB7C-189332F6991E}" dt="2021-06-22T10:28:52.281" v="13"/>
        <pc:sldMkLst>
          <pc:docMk/>
          <pc:sldMk cId="2468650887" sldId="627"/>
        </pc:sldMkLst>
        <pc:spChg chg="mod">
          <ac:chgData name="Kshitij Srivastava" userId="9ca786a045148134" providerId="Windows Live" clId="Web-{6C31957B-E70D-4771-AB7C-189332F6991E}" dt="2021-06-22T10:28:05.419" v="12" actId="20577"/>
          <ac:spMkLst>
            <pc:docMk/>
            <pc:sldMk cId="2468650887" sldId="627"/>
            <ac:spMk id="2" creationId="{4E4238C6-56FE-40FF-8C4A-B73D7D86AA6D}"/>
          </ac:spMkLst>
        </pc:spChg>
        <pc:spChg chg="del">
          <ac:chgData name="Kshitij Srivastava" userId="9ca786a045148134" providerId="Windows Live" clId="Web-{6C31957B-E70D-4771-AB7C-189332F6991E}" dt="2021-06-22T10:28:52.281" v="13"/>
          <ac:spMkLst>
            <pc:docMk/>
            <pc:sldMk cId="2468650887" sldId="627"/>
            <ac:spMk id="57" creationId="{25C8D2C1-DA83-420D-9635-D52CE066B5DA}"/>
          </ac:spMkLst>
        </pc:spChg>
        <pc:spChg chg="del">
          <ac:chgData name="Kshitij Srivastava" userId="9ca786a045148134" providerId="Windows Live" clId="Web-{6C31957B-E70D-4771-AB7C-189332F6991E}" dt="2021-06-22T10:28:52.281" v="13"/>
          <ac:spMkLst>
            <pc:docMk/>
            <pc:sldMk cId="2468650887" sldId="627"/>
            <ac:spMk id="58" creationId="{434F74C9-6A0B-409E-AD1C-45B58BE91BB8}"/>
          </ac:spMkLst>
        </pc:spChg>
        <pc:spChg chg="del">
          <ac:chgData name="Kshitij Srivastava" userId="9ca786a045148134" providerId="Windows Live" clId="Web-{6C31957B-E70D-4771-AB7C-189332F6991E}" dt="2021-06-22T10:28:52.281" v="13"/>
          <ac:spMkLst>
            <pc:docMk/>
            <pc:sldMk cId="2468650887" sldId="627"/>
            <ac:spMk id="61" creationId="{F452A527-3631-41ED-858D-3777A7D1496A}"/>
          </ac:spMkLst>
        </pc:spChg>
        <pc:spChg chg="add">
          <ac:chgData name="Kshitij Srivastava" userId="9ca786a045148134" providerId="Windows Live" clId="Web-{6C31957B-E70D-4771-AB7C-189332F6991E}" dt="2021-06-22T10:28:52.281" v="13"/>
          <ac:spMkLst>
            <pc:docMk/>
            <pc:sldMk cId="2468650887" sldId="627"/>
            <ac:spMk id="68" creationId="{25C8D2C1-DA83-420D-9635-D52CE066B5DA}"/>
          </ac:spMkLst>
        </pc:spChg>
        <pc:spChg chg="add">
          <ac:chgData name="Kshitij Srivastava" userId="9ca786a045148134" providerId="Windows Live" clId="Web-{6C31957B-E70D-4771-AB7C-189332F6991E}" dt="2021-06-22T10:28:52.281" v="13"/>
          <ac:spMkLst>
            <pc:docMk/>
            <pc:sldMk cId="2468650887" sldId="627"/>
            <ac:spMk id="70" creationId="{434F74C9-6A0B-409E-AD1C-45B58BE91BB8}"/>
          </ac:spMkLst>
        </pc:spChg>
        <pc:spChg chg="add">
          <ac:chgData name="Kshitij Srivastava" userId="9ca786a045148134" providerId="Windows Live" clId="Web-{6C31957B-E70D-4771-AB7C-189332F6991E}" dt="2021-06-22T10:28:52.281" v="13"/>
          <ac:spMkLst>
            <pc:docMk/>
            <pc:sldMk cId="2468650887" sldId="627"/>
            <ac:spMk id="74" creationId="{F452A527-3631-41ED-858D-3777A7D1496A}"/>
          </ac:spMkLst>
        </pc:spChg>
        <pc:cxnChg chg="del">
          <ac:chgData name="Kshitij Srivastava" userId="9ca786a045148134" providerId="Windows Live" clId="Web-{6C31957B-E70D-4771-AB7C-189332F6991E}" dt="2021-06-22T10:28:52.281" v="13"/>
          <ac:cxnSpMkLst>
            <pc:docMk/>
            <pc:sldMk cId="2468650887" sldId="627"/>
            <ac:cxnSpMk id="59" creationId="{F5486A9D-1265-4B57-91E6-68E666B978BC}"/>
          </ac:cxnSpMkLst>
        </pc:cxnChg>
        <pc:cxnChg chg="del">
          <ac:chgData name="Kshitij Srivastava" userId="9ca786a045148134" providerId="Windows Live" clId="Web-{6C31957B-E70D-4771-AB7C-189332F6991E}" dt="2021-06-22T10:28:52.281" v="13"/>
          <ac:cxnSpMkLst>
            <pc:docMk/>
            <pc:sldMk cId="2468650887" sldId="627"/>
            <ac:cxnSpMk id="63" creationId="{D28A9C89-B313-458F-9C85-515930A51A93}"/>
          </ac:cxnSpMkLst>
        </pc:cxnChg>
        <pc:cxnChg chg="add">
          <ac:chgData name="Kshitij Srivastava" userId="9ca786a045148134" providerId="Windows Live" clId="Web-{6C31957B-E70D-4771-AB7C-189332F6991E}" dt="2021-06-22T10:28:52.281" v="13"/>
          <ac:cxnSpMkLst>
            <pc:docMk/>
            <pc:sldMk cId="2468650887" sldId="627"/>
            <ac:cxnSpMk id="72" creationId="{F5486A9D-1265-4B57-91E6-68E666B978BC}"/>
          </ac:cxnSpMkLst>
        </pc:cxnChg>
        <pc:cxnChg chg="add">
          <ac:chgData name="Kshitij Srivastava" userId="9ca786a045148134" providerId="Windows Live" clId="Web-{6C31957B-E70D-4771-AB7C-189332F6991E}" dt="2021-06-22T10:28:52.281" v="13"/>
          <ac:cxnSpMkLst>
            <pc:docMk/>
            <pc:sldMk cId="2468650887" sldId="627"/>
            <ac:cxnSpMk id="76" creationId="{D28A9C89-B313-458F-9C85-515930A51A93}"/>
          </ac:cxnSpMkLst>
        </pc:cxnChg>
      </pc:sldChg>
    </pc:docChg>
  </pc:docChgLst>
  <pc:docChgLst>
    <pc:chgData name="Kshitij Srivastava" userId="9ca786a045148134" providerId="Windows Live" clId="Web-{24B5ED90-BDCB-422E-8592-49550D5CE278}"/>
    <pc:docChg chg="modSld">
      <pc:chgData name="Kshitij Srivastava" userId="9ca786a045148134" providerId="Windows Live" clId="Web-{24B5ED90-BDCB-422E-8592-49550D5CE278}" dt="2021-11-02T03:47:09.319" v="3"/>
      <pc:docMkLst>
        <pc:docMk/>
      </pc:docMkLst>
      <pc:sldChg chg="delCm">
        <pc:chgData name="Kshitij Srivastava" userId="9ca786a045148134" providerId="Windows Live" clId="Web-{24B5ED90-BDCB-422E-8592-49550D5CE278}" dt="2021-11-02T03:45:09.378" v="0"/>
        <pc:sldMkLst>
          <pc:docMk/>
          <pc:sldMk cId="37146815" sldId="262"/>
        </pc:sldMkLst>
      </pc:sldChg>
      <pc:sldChg chg="delCm">
        <pc:chgData name="Kshitij Srivastava" userId="9ca786a045148134" providerId="Windows Live" clId="Web-{24B5ED90-BDCB-422E-8592-49550D5CE278}" dt="2021-11-02T03:46:18.974" v="1"/>
        <pc:sldMkLst>
          <pc:docMk/>
          <pc:sldMk cId="141184844" sldId="293"/>
        </pc:sldMkLst>
      </pc:sldChg>
      <pc:sldChg chg="delCm">
        <pc:chgData name="Kshitij Srivastava" userId="9ca786a045148134" providerId="Windows Live" clId="Web-{24B5ED90-BDCB-422E-8592-49550D5CE278}" dt="2021-11-02T03:47:09.319" v="3"/>
        <pc:sldMkLst>
          <pc:docMk/>
          <pc:sldMk cId="699092272" sldId="326"/>
        </pc:sldMkLst>
      </pc:sldChg>
      <pc:sldChg chg="delSp">
        <pc:chgData name="Kshitij Srivastava" userId="9ca786a045148134" providerId="Windows Live" clId="Web-{24B5ED90-BDCB-422E-8592-49550D5CE278}" dt="2021-11-02T03:46:47.084" v="2"/>
        <pc:sldMkLst>
          <pc:docMk/>
          <pc:sldMk cId="1790185790" sldId="430"/>
        </pc:sldMkLst>
        <pc:spChg chg="del">
          <ac:chgData name="Kshitij Srivastava" userId="9ca786a045148134" providerId="Windows Live" clId="Web-{24B5ED90-BDCB-422E-8592-49550D5CE278}" dt="2021-11-02T03:46:47.084" v="2"/>
          <ac:spMkLst>
            <pc:docMk/>
            <pc:sldMk cId="1790185790" sldId="430"/>
            <ac:spMk id="12" creationId="{0125A393-15D5-4FE5-BBF9-1830C4AAAE04}"/>
          </ac:spMkLst>
        </pc:spChg>
      </pc:sldChg>
    </pc:docChg>
  </pc:docChgLst>
  <pc:docChgLst>
    <pc:chgData name="Kshitij Srivastava" userId="9ca786a045148134" providerId="Windows Live" clId="Web-{EFC8B398-9718-431B-BE11-6B97A54C8392}"/>
    <pc:docChg chg="addSld modSld sldOrd">
      <pc:chgData name="Kshitij Srivastava" userId="9ca786a045148134" providerId="Windows Live" clId="Web-{EFC8B398-9718-431B-BE11-6B97A54C8392}" dt="2021-06-15T14:27:23.995" v="57"/>
      <pc:docMkLst>
        <pc:docMk/>
      </pc:docMkLst>
      <pc:sldChg chg="ord">
        <pc:chgData name="Kshitij Srivastava" userId="9ca786a045148134" providerId="Windows Live" clId="Web-{EFC8B398-9718-431B-BE11-6B97A54C8392}" dt="2021-06-15T13:51:55.776" v="2"/>
        <pc:sldMkLst>
          <pc:docMk/>
          <pc:sldMk cId="1913379007" sldId="317"/>
        </pc:sldMkLst>
      </pc:sldChg>
      <pc:sldChg chg="modSp ord">
        <pc:chgData name="Kshitij Srivastava" userId="9ca786a045148134" providerId="Windows Live" clId="Web-{EFC8B398-9718-431B-BE11-6B97A54C8392}" dt="2021-06-15T13:53:14.152" v="3" actId="1076"/>
        <pc:sldMkLst>
          <pc:docMk/>
          <pc:sldMk cId="1531134925" sldId="318"/>
        </pc:sldMkLst>
        <pc:cxnChg chg="mod">
          <ac:chgData name="Kshitij Srivastava" userId="9ca786a045148134" providerId="Windows Live" clId="Web-{EFC8B398-9718-431B-BE11-6B97A54C8392}" dt="2021-06-15T13:53:14.152" v="3" actId="1076"/>
          <ac:cxnSpMkLst>
            <pc:docMk/>
            <pc:sldMk cId="1531134925" sldId="318"/>
            <ac:cxnSpMk id="4" creationId="{D16AE766-320A-4560-9548-CFE2581DF8A3}"/>
          </ac:cxnSpMkLst>
        </pc:cxnChg>
      </pc:sldChg>
      <pc:sldChg chg="delSp delAnim">
        <pc:chgData name="Kshitij Srivastava" userId="9ca786a045148134" providerId="Windows Live" clId="Web-{EFC8B398-9718-431B-BE11-6B97A54C8392}" dt="2021-06-15T14:08:12.215" v="56"/>
        <pc:sldMkLst>
          <pc:docMk/>
          <pc:sldMk cId="3313290055" sldId="358"/>
        </pc:sldMkLst>
        <pc:cxnChg chg="del">
          <ac:chgData name="Kshitij Srivastava" userId="9ca786a045148134" providerId="Windows Live" clId="Web-{EFC8B398-9718-431B-BE11-6B97A54C8392}" dt="2021-06-15T14:08:12.200" v="50"/>
          <ac:cxnSpMkLst>
            <pc:docMk/>
            <pc:sldMk cId="3313290055" sldId="358"/>
            <ac:cxnSpMk id="3" creationId="{76B05C49-F916-4B93-A4B2-AC3BD7616CC3}"/>
          </ac:cxnSpMkLst>
        </pc:cxnChg>
        <pc:cxnChg chg="del">
          <ac:chgData name="Kshitij Srivastava" userId="9ca786a045148134" providerId="Windows Live" clId="Web-{EFC8B398-9718-431B-BE11-6B97A54C8392}" dt="2021-06-15T14:08:12.200" v="49"/>
          <ac:cxnSpMkLst>
            <pc:docMk/>
            <pc:sldMk cId="3313290055" sldId="358"/>
            <ac:cxnSpMk id="12" creationId="{1C3C4F2E-FC97-4D96-8048-FCECA16C2D6C}"/>
          </ac:cxnSpMkLst>
        </pc:cxnChg>
        <pc:cxnChg chg="del">
          <ac:chgData name="Kshitij Srivastava" userId="9ca786a045148134" providerId="Windows Live" clId="Web-{EFC8B398-9718-431B-BE11-6B97A54C8392}" dt="2021-06-15T14:08:12.215" v="56"/>
          <ac:cxnSpMkLst>
            <pc:docMk/>
            <pc:sldMk cId="3313290055" sldId="358"/>
            <ac:cxnSpMk id="13" creationId="{9731466A-7956-46A3-AE85-E7811CBF3A9C}"/>
          </ac:cxnSpMkLst>
        </pc:cxnChg>
        <pc:cxnChg chg="del">
          <ac:chgData name="Kshitij Srivastava" userId="9ca786a045148134" providerId="Windows Live" clId="Web-{EFC8B398-9718-431B-BE11-6B97A54C8392}" dt="2021-06-15T14:08:12.215" v="55"/>
          <ac:cxnSpMkLst>
            <pc:docMk/>
            <pc:sldMk cId="3313290055" sldId="358"/>
            <ac:cxnSpMk id="14" creationId="{46E3397F-E767-447E-817F-BC5E0857DF23}"/>
          </ac:cxnSpMkLst>
        </pc:cxnChg>
        <pc:cxnChg chg="del">
          <ac:chgData name="Kshitij Srivastava" userId="9ca786a045148134" providerId="Windows Live" clId="Web-{EFC8B398-9718-431B-BE11-6B97A54C8392}" dt="2021-06-15T14:08:12.215" v="54"/>
          <ac:cxnSpMkLst>
            <pc:docMk/>
            <pc:sldMk cId="3313290055" sldId="358"/>
            <ac:cxnSpMk id="15" creationId="{4944A037-DAE7-4BB9-8B41-6ED6F8592D65}"/>
          </ac:cxnSpMkLst>
        </pc:cxnChg>
        <pc:cxnChg chg="del">
          <ac:chgData name="Kshitij Srivastava" userId="9ca786a045148134" providerId="Windows Live" clId="Web-{EFC8B398-9718-431B-BE11-6B97A54C8392}" dt="2021-06-15T14:08:12.200" v="53"/>
          <ac:cxnSpMkLst>
            <pc:docMk/>
            <pc:sldMk cId="3313290055" sldId="358"/>
            <ac:cxnSpMk id="16" creationId="{DB1E5C2F-B8F1-405C-A97B-2B7533BF69C0}"/>
          </ac:cxnSpMkLst>
        </pc:cxnChg>
        <pc:cxnChg chg="del">
          <ac:chgData name="Kshitij Srivastava" userId="9ca786a045148134" providerId="Windows Live" clId="Web-{EFC8B398-9718-431B-BE11-6B97A54C8392}" dt="2021-06-15T14:08:12.200" v="52"/>
          <ac:cxnSpMkLst>
            <pc:docMk/>
            <pc:sldMk cId="3313290055" sldId="358"/>
            <ac:cxnSpMk id="18" creationId="{4678EDB6-BE75-4FA1-A551-D25983446F61}"/>
          </ac:cxnSpMkLst>
        </pc:cxnChg>
        <pc:cxnChg chg="del">
          <ac:chgData name="Kshitij Srivastava" userId="9ca786a045148134" providerId="Windows Live" clId="Web-{EFC8B398-9718-431B-BE11-6B97A54C8392}" dt="2021-06-15T14:08:12.200" v="51"/>
          <ac:cxnSpMkLst>
            <pc:docMk/>
            <pc:sldMk cId="3313290055" sldId="358"/>
            <ac:cxnSpMk id="19" creationId="{7BBCDAB1-10AD-4F56-AFCF-A299BB405CC6}"/>
          </ac:cxnSpMkLst>
        </pc:cxnChg>
      </pc:sldChg>
      <pc:sldChg chg="addSp delSp modSp new mod modClrScheme addAnim chgLayout">
        <pc:chgData name="Kshitij Srivastava" userId="9ca786a045148134" providerId="Windows Live" clId="Web-{EFC8B398-9718-431B-BE11-6B97A54C8392}" dt="2021-06-15T13:56:33.511" v="48" actId="1076"/>
        <pc:sldMkLst>
          <pc:docMk/>
          <pc:sldMk cId="4228871760" sldId="604"/>
        </pc:sldMkLst>
        <pc:spChg chg="del">
          <ac:chgData name="Kshitij Srivastava" userId="9ca786a045148134" providerId="Windows Live" clId="Web-{EFC8B398-9718-431B-BE11-6B97A54C8392}" dt="2021-06-15T13:53:30.167" v="32"/>
          <ac:spMkLst>
            <pc:docMk/>
            <pc:sldMk cId="4228871760" sldId="604"/>
            <ac:spMk id="2" creationId="{1FB5C87F-A7B2-48C9-82D9-EAA4F64455AB}"/>
          </ac:spMkLst>
        </pc:spChg>
        <pc:spChg chg="add">
          <ac:chgData name="Kshitij Srivastava" userId="9ca786a045148134" providerId="Windows Live" clId="Web-{EFC8B398-9718-431B-BE11-6B97A54C8392}" dt="2021-06-15T13:53:19.636" v="14"/>
          <ac:spMkLst>
            <pc:docMk/>
            <pc:sldMk cId="4228871760" sldId="604"/>
            <ac:spMk id="24" creationId="{3B130837-A40E-4FB5-81CD-BA44343FCD62}"/>
          </ac:spMkLst>
        </pc:spChg>
        <pc:spChg chg="add">
          <ac:chgData name="Kshitij Srivastava" userId="9ca786a045148134" providerId="Windows Live" clId="Web-{EFC8B398-9718-431B-BE11-6B97A54C8392}" dt="2021-06-15T13:53:19.636" v="15"/>
          <ac:spMkLst>
            <pc:docMk/>
            <pc:sldMk cId="4228871760" sldId="604"/>
            <ac:spMk id="26" creationId="{D6E2C8AC-3894-4A42-AD7B-6FD8EEBAFC91}"/>
          </ac:spMkLst>
        </pc:spChg>
        <pc:spChg chg="add">
          <ac:chgData name="Kshitij Srivastava" userId="9ca786a045148134" providerId="Windows Live" clId="Web-{EFC8B398-9718-431B-BE11-6B97A54C8392}" dt="2021-06-15T13:53:19.636" v="16"/>
          <ac:spMkLst>
            <pc:docMk/>
            <pc:sldMk cId="4228871760" sldId="604"/>
            <ac:spMk id="28" creationId="{6FFF9491-F8CC-4539-B90C-BDFEFFABDF7B}"/>
          </ac:spMkLst>
        </pc:spChg>
        <pc:spChg chg="add">
          <ac:chgData name="Kshitij Srivastava" userId="9ca786a045148134" providerId="Windows Live" clId="Web-{EFC8B398-9718-431B-BE11-6B97A54C8392}" dt="2021-06-15T13:53:19.652" v="17"/>
          <ac:spMkLst>
            <pc:docMk/>
            <pc:sldMk cId="4228871760" sldId="604"/>
            <ac:spMk id="30" creationId="{C958F259-8437-4ED8-84C5-9709C6CB00BF}"/>
          </ac:spMkLst>
        </pc:spChg>
        <pc:spChg chg="add">
          <ac:chgData name="Kshitij Srivastava" userId="9ca786a045148134" providerId="Windows Live" clId="Web-{EFC8B398-9718-431B-BE11-6B97A54C8392}" dt="2021-06-15T13:53:19.652" v="18"/>
          <ac:spMkLst>
            <pc:docMk/>
            <pc:sldMk cId="4228871760" sldId="604"/>
            <ac:spMk id="32" creationId="{EB379107-1F0F-4560-968A-5D248305E375}"/>
          </ac:spMkLst>
        </pc:spChg>
        <pc:spChg chg="add">
          <ac:chgData name="Kshitij Srivastava" userId="9ca786a045148134" providerId="Windows Live" clId="Web-{EFC8B398-9718-431B-BE11-6B97A54C8392}" dt="2021-06-15T13:53:19.652" v="19"/>
          <ac:spMkLst>
            <pc:docMk/>
            <pc:sldMk cId="4228871760" sldId="604"/>
            <ac:spMk id="34" creationId="{77100276-C918-4B40-9762-D48A7A87CF96}"/>
          </ac:spMkLst>
        </pc:spChg>
        <pc:spChg chg="add">
          <ac:chgData name="Kshitij Srivastava" userId="9ca786a045148134" providerId="Windows Live" clId="Web-{EFC8B398-9718-431B-BE11-6B97A54C8392}" dt="2021-06-15T13:53:19.667" v="20"/>
          <ac:spMkLst>
            <pc:docMk/>
            <pc:sldMk cId="4228871760" sldId="604"/>
            <ac:spMk id="36" creationId="{55C4762C-56BD-4B6C-BB48-441A9C4B0954}"/>
          </ac:spMkLst>
        </pc:spChg>
        <pc:spChg chg="add">
          <ac:chgData name="Kshitij Srivastava" userId="9ca786a045148134" providerId="Windows Live" clId="Web-{EFC8B398-9718-431B-BE11-6B97A54C8392}" dt="2021-06-15T13:53:19.667" v="21"/>
          <ac:spMkLst>
            <pc:docMk/>
            <pc:sldMk cId="4228871760" sldId="604"/>
            <ac:spMk id="38" creationId="{A9CFC301-61D7-47E0-87DB-80B528CE59C3}"/>
          </ac:spMkLst>
        </pc:spChg>
        <pc:spChg chg="add">
          <ac:chgData name="Kshitij Srivastava" userId="9ca786a045148134" providerId="Windows Live" clId="Web-{EFC8B398-9718-431B-BE11-6B97A54C8392}" dt="2021-06-15T13:53:19.683" v="22"/>
          <ac:spMkLst>
            <pc:docMk/>
            <pc:sldMk cId="4228871760" sldId="604"/>
            <ac:spMk id="40" creationId="{3669AD06-4E74-42E9-9B02-F6445E7C29A1}"/>
          </ac:spMkLst>
        </pc:spChg>
        <pc:spChg chg="add">
          <ac:chgData name="Kshitij Srivastava" userId="9ca786a045148134" providerId="Windows Live" clId="Web-{EFC8B398-9718-431B-BE11-6B97A54C8392}" dt="2021-06-15T13:53:19.683" v="23"/>
          <ac:spMkLst>
            <pc:docMk/>
            <pc:sldMk cId="4228871760" sldId="604"/>
            <ac:spMk id="42" creationId="{3C0EF1D6-2F28-4808-A31F-8090270FE760}"/>
          </ac:spMkLst>
        </pc:spChg>
        <pc:spChg chg="add">
          <ac:chgData name="Kshitij Srivastava" userId="9ca786a045148134" providerId="Windows Live" clId="Web-{EFC8B398-9718-431B-BE11-6B97A54C8392}" dt="2021-06-15T13:53:19.683" v="24"/>
          <ac:spMkLst>
            <pc:docMk/>
            <pc:sldMk cId="4228871760" sldId="604"/>
            <ac:spMk id="44" creationId="{790E13D9-51A4-4BCB-AA96-E4ECF2873E3C}"/>
          </ac:spMkLst>
        </pc:spChg>
        <pc:spChg chg="add">
          <ac:chgData name="Kshitij Srivastava" userId="9ca786a045148134" providerId="Windows Live" clId="Web-{EFC8B398-9718-431B-BE11-6B97A54C8392}" dt="2021-06-15T13:53:19.699" v="25"/>
          <ac:spMkLst>
            <pc:docMk/>
            <pc:sldMk cId="4228871760" sldId="604"/>
            <ac:spMk id="46" creationId="{30FD1753-D53B-436C-857C-3150096B83D9}"/>
          </ac:spMkLst>
        </pc:spChg>
        <pc:spChg chg="add">
          <ac:chgData name="Kshitij Srivastava" userId="9ca786a045148134" providerId="Windows Live" clId="Web-{EFC8B398-9718-431B-BE11-6B97A54C8392}" dt="2021-06-15T13:53:19.699" v="26"/>
          <ac:spMkLst>
            <pc:docMk/>
            <pc:sldMk cId="4228871760" sldId="604"/>
            <ac:spMk id="48" creationId="{D7FDC6F0-52A6-4028-BD1A-859AB1F62B3B}"/>
          </ac:spMkLst>
        </pc:spChg>
        <pc:spChg chg="add">
          <ac:chgData name="Kshitij Srivastava" userId="9ca786a045148134" providerId="Windows Live" clId="Web-{EFC8B398-9718-431B-BE11-6B97A54C8392}" dt="2021-06-15T13:53:19.714" v="27"/>
          <ac:spMkLst>
            <pc:docMk/>
            <pc:sldMk cId="4228871760" sldId="604"/>
            <ac:spMk id="50" creationId="{4752F68E-43C7-4043-8939-195545FC4A93}"/>
          </ac:spMkLst>
        </pc:spChg>
        <pc:spChg chg="add">
          <ac:chgData name="Kshitij Srivastava" userId="9ca786a045148134" providerId="Windows Live" clId="Web-{EFC8B398-9718-431B-BE11-6B97A54C8392}" dt="2021-06-15T13:53:19.714" v="28"/>
          <ac:spMkLst>
            <pc:docMk/>
            <pc:sldMk cId="4228871760" sldId="604"/>
            <ac:spMk id="52" creationId="{45B000F0-D4B1-4246-B958-96A2EA4E0EA7}"/>
          </ac:spMkLst>
        </pc:spChg>
        <pc:spChg chg="add">
          <ac:chgData name="Kshitij Srivastava" userId="9ca786a045148134" providerId="Windows Live" clId="Web-{EFC8B398-9718-431B-BE11-6B97A54C8392}" dt="2021-06-15T13:53:19.714" v="29"/>
          <ac:spMkLst>
            <pc:docMk/>
            <pc:sldMk cId="4228871760" sldId="604"/>
            <ac:spMk id="54" creationId="{DD8EADDD-1587-46E1-924E-38691E94AD8F}"/>
          </ac:spMkLst>
        </pc:spChg>
        <pc:spChg chg="add">
          <ac:chgData name="Kshitij Srivastava" userId="9ca786a045148134" providerId="Windows Live" clId="Web-{EFC8B398-9718-431B-BE11-6B97A54C8392}" dt="2021-06-15T13:53:19.730" v="30"/>
          <ac:spMkLst>
            <pc:docMk/>
            <pc:sldMk cId="4228871760" sldId="604"/>
            <ac:spMk id="56" creationId="{B0F2E19B-721B-4661-8550-24B32E7B5418}"/>
          </ac:spMkLst>
        </pc:spChg>
        <pc:spChg chg="add">
          <ac:chgData name="Kshitij Srivastava" userId="9ca786a045148134" providerId="Windows Live" clId="Web-{EFC8B398-9718-431B-BE11-6B97A54C8392}" dt="2021-06-15T13:53:19.730" v="31"/>
          <ac:spMkLst>
            <pc:docMk/>
            <pc:sldMk cId="4228871760" sldId="604"/>
            <ac:spMk id="58" creationId="{3617D784-AA93-4FAB-9F81-04F0050E1BFE}"/>
          </ac:spMkLst>
        </pc:spChg>
        <pc:picChg chg="add mod">
          <ac:chgData name="Kshitij Srivastava" userId="9ca786a045148134" providerId="Windows Live" clId="Web-{EFC8B398-9718-431B-BE11-6B97A54C8392}" dt="2021-06-15T13:55:44.713" v="35" actId="1076"/>
          <ac:picMkLst>
            <pc:docMk/>
            <pc:sldMk cId="4228871760" sldId="604"/>
            <ac:picMk id="2" creationId="{6188F6D1-D5F0-4196-B21F-A47D6F0EBA45}"/>
          </ac:picMkLst>
        </pc:picChg>
        <pc:picChg chg="add del">
          <ac:chgData name="Kshitij Srivastava" userId="9ca786a045148134" providerId="Windows Live" clId="Web-{EFC8B398-9718-431B-BE11-6B97A54C8392}" dt="2021-06-15T13:56:06.136" v="39"/>
          <ac:picMkLst>
            <pc:docMk/>
            <pc:sldMk cId="4228871760" sldId="604"/>
            <ac:picMk id="4" creationId="{AD5EE47B-C01E-439D-956F-D4C064954082}"/>
          </ac:picMkLst>
        </pc:picChg>
        <pc:picChg chg="add">
          <ac:chgData name="Kshitij Srivastava" userId="9ca786a045148134" providerId="Windows Live" clId="Web-{EFC8B398-9718-431B-BE11-6B97A54C8392}" dt="2021-06-15T13:53:19.574" v="5"/>
          <ac:picMkLst>
            <pc:docMk/>
            <pc:sldMk cId="4228871760" sldId="604"/>
            <ac:picMk id="6" creationId="{B379578B-8628-4451-A034-FCE8B7500ED4}"/>
          </ac:picMkLst>
        </pc:picChg>
        <pc:picChg chg="add del">
          <ac:chgData name="Kshitij Srivastava" userId="9ca786a045148134" providerId="Windows Live" clId="Web-{EFC8B398-9718-431B-BE11-6B97A54C8392}" dt="2021-06-15T13:56:14.448" v="42"/>
          <ac:picMkLst>
            <pc:docMk/>
            <pc:sldMk cId="4228871760" sldId="604"/>
            <ac:picMk id="8" creationId="{7C2A6E1D-D898-4857-934D-B312F1D48754}"/>
          </ac:picMkLst>
        </pc:picChg>
        <pc:picChg chg="add del">
          <ac:chgData name="Kshitij Srivastava" userId="9ca786a045148134" providerId="Windows Live" clId="Web-{EFC8B398-9718-431B-BE11-6B97A54C8392}" dt="2021-06-15T13:55:53.792" v="37"/>
          <ac:picMkLst>
            <pc:docMk/>
            <pc:sldMk cId="4228871760" sldId="604"/>
            <ac:picMk id="10" creationId="{FEBC5C5F-B46C-4EAF-9F0F-D4749CD67FE9}"/>
          </ac:picMkLst>
        </pc:picChg>
        <pc:picChg chg="add">
          <ac:chgData name="Kshitij Srivastava" userId="9ca786a045148134" providerId="Windows Live" clId="Web-{EFC8B398-9718-431B-BE11-6B97A54C8392}" dt="2021-06-15T13:53:19.605" v="8"/>
          <ac:picMkLst>
            <pc:docMk/>
            <pc:sldMk cId="4228871760" sldId="604"/>
            <ac:picMk id="12" creationId="{9F743B7A-EC20-49E9-A0B2-7A4D6431E491}"/>
          </ac:picMkLst>
        </pc:picChg>
        <pc:picChg chg="add">
          <ac:chgData name="Kshitij Srivastava" userId="9ca786a045148134" providerId="Windows Live" clId="Web-{EFC8B398-9718-431B-BE11-6B97A54C8392}" dt="2021-06-15T13:53:19.605" v="9"/>
          <ac:picMkLst>
            <pc:docMk/>
            <pc:sldMk cId="4228871760" sldId="604"/>
            <ac:picMk id="14" creationId="{5EFD3A28-28D0-43AD-A370-812ACC83F0C6}"/>
          </ac:picMkLst>
        </pc:picChg>
        <pc:picChg chg="add">
          <ac:chgData name="Kshitij Srivastava" userId="9ca786a045148134" providerId="Windows Live" clId="Web-{EFC8B398-9718-431B-BE11-6B97A54C8392}" dt="2021-06-15T13:53:19.605" v="10"/>
          <ac:picMkLst>
            <pc:docMk/>
            <pc:sldMk cId="4228871760" sldId="604"/>
            <ac:picMk id="16" creationId="{AB10B5E2-A364-437F-8AF7-16F0E72C0200}"/>
          </ac:picMkLst>
        </pc:picChg>
        <pc:picChg chg="add">
          <ac:chgData name="Kshitij Srivastava" userId="9ca786a045148134" providerId="Windows Live" clId="Web-{EFC8B398-9718-431B-BE11-6B97A54C8392}" dt="2021-06-15T13:53:19.620" v="11"/>
          <ac:picMkLst>
            <pc:docMk/>
            <pc:sldMk cId="4228871760" sldId="604"/>
            <ac:picMk id="18" creationId="{BB5E75DE-2A92-4F7B-860E-0D17B5A57EF8}"/>
          </ac:picMkLst>
        </pc:picChg>
        <pc:picChg chg="add">
          <ac:chgData name="Kshitij Srivastava" userId="9ca786a045148134" providerId="Windows Live" clId="Web-{EFC8B398-9718-431B-BE11-6B97A54C8392}" dt="2021-06-15T13:53:19.620" v="12"/>
          <ac:picMkLst>
            <pc:docMk/>
            <pc:sldMk cId="4228871760" sldId="604"/>
            <ac:picMk id="20" creationId="{5D2B99B9-2BCA-4AB6-8722-D1E3AEFDCD65}"/>
          </ac:picMkLst>
        </pc:picChg>
        <pc:picChg chg="add del">
          <ac:chgData name="Kshitij Srivastava" userId="9ca786a045148134" providerId="Windows Live" clId="Web-{EFC8B398-9718-431B-BE11-6B97A54C8392}" dt="2021-06-15T13:56:26.480" v="45"/>
          <ac:picMkLst>
            <pc:docMk/>
            <pc:sldMk cId="4228871760" sldId="604"/>
            <ac:picMk id="22" creationId="{1A0DF155-5E55-4CFE-9A05-25F9520179EE}"/>
          </ac:picMkLst>
        </pc:picChg>
        <pc:picChg chg="add mod">
          <ac:chgData name="Kshitij Srivastava" userId="9ca786a045148134" providerId="Windows Live" clId="Web-{EFC8B398-9718-431B-BE11-6B97A54C8392}" dt="2021-06-15T13:55:56.089" v="38" actId="1076"/>
          <ac:picMkLst>
            <pc:docMk/>
            <pc:sldMk cId="4228871760" sldId="604"/>
            <ac:picMk id="33" creationId="{6D63970D-545B-4587-8993-C0538226945F}"/>
          </ac:picMkLst>
        </pc:picChg>
        <pc:picChg chg="add mod">
          <ac:chgData name="Kshitij Srivastava" userId="9ca786a045148134" providerId="Windows Live" clId="Web-{EFC8B398-9718-431B-BE11-6B97A54C8392}" dt="2021-06-15T13:56:10.730" v="41" actId="1076"/>
          <ac:picMkLst>
            <pc:docMk/>
            <pc:sldMk cId="4228871760" sldId="604"/>
            <ac:picMk id="35" creationId="{039E9A02-1A14-4CFA-92F0-D5FD19E22CE6}"/>
          </ac:picMkLst>
        </pc:picChg>
        <pc:picChg chg="add mod">
          <ac:chgData name="Kshitij Srivastava" userId="9ca786a045148134" providerId="Windows Live" clId="Web-{EFC8B398-9718-431B-BE11-6B97A54C8392}" dt="2021-06-15T13:56:19.902" v="44" actId="1076"/>
          <ac:picMkLst>
            <pc:docMk/>
            <pc:sldMk cId="4228871760" sldId="604"/>
            <ac:picMk id="37" creationId="{7C7ADAB5-9CBF-40EF-8571-62C1BB414DDE}"/>
          </ac:picMkLst>
        </pc:picChg>
        <pc:picChg chg="add mod">
          <ac:chgData name="Kshitij Srivastava" userId="9ca786a045148134" providerId="Windows Live" clId="Web-{EFC8B398-9718-431B-BE11-6B97A54C8392}" dt="2021-06-15T13:56:33.511" v="48" actId="1076"/>
          <ac:picMkLst>
            <pc:docMk/>
            <pc:sldMk cId="4228871760" sldId="604"/>
            <ac:picMk id="39" creationId="{46CBFB10-2618-409B-99FB-AD229FC8DAD8}"/>
          </ac:picMkLst>
        </pc:picChg>
      </pc:sldChg>
      <pc:sldChg chg="add replId">
        <pc:chgData name="Kshitij Srivastava" userId="9ca786a045148134" providerId="Windows Live" clId="Web-{EFC8B398-9718-431B-BE11-6B97A54C8392}" dt="2021-06-15T14:27:23.995" v="57"/>
        <pc:sldMkLst>
          <pc:docMk/>
          <pc:sldMk cId="539479706" sldId="605"/>
        </pc:sldMkLst>
      </pc:sldChg>
    </pc:docChg>
  </pc:docChgLst>
  <pc:docChgLst>
    <pc:chgData name="Kshitij Srivastava" userId="9ca786a045148134" providerId="Windows Live" clId="Web-{FB52F4EC-3FFB-48F5-A1D0-840707FB5603}"/>
    <pc:docChg chg="addSld delSld modSld sldOrd">
      <pc:chgData name="Kshitij Srivastava" userId="9ca786a045148134" providerId="Windows Live" clId="Web-{FB52F4EC-3FFB-48F5-A1D0-840707FB5603}" dt="2021-07-15T12:22:18.333" v="47" actId="20577"/>
      <pc:docMkLst>
        <pc:docMk/>
      </pc:docMkLst>
      <pc:sldChg chg="modSp">
        <pc:chgData name="Kshitij Srivastava" userId="9ca786a045148134" providerId="Windows Live" clId="Web-{FB52F4EC-3FFB-48F5-A1D0-840707FB5603}" dt="2021-07-15T12:19:23.065" v="19" actId="20577"/>
        <pc:sldMkLst>
          <pc:docMk/>
          <pc:sldMk cId="1529215684" sldId="745"/>
        </pc:sldMkLst>
        <pc:spChg chg="mod">
          <ac:chgData name="Kshitij Srivastava" userId="9ca786a045148134" providerId="Windows Live" clId="Web-{FB52F4EC-3FFB-48F5-A1D0-840707FB5603}" dt="2021-07-15T12:19:23.065" v="19" actId="20577"/>
          <ac:spMkLst>
            <pc:docMk/>
            <pc:sldMk cId="1529215684" sldId="745"/>
            <ac:spMk id="6" creationId="{F1CA48A0-E63A-4C09-A2D6-160088A052EC}"/>
          </ac:spMkLst>
        </pc:spChg>
      </pc:sldChg>
      <pc:sldChg chg="new del ord">
        <pc:chgData name="Kshitij Srivastava" userId="9ca786a045148134" providerId="Windows Live" clId="Web-{FB52F4EC-3FFB-48F5-A1D0-840707FB5603}" dt="2021-07-15T12:18:36.642" v="2"/>
        <pc:sldMkLst>
          <pc:docMk/>
          <pc:sldMk cId="1896994497" sldId="780"/>
        </pc:sldMkLst>
      </pc:sldChg>
      <pc:sldChg chg="add replId">
        <pc:chgData name="Kshitij Srivastava" userId="9ca786a045148134" providerId="Windows Live" clId="Web-{FB52F4EC-3FFB-48F5-A1D0-840707FB5603}" dt="2021-07-15T12:18:39.111" v="3"/>
        <pc:sldMkLst>
          <pc:docMk/>
          <pc:sldMk cId="3779164863" sldId="780"/>
        </pc:sldMkLst>
      </pc:sldChg>
      <pc:sldChg chg="add ord replId">
        <pc:chgData name="Kshitij Srivastava" userId="9ca786a045148134" providerId="Windows Live" clId="Web-{FB52F4EC-3FFB-48F5-A1D0-840707FB5603}" dt="2021-07-15T12:18:43.251" v="5"/>
        <pc:sldMkLst>
          <pc:docMk/>
          <pc:sldMk cId="1654445941" sldId="781"/>
        </pc:sldMkLst>
      </pc:sldChg>
      <pc:sldChg chg="addSp modSp new">
        <pc:chgData name="Kshitij Srivastava" userId="9ca786a045148134" providerId="Windows Live" clId="Web-{FB52F4EC-3FFB-48F5-A1D0-840707FB5603}" dt="2021-07-15T12:22:18.333" v="47" actId="20577"/>
        <pc:sldMkLst>
          <pc:docMk/>
          <pc:sldMk cId="2306503477" sldId="782"/>
        </pc:sldMkLst>
        <pc:spChg chg="mod">
          <ac:chgData name="Kshitij Srivastava" userId="9ca786a045148134" providerId="Windows Live" clId="Web-{FB52F4EC-3FFB-48F5-A1D0-840707FB5603}" dt="2021-07-15T12:19:26.330" v="21" actId="20577"/>
          <ac:spMkLst>
            <pc:docMk/>
            <pc:sldMk cId="2306503477" sldId="782"/>
            <ac:spMk id="2" creationId="{55987C22-9EEF-4A99-8D7E-A389685A21AE}"/>
          </ac:spMkLst>
        </pc:spChg>
        <pc:spChg chg="add mod">
          <ac:chgData name="Kshitij Srivastava" userId="9ca786a045148134" providerId="Windows Live" clId="Web-{FB52F4EC-3FFB-48F5-A1D0-840707FB5603}" dt="2021-07-15T12:22:18.333" v="47" actId="20577"/>
          <ac:spMkLst>
            <pc:docMk/>
            <pc:sldMk cId="2306503477" sldId="782"/>
            <ac:spMk id="3" creationId="{B8EF3109-659C-4002-B63A-E5167DE59A29}"/>
          </ac:spMkLst>
        </pc:spChg>
      </pc:sldChg>
    </pc:docChg>
  </pc:docChgLst>
  <pc:docChgLst>
    <pc:chgData name="Kshitij Srivastava" userId="9ca786a045148134" providerId="Windows Live" clId="Web-{6F220727-26E5-400F-B75D-27054D258BD9}"/>
    <pc:docChg chg="addSld modSld sldOrd">
      <pc:chgData name="Kshitij Srivastava" userId="9ca786a045148134" providerId="Windows Live" clId="Web-{6F220727-26E5-400F-B75D-27054D258BD9}" dt="2021-06-24T11:14:21.997" v="30" actId="20577"/>
      <pc:docMkLst>
        <pc:docMk/>
      </pc:docMkLst>
      <pc:sldChg chg="addSp delSp modSp add ord replId">
        <pc:chgData name="Kshitij Srivastava" userId="9ca786a045148134" providerId="Windows Live" clId="Web-{6F220727-26E5-400F-B75D-27054D258BD9}" dt="2021-06-24T11:08:48.851" v="13" actId="1076"/>
        <pc:sldMkLst>
          <pc:docMk/>
          <pc:sldMk cId="411401182" sldId="634"/>
        </pc:sldMkLst>
        <pc:spChg chg="add del mod">
          <ac:chgData name="Kshitij Srivastava" userId="9ca786a045148134" providerId="Windows Live" clId="Web-{6F220727-26E5-400F-B75D-27054D258BD9}" dt="2021-06-24T11:08:40.570" v="9"/>
          <ac:spMkLst>
            <pc:docMk/>
            <pc:sldMk cId="411401182" sldId="634"/>
            <ac:spMk id="3" creationId="{95D5EE3D-E054-4CE8-9511-C941C0206E26}"/>
          </ac:spMkLst>
        </pc:spChg>
        <pc:spChg chg="del">
          <ac:chgData name="Kshitij Srivastava" userId="9ca786a045148134" providerId="Windows Live" clId="Web-{6F220727-26E5-400F-B75D-27054D258BD9}" dt="2021-06-24T11:08:20.804" v="2"/>
          <ac:spMkLst>
            <pc:docMk/>
            <pc:sldMk cId="411401182" sldId="634"/>
            <ac:spMk id="40" creationId="{B18122C3-426B-489D-993A-5A8E37AF87F7}"/>
          </ac:spMkLst>
        </pc:spChg>
        <pc:spChg chg="del">
          <ac:chgData name="Kshitij Srivastava" userId="9ca786a045148134" providerId="Windows Live" clId="Web-{6F220727-26E5-400F-B75D-27054D258BD9}" dt="2021-06-24T11:08:22.882" v="3"/>
          <ac:spMkLst>
            <pc:docMk/>
            <pc:sldMk cId="411401182" sldId="634"/>
            <ac:spMk id="41" creationId="{6164ACA9-7269-4CE7-820A-19DAD69B22BB}"/>
          </ac:spMkLst>
        </pc:spChg>
        <pc:picChg chg="del">
          <ac:chgData name="Kshitij Srivastava" userId="9ca786a045148134" providerId="Windows Live" clId="Web-{6F220727-26E5-400F-B75D-27054D258BD9}" dt="2021-06-24T11:08:45.117" v="11"/>
          <ac:picMkLst>
            <pc:docMk/>
            <pc:sldMk cId="411401182" sldId="634"/>
            <ac:picMk id="6" creationId="{84255ED5-E4F0-4F61-BFFC-2091A27509CF}"/>
          </ac:picMkLst>
        </pc:picChg>
        <pc:picChg chg="del">
          <ac:chgData name="Kshitij Srivastava" userId="9ca786a045148134" providerId="Windows Live" clId="Web-{6F220727-26E5-400F-B75D-27054D258BD9}" dt="2021-06-24T11:08:28.710" v="4"/>
          <ac:picMkLst>
            <pc:docMk/>
            <pc:sldMk cId="411401182" sldId="634"/>
            <ac:picMk id="8" creationId="{C3CF76E1-2117-43A0-A833-9D88490A989E}"/>
          </ac:picMkLst>
        </pc:picChg>
        <pc:picChg chg="add mod">
          <ac:chgData name="Kshitij Srivastava" userId="9ca786a045148134" providerId="Windows Live" clId="Web-{6F220727-26E5-400F-B75D-27054D258BD9}" dt="2021-06-24T11:08:34.226" v="6" actId="1076"/>
          <ac:picMkLst>
            <pc:docMk/>
            <pc:sldMk cId="411401182" sldId="634"/>
            <ac:picMk id="42" creationId="{6E2F9E66-0BD3-4B84-B139-C6041A881ECC}"/>
          </ac:picMkLst>
        </pc:picChg>
        <pc:picChg chg="add mod">
          <ac:chgData name="Kshitij Srivastava" userId="9ca786a045148134" providerId="Windows Live" clId="Web-{6F220727-26E5-400F-B75D-27054D258BD9}" dt="2021-06-24T11:08:48.851" v="13" actId="1076"/>
          <ac:picMkLst>
            <pc:docMk/>
            <pc:sldMk cId="411401182" sldId="634"/>
            <ac:picMk id="43" creationId="{35D0D637-B664-468F-BEE4-F5CF2F437270}"/>
          </ac:picMkLst>
        </pc:picChg>
        <pc:cxnChg chg="mod">
          <ac:chgData name="Kshitij Srivastava" userId="9ca786a045148134" providerId="Windows Live" clId="Web-{6F220727-26E5-400F-B75D-27054D258BD9}" dt="2021-06-24T11:08:43.773" v="10" actId="14100"/>
          <ac:cxnSpMkLst>
            <pc:docMk/>
            <pc:sldMk cId="411401182" sldId="634"/>
            <ac:cxnSpMk id="39" creationId="{189DB10D-AC9C-43B8-9D32-5AFDC5C9B15C}"/>
          </ac:cxnSpMkLst>
        </pc:cxnChg>
      </pc:sldChg>
      <pc:sldChg chg="delSp add ord replId">
        <pc:chgData name="Kshitij Srivastava" userId="9ca786a045148134" providerId="Windows Live" clId="Web-{6F220727-26E5-400F-B75D-27054D258BD9}" dt="2021-06-24T11:08:58.836" v="17"/>
        <pc:sldMkLst>
          <pc:docMk/>
          <pc:sldMk cId="641186738" sldId="635"/>
        </pc:sldMkLst>
        <pc:spChg chg="del">
          <ac:chgData name="Kshitij Srivastava" userId="9ca786a045148134" providerId="Windows Live" clId="Web-{6F220727-26E5-400F-B75D-27054D258BD9}" dt="2021-06-24T11:08:58.039" v="16"/>
          <ac:spMkLst>
            <pc:docMk/>
            <pc:sldMk cId="641186738" sldId="635"/>
            <ac:spMk id="40" creationId="{B18122C3-426B-489D-993A-5A8E37AF87F7}"/>
          </ac:spMkLst>
        </pc:spChg>
        <pc:spChg chg="del">
          <ac:chgData name="Kshitij Srivastava" userId="9ca786a045148134" providerId="Windows Live" clId="Web-{6F220727-26E5-400F-B75D-27054D258BD9}" dt="2021-06-24T11:08:58.836" v="17"/>
          <ac:spMkLst>
            <pc:docMk/>
            <pc:sldMk cId="641186738" sldId="635"/>
            <ac:spMk id="41" creationId="{6164ACA9-7269-4CE7-820A-19DAD69B22BB}"/>
          </ac:spMkLst>
        </pc:spChg>
      </pc:sldChg>
      <pc:sldChg chg="modSp add ord replId">
        <pc:chgData name="Kshitij Srivastava" userId="9ca786a045148134" providerId="Windows Live" clId="Web-{6F220727-26E5-400F-B75D-27054D258BD9}" dt="2021-06-24T11:14:21.997" v="30" actId="20577"/>
        <pc:sldMkLst>
          <pc:docMk/>
          <pc:sldMk cId="866504522" sldId="636"/>
        </pc:sldMkLst>
        <pc:spChg chg="mod">
          <ac:chgData name="Kshitij Srivastava" userId="9ca786a045148134" providerId="Windows Live" clId="Web-{6F220727-26E5-400F-B75D-27054D258BD9}" dt="2021-06-24T11:14:21.997" v="30" actId="20577"/>
          <ac:spMkLst>
            <pc:docMk/>
            <pc:sldMk cId="866504522" sldId="636"/>
            <ac:spMk id="2" creationId="{4E4238C6-56FE-40FF-8C4A-B73D7D86AA6D}"/>
          </ac:spMkLst>
        </pc:spChg>
      </pc:sldChg>
    </pc:docChg>
  </pc:docChgLst>
  <pc:docChgLst>
    <pc:chgData name="Kshitij Srivastava" userId="9ca786a045148134" providerId="Windows Live" clId="Web-{DE5FE5F1-C955-4FBF-B53B-7AB5B2861A9D}"/>
    <pc:docChg chg="addSld delSld modSld">
      <pc:chgData name="Kshitij Srivastava" userId="9ca786a045148134" providerId="Windows Live" clId="Web-{DE5FE5F1-C955-4FBF-B53B-7AB5B2861A9D}" dt="2021-05-21T19:34:30.416" v="1111"/>
      <pc:docMkLst>
        <pc:docMk/>
      </pc:docMkLst>
      <pc:sldChg chg="modSp">
        <pc:chgData name="Kshitij Srivastava" userId="9ca786a045148134" providerId="Windows Live" clId="Web-{DE5FE5F1-C955-4FBF-B53B-7AB5B2861A9D}" dt="2021-05-21T19:06:17.661" v="878" actId="1076"/>
        <pc:sldMkLst>
          <pc:docMk/>
          <pc:sldMk cId="4089416303" sldId="268"/>
        </pc:sldMkLst>
        <pc:spChg chg="mod">
          <ac:chgData name="Kshitij Srivastava" userId="9ca786a045148134" providerId="Windows Live" clId="Web-{DE5FE5F1-C955-4FBF-B53B-7AB5B2861A9D}" dt="2021-05-21T19:06:17.661" v="878" actId="1076"/>
          <ac:spMkLst>
            <pc:docMk/>
            <pc:sldMk cId="4089416303" sldId="268"/>
            <ac:spMk id="2" creationId="{48EF4B3F-036A-4917-8833-A81CEF183752}"/>
          </ac:spMkLst>
        </pc:spChg>
      </pc:sldChg>
      <pc:sldChg chg="addSp modSp">
        <pc:chgData name="Kshitij Srivastava" userId="9ca786a045148134" providerId="Windows Live" clId="Web-{DE5FE5F1-C955-4FBF-B53B-7AB5B2861A9D}" dt="2021-05-21T18:42:52.530" v="579" actId="20577"/>
        <pc:sldMkLst>
          <pc:docMk/>
          <pc:sldMk cId="2710209392" sldId="321"/>
        </pc:sldMkLst>
        <pc:spChg chg="add mod">
          <ac:chgData name="Kshitij Srivastava" userId="9ca786a045148134" providerId="Windows Live" clId="Web-{DE5FE5F1-C955-4FBF-B53B-7AB5B2861A9D}" dt="2021-05-21T18:42:52.530" v="579" actId="20577"/>
          <ac:spMkLst>
            <pc:docMk/>
            <pc:sldMk cId="2710209392" sldId="321"/>
            <ac:spMk id="3" creationId="{E29099EF-26A2-4FDB-AAAF-6956E3391BDF}"/>
          </ac:spMkLst>
        </pc:spChg>
      </pc:sldChg>
      <pc:sldChg chg="addSp delSp modSp">
        <pc:chgData name="Kshitij Srivastava" userId="9ca786a045148134" providerId="Windows Live" clId="Web-{DE5FE5F1-C955-4FBF-B53B-7AB5B2861A9D}" dt="2021-05-21T19:03:35.131" v="847" actId="14100"/>
        <pc:sldMkLst>
          <pc:docMk/>
          <pc:sldMk cId="120451886" sldId="324"/>
        </pc:sldMkLst>
        <pc:spChg chg="add del">
          <ac:chgData name="Kshitij Srivastava" userId="9ca786a045148134" providerId="Windows Live" clId="Web-{DE5FE5F1-C955-4FBF-B53B-7AB5B2861A9D}" dt="2021-05-21T18:45:08.388" v="606"/>
          <ac:spMkLst>
            <pc:docMk/>
            <pc:sldMk cId="120451886" sldId="324"/>
            <ac:spMk id="13" creationId="{60179E84-E52B-43FF-8172-9689741AB938}"/>
          </ac:spMkLst>
        </pc:spChg>
        <pc:spChg chg="add mod ord">
          <ac:chgData name="Kshitij Srivastava" userId="9ca786a045148134" providerId="Windows Live" clId="Web-{DE5FE5F1-C955-4FBF-B53B-7AB5B2861A9D}" dt="2021-05-21T19:02:21.210" v="809"/>
          <ac:spMkLst>
            <pc:docMk/>
            <pc:sldMk cId="120451886" sldId="324"/>
            <ac:spMk id="40" creationId="{B18122C3-426B-489D-993A-5A8E37AF87F7}"/>
          </ac:spMkLst>
        </pc:spChg>
        <pc:spChg chg="add mod ord">
          <ac:chgData name="Kshitij Srivastava" userId="9ca786a045148134" providerId="Windows Live" clId="Web-{DE5FE5F1-C955-4FBF-B53B-7AB5B2861A9D}" dt="2021-05-21T19:02:21.210" v="792"/>
          <ac:spMkLst>
            <pc:docMk/>
            <pc:sldMk cId="120451886" sldId="324"/>
            <ac:spMk id="41" creationId="{6164ACA9-7269-4CE7-820A-19DAD69B22BB}"/>
          </ac:spMkLst>
        </pc:spChg>
        <pc:picChg chg="add mod">
          <ac:chgData name="Kshitij Srivastava" userId="9ca786a045148134" providerId="Windows Live" clId="Web-{DE5FE5F1-C955-4FBF-B53B-7AB5B2861A9D}" dt="2021-05-21T18:45:43.404" v="622" actId="1076"/>
          <ac:picMkLst>
            <pc:docMk/>
            <pc:sldMk cId="120451886" sldId="324"/>
            <ac:picMk id="4" creationId="{41373149-129A-44B8-B879-2C87847F66F3}"/>
          </ac:picMkLst>
        </pc:picChg>
        <pc:picChg chg="add mod">
          <ac:chgData name="Kshitij Srivastava" userId="9ca786a045148134" providerId="Windows Live" clId="Web-{DE5FE5F1-C955-4FBF-B53B-7AB5B2861A9D}" dt="2021-05-21T19:01:24.913" v="767" actId="1076"/>
          <ac:picMkLst>
            <pc:docMk/>
            <pc:sldMk cId="120451886" sldId="324"/>
            <ac:picMk id="6" creationId="{84255ED5-E4F0-4F61-BFFC-2091A27509CF}"/>
          </ac:picMkLst>
        </pc:picChg>
        <pc:picChg chg="add mod ord">
          <ac:chgData name="Kshitij Srivastava" userId="9ca786a045148134" providerId="Windows Live" clId="Web-{DE5FE5F1-C955-4FBF-B53B-7AB5B2861A9D}" dt="2021-05-21T18:57:06.165" v="740" actId="1076"/>
          <ac:picMkLst>
            <pc:docMk/>
            <pc:sldMk cId="120451886" sldId="324"/>
            <ac:picMk id="8" creationId="{C3CF76E1-2117-43A0-A833-9D88490A989E}"/>
          </ac:picMkLst>
        </pc:picChg>
        <pc:picChg chg="add mod">
          <ac:chgData name="Kshitij Srivastava" userId="9ca786a045148134" providerId="Windows Live" clId="Web-{DE5FE5F1-C955-4FBF-B53B-7AB5B2861A9D}" dt="2021-05-21T18:45:44.404" v="623" actId="1076"/>
          <ac:picMkLst>
            <pc:docMk/>
            <pc:sldMk cId="120451886" sldId="324"/>
            <ac:picMk id="9" creationId="{DFD0B60A-F4E8-466B-BA9D-85C3D8DE5BDF}"/>
          </ac:picMkLst>
        </pc:picChg>
        <pc:picChg chg="add mod ord">
          <ac:chgData name="Kshitij Srivastava" userId="9ca786a045148134" providerId="Windows Live" clId="Web-{DE5FE5F1-C955-4FBF-B53B-7AB5B2861A9D}" dt="2021-05-21T18:57:20.180" v="746"/>
          <ac:picMkLst>
            <pc:docMk/>
            <pc:sldMk cId="120451886" sldId="324"/>
            <ac:picMk id="10" creationId="{C9928412-5CB4-48C7-B507-C3E0288086EB}"/>
          </ac:picMkLst>
        </pc:picChg>
        <pc:picChg chg="add mod">
          <ac:chgData name="Kshitij Srivastava" userId="9ca786a045148134" providerId="Windows Live" clId="Web-{DE5FE5F1-C955-4FBF-B53B-7AB5B2861A9D}" dt="2021-05-21T18:44:44.498" v="595" actId="1076"/>
          <ac:picMkLst>
            <pc:docMk/>
            <pc:sldMk cId="120451886" sldId="324"/>
            <ac:picMk id="11" creationId="{CDEA8FC3-2688-43D3-9AB8-8DAF2D344270}"/>
          </ac:picMkLst>
        </pc:picChg>
        <pc:picChg chg="add mod">
          <ac:chgData name="Kshitij Srivastava" userId="9ca786a045148134" providerId="Windows Live" clId="Web-{DE5FE5F1-C955-4FBF-B53B-7AB5B2861A9D}" dt="2021-05-21T18:44:58.529" v="601" actId="1076"/>
          <ac:picMkLst>
            <pc:docMk/>
            <pc:sldMk cId="120451886" sldId="324"/>
            <ac:picMk id="12" creationId="{76EB3DAD-7B2F-4D4D-85C4-DB431C966935}"/>
          </ac:picMkLst>
        </pc:picChg>
        <pc:picChg chg="add mod">
          <ac:chgData name="Kshitij Srivastava" userId="9ca786a045148134" providerId="Windows Live" clId="Web-{DE5FE5F1-C955-4FBF-B53B-7AB5B2861A9D}" dt="2021-05-21T18:45:50.279" v="625" actId="1076"/>
          <ac:picMkLst>
            <pc:docMk/>
            <pc:sldMk cId="120451886" sldId="324"/>
            <ac:picMk id="14" creationId="{B19A9B20-3398-4BD8-82FF-6A2AF0A2526F}"/>
          </ac:picMkLst>
        </pc:picChg>
        <pc:picChg chg="add mod">
          <ac:chgData name="Kshitij Srivastava" userId="9ca786a045148134" providerId="Windows Live" clId="Web-{DE5FE5F1-C955-4FBF-B53B-7AB5B2861A9D}" dt="2021-05-21T18:45:20.435" v="613" actId="1076"/>
          <ac:picMkLst>
            <pc:docMk/>
            <pc:sldMk cId="120451886" sldId="324"/>
            <ac:picMk id="15" creationId="{A70EAD1C-1061-4FE2-BDC4-0E76CB08F73A}"/>
          </ac:picMkLst>
        </pc:picChg>
        <pc:picChg chg="add mod">
          <ac:chgData name="Kshitij Srivastava" userId="9ca786a045148134" providerId="Windows Live" clId="Web-{DE5FE5F1-C955-4FBF-B53B-7AB5B2861A9D}" dt="2021-05-21T18:49:25.621" v="694" actId="1076"/>
          <ac:picMkLst>
            <pc:docMk/>
            <pc:sldMk cId="120451886" sldId="324"/>
            <ac:picMk id="16" creationId="{E1447E95-0298-4B2C-A141-0A49015F3CC2}"/>
          </ac:picMkLst>
        </pc:picChg>
        <pc:picChg chg="add mod ord">
          <ac:chgData name="Kshitij Srivastava" userId="9ca786a045148134" providerId="Windows Live" clId="Web-{DE5FE5F1-C955-4FBF-B53B-7AB5B2861A9D}" dt="2021-05-21T18:57:29.290" v="748"/>
          <ac:picMkLst>
            <pc:docMk/>
            <pc:sldMk cId="120451886" sldId="324"/>
            <ac:picMk id="17" creationId="{45DC9E63-9438-4FDD-B669-B84E469D0DBB}"/>
          </ac:picMkLst>
        </pc:picChg>
        <pc:picChg chg="add del mod">
          <ac:chgData name="Kshitij Srivastava" userId="9ca786a045148134" providerId="Windows Live" clId="Web-{DE5FE5F1-C955-4FBF-B53B-7AB5B2861A9D}" dt="2021-05-21T18:55:47.868" v="722"/>
          <ac:picMkLst>
            <pc:docMk/>
            <pc:sldMk cId="120451886" sldId="324"/>
            <ac:picMk id="18" creationId="{57BAB8A9-187B-4E64-8E9D-292E822631E3}"/>
          </ac:picMkLst>
        </pc:picChg>
        <pc:picChg chg="add mod ord">
          <ac:chgData name="Kshitij Srivastava" userId="9ca786a045148134" providerId="Windows Live" clId="Web-{DE5FE5F1-C955-4FBF-B53B-7AB5B2861A9D}" dt="2021-05-21T19:03:27.725" v="846"/>
          <ac:picMkLst>
            <pc:docMk/>
            <pc:sldMk cId="120451886" sldId="324"/>
            <ac:picMk id="19" creationId="{07450961-878D-4A02-9498-B966E7222E5A}"/>
          </ac:picMkLst>
        </pc:picChg>
        <pc:picChg chg="add del">
          <ac:chgData name="Kshitij Srivastava" userId="9ca786a045148134" providerId="Windows Live" clId="Web-{DE5FE5F1-C955-4FBF-B53B-7AB5B2861A9D}" dt="2021-05-21T18:46:32.325" v="637"/>
          <ac:picMkLst>
            <pc:docMk/>
            <pc:sldMk cId="120451886" sldId="324"/>
            <ac:picMk id="21" creationId="{DE84773C-99CC-4F69-A709-35F6E7C688EA}"/>
          </ac:picMkLst>
        </pc:picChg>
        <pc:cxnChg chg="add mod">
          <ac:chgData name="Kshitij Srivastava" userId="9ca786a045148134" providerId="Windows Live" clId="Web-{DE5FE5F1-C955-4FBF-B53B-7AB5B2861A9D}" dt="2021-05-21T19:02:38.131" v="817"/>
          <ac:cxnSpMkLst>
            <pc:docMk/>
            <pc:sldMk cId="120451886" sldId="324"/>
            <ac:cxnSpMk id="20" creationId="{F455EBC9-908B-41AB-BB60-176D7DCA34BE}"/>
          </ac:cxnSpMkLst>
        </pc:cxnChg>
        <pc:cxnChg chg="add mod">
          <ac:chgData name="Kshitij Srivastava" userId="9ca786a045148134" providerId="Windows Live" clId="Web-{DE5FE5F1-C955-4FBF-B53B-7AB5B2861A9D}" dt="2021-05-21T19:02:38.147" v="818"/>
          <ac:cxnSpMkLst>
            <pc:docMk/>
            <pc:sldMk cId="120451886" sldId="324"/>
            <ac:cxnSpMk id="22" creationId="{81CC9C4D-3983-484E-AC0E-03A5B951DBB4}"/>
          </ac:cxnSpMkLst>
        </pc:cxnChg>
        <pc:cxnChg chg="add mod">
          <ac:chgData name="Kshitij Srivastava" userId="9ca786a045148134" providerId="Windows Live" clId="Web-{DE5FE5F1-C955-4FBF-B53B-7AB5B2861A9D}" dt="2021-05-21T19:02:38.147" v="819"/>
          <ac:cxnSpMkLst>
            <pc:docMk/>
            <pc:sldMk cId="120451886" sldId="324"/>
            <ac:cxnSpMk id="23" creationId="{4F4851C1-D898-4C7E-984F-74D430458B02}"/>
          </ac:cxnSpMkLst>
        </pc:cxnChg>
        <pc:cxnChg chg="add mod">
          <ac:chgData name="Kshitij Srivastava" userId="9ca786a045148134" providerId="Windows Live" clId="Web-{DE5FE5F1-C955-4FBF-B53B-7AB5B2861A9D}" dt="2021-05-21T19:02:38.147" v="820"/>
          <ac:cxnSpMkLst>
            <pc:docMk/>
            <pc:sldMk cId="120451886" sldId="324"/>
            <ac:cxnSpMk id="24" creationId="{21FEEF97-832A-464C-A4C7-4C9C9DD328F7}"/>
          </ac:cxnSpMkLst>
        </pc:cxnChg>
        <pc:cxnChg chg="add mod">
          <ac:chgData name="Kshitij Srivastava" userId="9ca786a045148134" providerId="Windows Live" clId="Web-{DE5FE5F1-C955-4FBF-B53B-7AB5B2861A9D}" dt="2021-05-21T19:02:38.163" v="821"/>
          <ac:cxnSpMkLst>
            <pc:docMk/>
            <pc:sldMk cId="120451886" sldId="324"/>
            <ac:cxnSpMk id="25" creationId="{7AFBAB3E-9619-45F7-A20F-72082D631315}"/>
          </ac:cxnSpMkLst>
        </pc:cxnChg>
        <pc:cxnChg chg="add mod ord">
          <ac:chgData name="Kshitij Srivastava" userId="9ca786a045148134" providerId="Windows Live" clId="Web-{DE5FE5F1-C955-4FBF-B53B-7AB5B2861A9D}" dt="2021-05-21T19:02:38.163" v="823"/>
          <ac:cxnSpMkLst>
            <pc:docMk/>
            <pc:sldMk cId="120451886" sldId="324"/>
            <ac:cxnSpMk id="26" creationId="{E43E62F8-3556-4F64-B03E-652A3839CC8C}"/>
          </ac:cxnSpMkLst>
        </pc:cxnChg>
        <pc:cxnChg chg="add mod">
          <ac:chgData name="Kshitij Srivastava" userId="9ca786a045148134" providerId="Windows Live" clId="Web-{DE5FE5F1-C955-4FBF-B53B-7AB5B2861A9D}" dt="2021-05-21T19:02:38.163" v="822"/>
          <ac:cxnSpMkLst>
            <pc:docMk/>
            <pc:sldMk cId="120451886" sldId="324"/>
            <ac:cxnSpMk id="27" creationId="{4AF70777-03EE-40C6-AE02-1EFFE5E87A6D}"/>
          </ac:cxnSpMkLst>
        </pc:cxnChg>
        <pc:cxnChg chg="add mod">
          <ac:chgData name="Kshitij Srivastava" userId="9ca786a045148134" providerId="Windows Live" clId="Web-{DE5FE5F1-C955-4FBF-B53B-7AB5B2861A9D}" dt="2021-05-21T19:02:59.459" v="833"/>
          <ac:cxnSpMkLst>
            <pc:docMk/>
            <pc:sldMk cId="120451886" sldId="324"/>
            <ac:cxnSpMk id="28" creationId="{73891EF5-05B2-464E-96D3-60E6347599F1}"/>
          </ac:cxnSpMkLst>
        </pc:cxnChg>
        <pc:cxnChg chg="add del mod">
          <ac:chgData name="Kshitij Srivastava" userId="9ca786a045148134" providerId="Windows Live" clId="Web-{DE5FE5F1-C955-4FBF-B53B-7AB5B2861A9D}" dt="2021-05-21T18:48:13.403" v="668"/>
          <ac:cxnSpMkLst>
            <pc:docMk/>
            <pc:sldMk cId="120451886" sldId="324"/>
            <ac:cxnSpMk id="29" creationId="{D6A05C09-1AF4-4CD6-9347-1E13B9A6CF68}"/>
          </ac:cxnSpMkLst>
        </pc:cxnChg>
        <pc:cxnChg chg="add del">
          <ac:chgData name="Kshitij Srivastava" userId="9ca786a045148134" providerId="Windows Live" clId="Web-{DE5FE5F1-C955-4FBF-B53B-7AB5B2861A9D}" dt="2021-05-21T18:48:51.309" v="676"/>
          <ac:cxnSpMkLst>
            <pc:docMk/>
            <pc:sldMk cId="120451886" sldId="324"/>
            <ac:cxnSpMk id="30" creationId="{DDC258CD-CE28-41ED-9695-DE4592F02A28}"/>
          </ac:cxnSpMkLst>
        </pc:cxnChg>
        <pc:cxnChg chg="add del">
          <ac:chgData name="Kshitij Srivastava" userId="9ca786a045148134" providerId="Windows Live" clId="Web-{DE5FE5F1-C955-4FBF-B53B-7AB5B2861A9D}" dt="2021-05-21T18:48:52.715" v="677"/>
          <ac:cxnSpMkLst>
            <pc:docMk/>
            <pc:sldMk cId="120451886" sldId="324"/>
            <ac:cxnSpMk id="31" creationId="{DDC258CD-CE28-41ED-9695-DE4592F02A28}"/>
          </ac:cxnSpMkLst>
        </pc:cxnChg>
        <pc:cxnChg chg="add mod">
          <ac:chgData name="Kshitij Srivastava" userId="9ca786a045148134" providerId="Windows Live" clId="Web-{DE5FE5F1-C955-4FBF-B53B-7AB5B2861A9D}" dt="2021-05-21T19:02:59.459" v="834"/>
          <ac:cxnSpMkLst>
            <pc:docMk/>
            <pc:sldMk cId="120451886" sldId="324"/>
            <ac:cxnSpMk id="32" creationId="{B51E17BF-4533-411B-BEAF-08167E4EBCB9}"/>
          </ac:cxnSpMkLst>
        </pc:cxnChg>
        <pc:cxnChg chg="add mod">
          <ac:chgData name="Kshitij Srivastava" userId="9ca786a045148134" providerId="Windows Live" clId="Web-{DE5FE5F1-C955-4FBF-B53B-7AB5B2861A9D}" dt="2021-05-21T19:02:59.475" v="835"/>
          <ac:cxnSpMkLst>
            <pc:docMk/>
            <pc:sldMk cId="120451886" sldId="324"/>
            <ac:cxnSpMk id="33" creationId="{85782059-A6F7-41B3-AF33-D8265831B940}"/>
          </ac:cxnSpMkLst>
        </pc:cxnChg>
        <pc:cxnChg chg="add mod">
          <ac:chgData name="Kshitij Srivastava" userId="9ca786a045148134" providerId="Windows Live" clId="Web-{DE5FE5F1-C955-4FBF-B53B-7AB5B2861A9D}" dt="2021-05-21T19:02:59.475" v="836"/>
          <ac:cxnSpMkLst>
            <pc:docMk/>
            <pc:sldMk cId="120451886" sldId="324"/>
            <ac:cxnSpMk id="34" creationId="{47412513-43C7-4777-B2A6-7269715DCFFF}"/>
          </ac:cxnSpMkLst>
        </pc:cxnChg>
        <pc:cxnChg chg="add mod">
          <ac:chgData name="Kshitij Srivastava" userId="9ca786a045148134" providerId="Windows Live" clId="Web-{DE5FE5F1-C955-4FBF-B53B-7AB5B2861A9D}" dt="2021-05-21T19:02:59.475" v="837"/>
          <ac:cxnSpMkLst>
            <pc:docMk/>
            <pc:sldMk cId="120451886" sldId="324"/>
            <ac:cxnSpMk id="35" creationId="{5060F5AC-9271-40CA-951C-BA5DAE3E0CEF}"/>
          </ac:cxnSpMkLst>
        </pc:cxnChg>
        <pc:cxnChg chg="add mod">
          <ac:chgData name="Kshitij Srivastava" userId="9ca786a045148134" providerId="Windows Live" clId="Web-{DE5FE5F1-C955-4FBF-B53B-7AB5B2861A9D}" dt="2021-05-21T19:03:12.959" v="843" actId="14100"/>
          <ac:cxnSpMkLst>
            <pc:docMk/>
            <pc:sldMk cId="120451886" sldId="324"/>
            <ac:cxnSpMk id="36" creationId="{A36ADE30-E8C9-43F7-B5F4-16FFA6AB51CF}"/>
          </ac:cxnSpMkLst>
        </pc:cxnChg>
        <pc:cxnChg chg="add mod">
          <ac:chgData name="Kshitij Srivastava" userId="9ca786a045148134" providerId="Windows Live" clId="Web-{DE5FE5F1-C955-4FBF-B53B-7AB5B2861A9D}" dt="2021-05-21T19:03:35.131" v="847" actId="14100"/>
          <ac:cxnSpMkLst>
            <pc:docMk/>
            <pc:sldMk cId="120451886" sldId="324"/>
            <ac:cxnSpMk id="37" creationId="{F86EFCCE-4C26-4577-B8AB-CE585DBC6E1B}"/>
          </ac:cxnSpMkLst>
        </pc:cxnChg>
        <pc:cxnChg chg="add mod">
          <ac:chgData name="Kshitij Srivastava" userId="9ca786a045148134" providerId="Windows Live" clId="Web-{DE5FE5F1-C955-4FBF-B53B-7AB5B2861A9D}" dt="2021-05-21T19:02:59.491" v="840"/>
          <ac:cxnSpMkLst>
            <pc:docMk/>
            <pc:sldMk cId="120451886" sldId="324"/>
            <ac:cxnSpMk id="38" creationId="{8C17F53E-B30D-46C4-B68F-0B71C947D50C}"/>
          </ac:cxnSpMkLst>
        </pc:cxnChg>
        <pc:cxnChg chg="add mod">
          <ac:chgData name="Kshitij Srivastava" userId="9ca786a045148134" providerId="Windows Live" clId="Web-{DE5FE5F1-C955-4FBF-B53B-7AB5B2861A9D}" dt="2021-05-21T19:02:59.506" v="841"/>
          <ac:cxnSpMkLst>
            <pc:docMk/>
            <pc:sldMk cId="120451886" sldId="324"/>
            <ac:cxnSpMk id="39" creationId="{189DB10D-AC9C-43B8-9D32-5AFDC5C9B15C}"/>
          </ac:cxnSpMkLst>
        </pc:cxnChg>
      </pc:sldChg>
      <pc:sldChg chg="addSp modSp">
        <pc:chgData name="Kshitij Srivastava" userId="9ca786a045148134" providerId="Windows Live" clId="Web-{DE5FE5F1-C955-4FBF-B53B-7AB5B2861A9D}" dt="2021-05-21T19:11:23.581" v="1004" actId="20577"/>
        <pc:sldMkLst>
          <pc:docMk/>
          <pc:sldMk cId="1213567465" sldId="325"/>
        </pc:sldMkLst>
        <pc:spChg chg="add mod">
          <ac:chgData name="Kshitij Srivastava" userId="9ca786a045148134" providerId="Windows Live" clId="Web-{DE5FE5F1-C955-4FBF-B53B-7AB5B2861A9D}" dt="2021-05-21T19:11:23.581" v="1004" actId="20577"/>
          <ac:spMkLst>
            <pc:docMk/>
            <pc:sldMk cId="1213567465" sldId="325"/>
            <ac:spMk id="3" creationId="{AD20EEA8-6F94-44AB-9523-B6507686D997}"/>
          </ac:spMkLst>
        </pc:spChg>
      </pc:sldChg>
      <pc:sldChg chg="addSp delSp modSp">
        <pc:chgData name="Kshitij Srivastava" userId="9ca786a045148134" providerId="Windows Live" clId="Web-{DE5FE5F1-C955-4FBF-B53B-7AB5B2861A9D}" dt="2021-05-21T19:34:30.416" v="1111"/>
        <pc:sldMkLst>
          <pc:docMk/>
          <pc:sldMk cId="699092272" sldId="326"/>
        </pc:sldMkLst>
        <pc:spChg chg="mod">
          <ac:chgData name="Kshitij Srivastava" userId="9ca786a045148134" providerId="Windows Live" clId="Web-{DE5FE5F1-C955-4FBF-B53B-7AB5B2861A9D}" dt="2021-05-21T19:32:59.104" v="1099" actId="1076"/>
          <ac:spMkLst>
            <pc:docMk/>
            <pc:sldMk cId="699092272" sldId="326"/>
            <ac:spMk id="2" creationId="{39FBE724-506B-49BA-B662-11587EAD11E2}"/>
          </ac:spMkLst>
        </pc:spChg>
        <pc:spChg chg="add mod">
          <ac:chgData name="Kshitij Srivastava" userId="9ca786a045148134" providerId="Windows Live" clId="Web-{DE5FE5F1-C955-4FBF-B53B-7AB5B2861A9D}" dt="2021-05-21T19:28:06.075" v="1043" actId="14100"/>
          <ac:spMkLst>
            <pc:docMk/>
            <pc:sldMk cId="699092272" sldId="326"/>
            <ac:spMk id="3" creationId="{ED9D3682-11E0-49B3-9233-9BD22B67DA6C}"/>
          </ac:spMkLst>
        </pc:spChg>
        <pc:spChg chg="add mod">
          <ac:chgData name="Kshitij Srivastava" userId="9ca786a045148134" providerId="Windows Live" clId="Web-{DE5FE5F1-C955-4FBF-B53B-7AB5B2861A9D}" dt="2021-05-21T19:33:52.322" v="1101" actId="1076"/>
          <ac:spMkLst>
            <pc:docMk/>
            <pc:sldMk cId="699092272" sldId="326"/>
            <ac:spMk id="4" creationId="{E5B9FFEC-0643-4BC9-A8BF-2DAFF02A0A88}"/>
          </ac:spMkLst>
        </pc:spChg>
        <pc:spChg chg="add mod">
          <ac:chgData name="Kshitij Srivastava" userId="9ca786a045148134" providerId="Windows Live" clId="Web-{DE5FE5F1-C955-4FBF-B53B-7AB5B2861A9D}" dt="2021-05-21T19:33:52.338" v="1102" actId="1076"/>
          <ac:spMkLst>
            <pc:docMk/>
            <pc:sldMk cId="699092272" sldId="326"/>
            <ac:spMk id="5" creationId="{84EDC50C-DAAB-4E31-8584-A390D197F843}"/>
          </ac:spMkLst>
        </pc:spChg>
        <pc:spChg chg="add mod">
          <ac:chgData name="Kshitij Srivastava" userId="9ca786a045148134" providerId="Windows Live" clId="Web-{DE5FE5F1-C955-4FBF-B53B-7AB5B2861A9D}" dt="2021-05-21T19:33:52.354" v="1103" actId="1076"/>
          <ac:spMkLst>
            <pc:docMk/>
            <pc:sldMk cId="699092272" sldId="326"/>
            <ac:spMk id="6" creationId="{980E8D00-9C16-4778-9E1D-2B9DF1059A5E}"/>
          </ac:spMkLst>
        </pc:spChg>
        <pc:spChg chg="add mod">
          <ac:chgData name="Kshitij Srivastava" userId="9ca786a045148134" providerId="Windows Live" clId="Web-{DE5FE5F1-C955-4FBF-B53B-7AB5B2861A9D}" dt="2021-05-21T19:33:52.354" v="1104" actId="1076"/>
          <ac:spMkLst>
            <pc:docMk/>
            <pc:sldMk cId="699092272" sldId="326"/>
            <ac:spMk id="7" creationId="{B7057CC6-C265-4A7E-A1F3-094053766FD9}"/>
          </ac:spMkLst>
        </pc:spChg>
        <pc:spChg chg="add del mod">
          <ac:chgData name="Kshitij Srivastava" userId="9ca786a045148134" providerId="Windows Live" clId="Web-{DE5FE5F1-C955-4FBF-B53B-7AB5B2861A9D}" dt="2021-05-21T19:34:30.416" v="1111"/>
          <ac:spMkLst>
            <pc:docMk/>
            <pc:sldMk cId="699092272" sldId="326"/>
            <ac:spMk id="8" creationId="{C7D95ABF-F6C1-43CE-8B89-779F332C566D}"/>
          </ac:spMkLst>
        </pc:spChg>
        <pc:spChg chg="add mod">
          <ac:chgData name="Kshitij Srivastava" userId="9ca786a045148134" providerId="Windows Live" clId="Web-{DE5FE5F1-C955-4FBF-B53B-7AB5B2861A9D}" dt="2021-05-21T19:33:52.385" v="1106" actId="1076"/>
          <ac:spMkLst>
            <pc:docMk/>
            <pc:sldMk cId="699092272" sldId="326"/>
            <ac:spMk id="9" creationId="{8F0E2F40-EF2E-4584-8C4F-0F38638CFA6D}"/>
          </ac:spMkLst>
        </pc:spChg>
        <pc:spChg chg="add mod">
          <ac:chgData name="Kshitij Srivastava" userId="9ca786a045148134" providerId="Windows Live" clId="Web-{DE5FE5F1-C955-4FBF-B53B-7AB5B2861A9D}" dt="2021-05-21T19:33:52.385" v="1107" actId="1076"/>
          <ac:spMkLst>
            <pc:docMk/>
            <pc:sldMk cId="699092272" sldId="326"/>
            <ac:spMk id="10" creationId="{890026E2-66E7-4594-A589-582753743E72}"/>
          </ac:spMkLst>
        </pc:spChg>
      </pc:sldChg>
      <pc:sldChg chg="modSp">
        <pc:chgData name="Kshitij Srivastava" userId="9ca786a045148134" providerId="Windows Live" clId="Web-{DE5FE5F1-C955-4FBF-B53B-7AB5B2861A9D}" dt="2021-05-21T19:24:39.935" v="1006" actId="20577"/>
        <pc:sldMkLst>
          <pc:docMk/>
          <pc:sldMk cId="3876651141" sldId="327"/>
        </pc:sldMkLst>
        <pc:spChg chg="mod">
          <ac:chgData name="Kshitij Srivastava" userId="9ca786a045148134" providerId="Windows Live" clId="Web-{DE5FE5F1-C955-4FBF-B53B-7AB5B2861A9D}" dt="2021-05-21T19:24:39.935" v="1006" actId="20577"/>
          <ac:spMkLst>
            <pc:docMk/>
            <pc:sldMk cId="3876651141" sldId="327"/>
            <ac:spMk id="2" creationId="{FE10A40D-96F8-498A-8120-EB76E76B5DC6}"/>
          </ac:spMkLst>
        </pc:spChg>
      </pc:sldChg>
      <pc:sldChg chg="addSp delSp modSp">
        <pc:chgData name="Kshitij Srivastava" userId="9ca786a045148134" providerId="Windows Live" clId="Web-{DE5FE5F1-C955-4FBF-B53B-7AB5B2861A9D}" dt="2021-05-21T18:13:24.713" v="198"/>
        <pc:sldMkLst>
          <pc:docMk/>
          <pc:sldMk cId="374063272" sldId="345"/>
        </pc:sldMkLst>
        <pc:spChg chg="add del mod">
          <ac:chgData name="Kshitij Srivastava" userId="9ca786a045148134" providerId="Windows Live" clId="Web-{DE5FE5F1-C955-4FBF-B53B-7AB5B2861A9D}" dt="2021-05-21T18:04:40.248" v="42"/>
          <ac:spMkLst>
            <pc:docMk/>
            <pc:sldMk cId="374063272" sldId="345"/>
            <ac:spMk id="3" creationId="{E6F65D1C-45C3-4959-87BF-BDF2E1E33093}"/>
          </ac:spMkLst>
        </pc:spChg>
        <pc:spChg chg="add mod">
          <ac:chgData name="Kshitij Srivastava" userId="9ca786a045148134" providerId="Windows Live" clId="Web-{DE5FE5F1-C955-4FBF-B53B-7AB5B2861A9D}" dt="2021-05-21T18:04:59.279" v="48" actId="1076"/>
          <ac:spMkLst>
            <pc:docMk/>
            <pc:sldMk cId="374063272" sldId="345"/>
            <ac:spMk id="5" creationId="{11D650DA-91CA-41B1-9FEC-96016D22838A}"/>
          </ac:spMkLst>
        </pc:spChg>
        <pc:spChg chg="add del">
          <ac:chgData name="Kshitij Srivastava" userId="9ca786a045148134" providerId="Windows Live" clId="Web-{DE5FE5F1-C955-4FBF-B53B-7AB5B2861A9D}" dt="2021-05-21T18:04:51.951" v="47"/>
          <ac:spMkLst>
            <pc:docMk/>
            <pc:sldMk cId="374063272" sldId="345"/>
            <ac:spMk id="7" creationId="{11D650DA-91CA-41B1-9FEC-96016D22838A}"/>
          </ac:spMkLst>
        </pc:spChg>
        <pc:spChg chg="add mod">
          <ac:chgData name="Kshitij Srivastava" userId="9ca786a045148134" providerId="Windows Live" clId="Web-{DE5FE5F1-C955-4FBF-B53B-7AB5B2861A9D}" dt="2021-05-21T18:05:23.607" v="60" actId="1076"/>
          <ac:spMkLst>
            <pc:docMk/>
            <pc:sldMk cId="374063272" sldId="345"/>
            <ac:spMk id="9" creationId="{5DF8129E-AB10-425B-A576-46B086604F14}"/>
          </ac:spMkLst>
        </pc:spChg>
        <pc:spChg chg="add mod">
          <ac:chgData name="Kshitij Srivastava" userId="9ca786a045148134" providerId="Windows Live" clId="Web-{DE5FE5F1-C955-4FBF-B53B-7AB5B2861A9D}" dt="2021-05-21T18:05:32.607" v="64" actId="1076"/>
          <ac:spMkLst>
            <pc:docMk/>
            <pc:sldMk cId="374063272" sldId="345"/>
            <ac:spMk id="11" creationId="{48EE0C6B-006D-4622-AA32-A2A39919349C}"/>
          </ac:spMkLst>
        </pc:spChg>
        <pc:spChg chg="add mod">
          <ac:chgData name="Kshitij Srivastava" userId="9ca786a045148134" providerId="Windows Live" clId="Web-{DE5FE5F1-C955-4FBF-B53B-7AB5B2861A9D}" dt="2021-05-21T18:05:43.513" v="68" actId="1076"/>
          <ac:spMkLst>
            <pc:docMk/>
            <pc:sldMk cId="374063272" sldId="345"/>
            <ac:spMk id="13" creationId="{6190BE5C-6826-4A4A-AC5B-FB8B1443B37A}"/>
          </ac:spMkLst>
        </pc:spChg>
        <pc:spChg chg="add mod">
          <ac:chgData name="Kshitij Srivastava" userId="9ca786a045148134" providerId="Windows Live" clId="Web-{DE5FE5F1-C955-4FBF-B53B-7AB5B2861A9D}" dt="2021-05-21T18:05:51.872" v="72" actId="1076"/>
          <ac:spMkLst>
            <pc:docMk/>
            <pc:sldMk cId="374063272" sldId="345"/>
            <ac:spMk id="15" creationId="{AB103420-4C38-412E-B34C-D0C5887C0D4A}"/>
          </ac:spMkLst>
        </pc:spChg>
        <pc:spChg chg="add del">
          <ac:chgData name="Kshitij Srivastava" userId="9ca786a045148134" providerId="Windows Live" clId="Web-{DE5FE5F1-C955-4FBF-B53B-7AB5B2861A9D}" dt="2021-05-21T18:06:19.497" v="84"/>
          <ac:spMkLst>
            <pc:docMk/>
            <pc:sldMk cId="374063272" sldId="345"/>
            <ac:spMk id="17" creationId="{3260D660-A60B-42D8-9395-E350D26E484B}"/>
          </ac:spMkLst>
        </pc:spChg>
        <pc:spChg chg="add del mod">
          <ac:chgData name="Kshitij Srivastava" userId="9ca786a045148134" providerId="Windows Live" clId="Web-{DE5FE5F1-C955-4FBF-B53B-7AB5B2861A9D}" dt="2021-05-21T18:06:18.247" v="82"/>
          <ac:spMkLst>
            <pc:docMk/>
            <pc:sldMk cId="374063272" sldId="345"/>
            <ac:spMk id="19" creationId="{58723F1E-666C-41A2-B8F0-CCE7C90945A4}"/>
          </ac:spMkLst>
        </pc:spChg>
        <pc:spChg chg="add mod">
          <ac:chgData name="Kshitij Srivastava" userId="9ca786a045148134" providerId="Windows Live" clId="Web-{DE5FE5F1-C955-4FBF-B53B-7AB5B2861A9D}" dt="2021-05-21T18:07:53.747" v="130" actId="1076"/>
          <ac:spMkLst>
            <pc:docMk/>
            <pc:sldMk cId="374063272" sldId="345"/>
            <ac:spMk id="22" creationId="{16114F4F-A75C-47DD-8A9A-A38650F177DE}"/>
          </ac:spMkLst>
        </pc:spChg>
        <pc:spChg chg="add del mod">
          <ac:chgData name="Kshitij Srivastava" userId="9ca786a045148134" providerId="Windows Live" clId="Web-{DE5FE5F1-C955-4FBF-B53B-7AB5B2861A9D}" dt="2021-05-21T18:07:39.309" v="125"/>
          <ac:spMkLst>
            <pc:docMk/>
            <pc:sldMk cId="374063272" sldId="345"/>
            <ac:spMk id="24" creationId="{6BFF6EBD-DF80-4D0C-A449-2353923F5BEB}"/>
          </ac:spMkLst>
        </pc:spChg>
        <pc:spChg chg="add del mod">
          <ac:chgData name="Kshitij Srivastava" userId="9ca786a045148134" providerId="Windows Live" clId="Web-{DE5FE5F1-C955-4FBF-B53B-7AB5B2861A9D}" dt="2021-05-21T18:07:39.309" v="123"/>
          <ac:spMkLst>
            <pc:docMk/>
            <pc:sldMk cId="374063272" sldId="345"/>
            <ac:spMk id="26" creationId="{0109283B-24C8-4A58-A37B-E000CF3E5C3F}"/>
          </ac:spMkLst>
        </pc:spChg>
        <pc:spChg chg="add del">
          <ac:chgData name="Kshitij Srivastava" userId="9ca786a045148134" providerId="Windows Live" clId="Web-{DE5FE5F1-C955-4FBF-B53B-7AB5B2861A9D}" dt="2021-05-21T18:06:36.200" v="101"/>
          <ac:spMkLst>
            <pc:docMk/>
            <pc:sldMk cId="374063272" sldId="345"/>
            <ac:spMk id="28" creationId="{5F1CC16E-BAAF-4072-8E4A-A91E7691CB64}"/>
          </ac:spMkLst>
        </pc:spChg>
        <pc:spChg chg="add del">
          <ac:chgData name="Kshitij Srivastava" userId="9ca786a045148134" providerId="Windows Live" clId="Web-{DE5FE5F1-C955-4FBF-B53B-7AB5B2861A9D}" dt="2021-05-21T18:06:36.200" v="99"/>
          <ac:spMkLst>
            <pc:docMk/>
            <pc:sldMk cId="374063272" sldId="345"/>
            <ac:spMk id="30" creationId="{0D0DB109-0B55-4084-9838-90BC1AFD097C}"/>
          </ac:spMkLst>
        </pc:spChg>
        <pc:spChg chg="add del">
          <ac:chgData name="Kshitij Srivastava" userId="9ca786a045148134" providerId="Windows Live" clId="Web-{DE5FE5F1-C955-4FBF-B53B-7AB5B2861A9D}" dt="2021-05-21T18:06:36.200" v="97"/>
          <ac:spMkLst>
            <pc:docMk/>
            <pc:sldMk cId="374063272" sldId="345"/>
            <ac:spMk id="32" creationId="{1261F7D3-25E3-438D-9FA9-D635AD2579C1}"/>
          </ac:spMkLst>
        </pc:spChg>
        <pc:spChg chg="add mod">
          <ac:chgData name="Kshitij Srivastava" userId="9ca786a045148134" providerId="Windows Live" clId="Web-{DE5FE5F1-C955-4FBF-B53B-7AB5B2861A9D}" dt="2021-05-21T18:08:40.934" v="142" actId="1076"/>
          <ac:spMkLst>
            <pc:docMk/>
            <pc:sldMk cId="374063272" sldId="345"/>
            <ac:spMk id="34" creationId="{D3A223AE-C5A5-48F7-85FC-58248C15C2FD}"/>
          </ac:spMkLst>
        </pc:spChg>
        <pc:spChg chg="add mod">
          <ac:chgData name="Kshitij Srivastava" userId="9ca786a045148134" providerId="Windows Live" clId="Web-{DE5FE5F1-C955-4FBF-B53B-7AB5B2861A9D}" dt="2021-05-21T18:09:01.340" v="147" actId="1076"/>
          <ac:spMkLst>
            <pc:docMk/>
            <pc:sldMk cId="374063272" sldId="345"/>
            <ac:spMk id="36" creationId="{0D65D0C0-5F23-4C20-8F2A-D59AF4CCE902}"/>
          </ac:spMkLst>
        </pc:spChg>
        <pc:spChg chg="add mod">
          <ac:chgData name="Kshitij Srivastava" userId="9ca786a045148134" providerId="Windows Live" clId="Web-{DE5FE5F1-C955-4FBF-B53B-7AB5B2861A9D}" dt="2021-05-21T18:10:59.745" v="184" actId="20577"/>
          <ac:spMkLst>
            <pc:docMk/>
            <pc:sldMk cId="374063272" sldId="345"/>
            <ac:spMk id="38" creationId="{4114721C-81E1-4367-A1AF-D5910DA5D99F}"/>
          </ac:spMkLst>
        </pc:spChg>
        <pc:spChg chg="add mod">
          <ac:chgData name="Kshitij Srivastava" userId="9ca786a045148134" providerId="Windows Live" clId="Web-{DE5FE5F1-C955-4FBF-B53B-7AB5B2861A9D}" dt="2021-05-21T18:10:55.652" v="183" actId="20577"/>
          <ac:spMkLst>
            <pc:docMk/>
            <pc:sldMk cId="374063272" sldId="345"/>
            <ac:spMk id="41" creationId="{D4FC5611-969B-4518-841F-F46D8B56E5B5}"/>
          </ac:spMkLst>
        </pc:spChg>
        <pc:picChg chg="add mod">
          <ac:chgData name="Kshitij Srivastava" userId="9ca786a045148134" providerId="Windows Live" clId="Web-{DE5FE5F1-C955-4FBF-B53B-7AB5B2861A9D}" dt="2021-05-21T18:13:24.713" v="198"/>
          <ac:picMkLst>
            <pc:docMk/>
            <pc:sldMk cId="374063272" sldId="345"/>
            <ac:picMk id="44" creationId="{8F1F70BD-ECA3-42A1-90F8-A47C3F84767C}"/>
          </ac:picMkLst>
        </pc:picChg>
        <pc:picChg chg="add mod ord">
          <ac:chgData name="Kshitij Srivastava" userId="9ca786a045148134" providerId="Windows Live" clId="Web-{DE5FE5F1-C955-4FBF-B53B-7AB5B2861A9D}" dt="2021-05-21T18:13:17.666" v="197"/>
          <ac:picMkLst>
            <pc:docMk/>
            <pc:sldMk cId="374063272" sldId="345"/>
            <ac:picMk id="45" creationId="{217A0FF0-10A2-460B-A824-C0B002A5638C}"/>
          </ac:picMkLst>
        </pc:picChg>
        <pc:cxnChg chg="add del mod">
          <ac:chgData name="Kshitij Srivastava" userId="9ca786a045148134" providerId="Windows Live" clId="Web-{DE5FE5F1-C955-4FBF-B53B-7AB5B2861A9D}" dt="2021-05-21T18:04:40.248" v="41"/>
          <ac:cxnSpMkLst>
            <pc:docMk/>
            <pc:sldMk cId="374063272" sldId="345"/>
            <ac:cxnSpMk id="4" creationId="{4F45A601-E50C-442A-BE0B-6A91660F5E40}"/>
          </ac:cxnSpMkLst>
        </pc:cxnChg>
        <pc:cxnChg chg="add mod">
          <ac:chgData name="Kshitij Srivastava" userId="9ca786a045148134" providerId="Windows Live" clId="Web-{DE5FE5F1-C955-4FBF-B53B-7AB5B2861A9D}" dt="2021-05-21T18:04:59.279" v="49" actId="1076"/>
          <ac:cxnSpMkLst>
            <pc:docMk/>
            <pc:sldMk cId="374063272" sldId="345"/>
            <ac:cxnSpMk id="6" creationId="{A3302B77-755E-4D5E-A3A2-273796D269B6}"/>
          </ac:cxnSpMkLst>
        </pc:cxnChg>
        <pc:cxnChg chg="add del">
          <ac:chgData name="Kshitij Srivastava" userId="9ca786a045148134" providerId="Windows Live" clId="Web-{DE5FE5F1-C955-4FBF-B53B-7AB5B2861A9D}" dt="2021-05-21T18:04:51.951" v="47"/>
          <ac:cxnSpMkLst>
            <pc:docMk/>
            <pc:sldMk cId="374063272" sldId="345"/>
            <ac:cxnSpMk id="8" creationId="{A3302B77-755E-4D5E-A3A2-273796D269B6}"/>
          </ac:cxnSpMkLst>
        </pc:cxnChg>
        <pc:cxnChg chg="add mod">
          <ac:chgData name="Kshitij Srivastava" userId="9ca786a045148134" providerId="Windows Live" clId="Web-{DE5FE5F1-C955-4FBF-B53B-7AB5B2861A9D}" dt="2021-05-21T18:05:23.623" v="61" actId="1076"/>
          <ac:cxnSpMkLst>
            <pc:docMk/>
            <pc:sldMk cId="374063272" sldId="345"/>
            <ac:cxnSpMk id="10" creationId="{C79A8DE6-48CE-481A-AC73-A16745C2B31B}"/>
          </ac:cxnSpMkLst>
        </pc:cxnChg>
        <pc:cxnChg chg="add mod">
          <ac:chgData name="Kshitij Srivastava" userId="9ca786a045148134" providerId="Windows Live" clId="Web-{DE5FE5F1-C955-4FBF-B53B-7AB5B2861A9D}" dt="2021-05-21T18:05:32.607" v="65" actId="1076"/>
          <ac:cxnSpMkLst>
            <pc:docMk/>
            <pc:sldMk cId="374063272" sldId="345"/>
            <ac:cxnSpMk id="12" creationId="{EC8C4C67-01EB-4E48-932B-FF05DB41C40A}"/>
          </ac:cxnSpMkLst>
        </pc:cxnChg>
        <pc:cxnChg chg="add mod">
          <ac:chgData name="Kshitij Srivastava" userId="9ca786a045148134" providerId="Windows Live" clId="Web-{DE5FE5F1-C955-4FBF-B53B-7AB5B2861A9D}" dt="2021-05-21T18:05:43.513" v="69" actId="1076"/>
          <ac:cxnSpMkLst>
            <pc:docMk/>
            <pc:sldMk cId="374063272" sldId="345"/>
            <ac:cxnSpMk id="14" creationId="{D123E9E6-C376-4EE9-BE66-6DE910DF30D0}"/>
          </ac:cxnSpMkLst>
        </pc:cxnChg>
        <pc:cxnChg chg="add del mod">
          <ac:chgData name="Kshitij Srivastava" userId="9ca786a045148134" providerId="Windows Live" clId="Web-{DE5FE5F1-C955-4FBF-B53B-7AB5B2861A9D}" dt="2021-05-21T18:05:55.107" v="74"/>
          <ac:cxnSpMkLst>
            <pc:docMk/>
            <pc:sldMk cId="374063272" sldId="345"/>
            <ac:cxnSpMk id="16" creationId="{07829B5A-71FF-4708-A6B8-3F12CE7B8442}"/>
          </ac:cxnSpMkLst>
        </pc:cxnChg>
        <pc:cxnChg chg="add del mod">
          <ac:chgData name="Kshitij Srivastava" userId="9ca786a045148134" providerId="Windows Live" clId="Web-{DE5FE5F1-C955-4FBF-B53B-7AB5B2861A9D}" dt="2021-05-21T18:06:17.357" v="81"/>
          <ac:cxnSpMkLst>
            <pc:docMk/>
            <pc:sldMk cId="374063272" sldId="345"/>
            <ac:cxnSpMk id="18" creationId="{24F24130-AA4F-4A33-A558-FA954B5949C5}"/>
          </ac:cxnSpMkLst>
        </pc:cxnChg>
        <pc:cxnChg chg="add del mod">
          <ac:chgData name="Kshitij Srivastava" userId="9ca786a045148134" providerId="Windows Live" clId="Web-{DE5FE5F1-C955-4FBF-B53B-7AB5B2861A9D}" dt="2021-05-21T18:06:19.294" v="83"/>
          <ac:cxnSpMkLst>
            <pc:docMk/>
            <pc:sldMk cId="374063272" sldId="345"/>
            <ac:cxnSpMk id="20" creationId="{3ED3281F-A619-46DC-BCB0-3FBE70B8DB9E}"/>
          </ac:cxnSpMkLst>
        </pc:cxnChg>
        <pc:cxnChg chg="add mod">
          <ac:chgData name="Kshitij Srivastava" userId="9ca786a045148134" providerId="Windows Live" clId="Web-{DE5FE5F1-C955-4FBF-B53B-7AB5B2861A9D}" dt="2021-05-21T18:08:26.074" v="138" actId="1076"/>
          <ac:cxnSpMkLst>
            <pc:docMk/>
            <pc:sldMk cId="374063272" sldId="345"/>
            <ac:cxnSpMk id="21" creationId="{1EB6CD23-A393-4FD4-8F72-1BE3CBE6231B}"/>
          </ac:cxnSpMkLst>
        </pc:cxnChg>
        <pc:cxnChg chg="add del mod">
          <ac:chgData name="Kshitij Srivastava" userId="9ca786a045148134" providerId="Windows Live" clId="Web-{DE5FE5F1-C955-4FBF-B53B-7AB5B2861A9D}" dt="2021-05-21T18:07:40.794" v="126"/>
          <ac:cxnSpMkLst>
            <pc:docMk/>
            <pc:sldMk cId="374063272" sldId="345"/>
            <ac:cxnSpMk id="23" creationId="{398EF6FB-27F7-4B69-BB3E-4FF1400331C1}"/>
          </ac:cxnSpMkLst>
        </pc:cxnChg>
        <pc:cxnChg chg="add del mod">
          <ac:chgData name="Kshitij Srivastava" userId="9ca786a045148134" providerId="Windows Live" clId="Web-{DE5FE5F1-C955-4FBF-B53B-7AB5B2861A9D}" dt="2021-05-21T18:07:39.309" v="124"/>
          <ac:cxnSpMkLst>
            <pc:docMk/>
            <pc:sldMk cId="374063272" sldId="345"/>
            <ac:cxnSpMk id="25" creationId="{191F9853-9ABE-4BC9-8192-76F41809E323}"/>
          </ac:cxnSpMkLst>
        </pc:cxnChg>
        <pc:cxnChg chg="add del mod">
          <ac:chgData name="Kshitij Srivastava" userId="9ca786a045148134" providerId="Windows Live" clId="Web-{DE5FE5F1-C955-4FBF-B53B-7AB5B2861A9D}" dt="2021-05-21T18:06:36.200" v="102"/>
          <ac:cxnSpMkLst>
            <pc:docMk/>
            <pc:sldMk cId="374063272" sldId="345"/>
            <ac:cxnSpMk id="27" creationId="{3DA3661F-4731-40D2-8C1D-350B98DFB03B}"/>
          </ac:cxnSpMkLst>
        </pc:cxnChg>
        <pc:cxnChg chg="add del mod">
          <ac:chgData name="Kshitij Srivastava" userId="9ca786a045148134" providerId="Windows Live" clId="Web-{DE5FE5F1-C955-4FBF-B53B-7AB5B2861A9D}" dt="2021-05-21T18:06:36.200" v="100"/>
          <ac:cxnSpMkLst>
            <pc:docMk/>
            <pc:sldMk cId="374063272" sldId="345"/>
            <ac:cxnSpMk id="29" creationId="{731A9F12-9341-42E2-969F-79157C7DE7C5}"/>
          </ac:cxnSpMkLst>
        </pc:cxnChg>
        <pc:cxnChg chg="add del mod">
          <ac:chgData name="Kshitij Srivastava" userId="9ca786a045148134" providerId="Windows Live" clId="Web-{DE5FE5F1-C955-4FBF-B53B-7AB5B2861A9D}" dt="2021-05-21T18:06:36.200" v="98"/>
          <ac:cxnSpMkLst>
            <pc:docMk/>
            <pc:sldMk cId="374063272" sldId="345"/>
            <ac:cxnSpMk id="31" creationId="{13174B1E-EF7C-487D-BD1E-679EDC7E95E0}"/>
          </ac:cxnSpMkLst>
        </pc:cxnChg>
        <pc:cxnChg chg="add mod">
          <ac:chgData name="Kshitij Srivastava" userId="9ca786a045148134" providerId="Windows Live" clId="Web-{DE5FE5F1-C955-4FBF-B53B-7AB5B2861A9D}" dt="2021-05-21T18:08:40.903" v="141" actId="1076"/>
          <ac:cxnSpMkLst>
            <pc:docMk/>
            <pc:sldMk cId="374063272" sldId="345"/>
            <ac:cxnSpMk id="33" creationId="{43F8B49B-4EAD-4357-B81F-E7D9A233805B}"/>
          </ac:cxnSpMkLst>
        </pc:cxnChg>
        <pc:cxnChg chg="add mod">
          <ac:chgData name="Kshitij Srivastava" userId="9ca786a045148134" providerId="Windows Live" clId="Web-{DE5FE5F1-C955-4FBF-B53B-7AB5B2861A9D}" dt="2021-05-21T18:08:47.387" v="145" actId="1076"/>
          <ac:cxnSpMkLst>
            <pc:docMk/>
            <pc:sldMk cId="374063272" sldId="345"/>
            <ac:cxnSpMk id="35" creationId="{B7D93EE4-646D-4B53-A989-1BC1305EF368}"/>
          </ac:cxnSpMkLst>
        </pc:cxnChg>
        <pc:cxnChg chg="add mod">
          <ac:chgData name="Kshitij Srivastava" userId="9ca786a045148134" providerId="Windows Live" clId="Web-{DE5FE5F1-C955-4FBF-B53B-7AB5B2861A9D}" dt="2021-05-21T18:09:17.996" v="150" actId="1076"/>
          <ac:cxnSpMkLst>
            <pc:docMk/>
            <pc:sldMk cId="374063272" sldId="345"/>
            <ac:cxnSpMk id="37" creationId="{4B738B86-8402-4667-8A21-5571DA44A0BB}"/>
          </ac:cxnSpMkLst>
        </pc:cxnChg>
        <pc:cxnChg chg="add del mod">
          <ac:chgData name="Kshitij Srivastava" userId="9ca786a045148134" providerId="Windows Live" clId="Web-{DE5FE5F1-C955-4FBF-B53B-7AB5B2861A9D}" dt="2021-05-21T18:10:21.183" v="167"/>
          <ac:cxnSpMkLst>
            <pc:docMk/>
            <pc:sldMk cId="374063272" sldId="345"/>
            <ac:cxnSpMk id="39" creationId="{1162F180-DCAF-4137-BBE5-E62607238D46}"/>
          </ac:cxnSpMkLst>
        </pc:cxnChg>
        <pc:cxnChg chg="add del mod">
          <ac:chgData name="Kshitij Srivastava" userId="9ca786a045148134" providerId="Windows Live" clId="Web-{DE5FE5F1-C955-4FBF-B53B-7AB5B2861A9D}" dt="2021-05-21T18:10:25.433" v="169"/>
          <ac:cxnSpMkLst>
            <pc:docMk/>
            <pc:sldMk cId="374063272" sldId="345"/>
            <ac:cxnSpMk id="40" creationId="{60C2E369-027B-4B83-A4CC-B7A81A995DC1}"/>
          </ac:cxnSpMkLst>
        </pc:cxnChg>
        <pc:cxnChg chg="add mod">
          <ac:chgData name="Kshitij Srivastava" userId="9ca786a045148134" providerId="Windows Live" clId="Web-{DE5FE5F1-C955-4FBF-B53B-7AB5B2861A9D}" dt="2021-05-21T18:11:15.526" v="188" actId="1076"/>
          <ac:cxnSpMkLst>
            <pc:docMk/>
            <pc:sldMk cId="374063272" sldId="345"/>
            <ac:cxnSpMk id="42" creationId="{9AAB1BF5-A628-4B96-A87A-3443AFF62511}"/>
          </ac:cxnSpMkLst>
        </pc:cxnChg>
      </pc:sldChg>
      <pc:sldChg chg="modSp del">
        <pc:chgData name="Kshitij Srivastava" userId="9ca786a045148134" providerId="Windows Live" clId="Web-{DE5FE5F1-C955-4FBF-B53B-7AB5B2861A9D}" dt="2021-05-21T17:59:12.781" v="5"/>
        <pc:sldMkLst>
          <pc:docMk/>
          <pc:sldMk cId="3745244670" sldId="347"/>
        </pc:sldMkLst>
        <pc:spChg chg="mod">
          <ac:chgData name="Kshitij Srivastava" userId="9ca786a045148134" providerId="Windows Live" clId="Web-{DE5FE5F1-C955-4FBF-B53B-7AB5B2861A9D}" dt="2021-05-21T17:58:17.360" v="1" actId="20577"/>
          <ac:spMkLst>
            <pc:docMk/>
            <pc:sldMk cId="3745244670" sldId="347"/>
            <ac:spMk id="2" creationId="{927A685D-A95A-43C9-ADAD-2F068DE712F6}"/>
          </ac:spMkLst>
        </pc:spChg>
      </pc:sldChg>
      <pc:sldChg chg="del">
        <pc:chgData name="Kshitij Srivastava" userId="9ca786a045148134" providerId="Windows Live" clId="Web-{DE5FE5F1-C955-4FBF-B53B-7AB5B2861A9D}" dt="2021-05-21T17:59:02.875" v="3"/>
        <pc:sldMkLst>
          <pc:docMk/>
          <pc:sldMk cId="2657092798" sldId="349"/>
        </pc:sldMkLst>
      </pc:sldChg>
      <pc:sldChg chg="new del">
        <pc:chgData name="Kshitij Srivastava" userId="9ca786a045148134" providerId="Windows Live" clId="Web-{DE5FE5F1-C955-4FBF-B53B-7AB5B2861A9D}" dt="2021-05-21T17:59:14.141" v="6"/>
        <pc:sldMkLst>
          <pc:docMk/>
          <pc:sldMk cId="1831643546" sldId="356"/>
        </pc:sldMkLst>
      </pc:sldChg>
      <pc:sldChg chg="addSp delSp modSp add replId addAnim">
        <pc:chgData name="Kshitij Srivastava" userId="9ca786a045148134" providerId="Windows Live" clId="Web-{DE5FE5F1-C955-4FBF-B53B-7AB5B2861A9D}" dt="2021-05-21T18:34:00.439" v="538"/>
        <pc:sldMkLst>
          <pc:docMk/>
          <pc:sldMk cId="2230952697" sldId="357"/>
        </pc:sldMkLst>
        <pc:spChg chg="mod">
          <ac:chgData name="Kshitij Srivastava" userId="9ca786a045148134" providerId="Windows Live" clId="Web-{DE5FE5F1-C955-4FBF-B53B-7AB5B2861A9D}" dt="2021-05-21T18:30:28.363" v="446" actId="20577"/>
          <ac:spMkLst>
            <pc:docMk/>
            <pc:sldMk cId="2230952697" sldId="357"/>
            <ac:spMk id="4" creationId="{321D2122-B57C-4432-94E6-0D3390BC50D6}"/>
          </ac:spMkLst>
        </pc:spChg>
        <pc:spChg chg="mod">
          <ac:chgData name="Kshitij Srivastava" userId="9ca786a045148134" providerId="Windows Live" clId="Web-{DE5FE5F1-C955-4FBF-B53B-7AB5B2861A9D}" dt="2021-05-21T18:31:13.706" v="481" actId="20577"/>
          <ac:spMkLst>
            <pc:docMk/>
            <pc:sldMk cId="2230952697" sldId="357"/>
            <ac:spMk id="5" creationId="{4C34A612-B422-4529-BD6D-3A80D1C992CE}"/>
          </ac:spMkLst>
        </pc:spChg>
        <pc:spChg chg="mod">
          <ac:chgData name="Kshitij Srivastava" userId="9ca786a045148134" providerId="Windows Live" clId="Web-{DE5FE5F1-C955-4FBF-B53B-7AB5B2861A9D}" dt="2021-05-21T18:30:41.519" v="461" actId="20577"/>
          <ac:spMkLst>
            <pc:docMk/>
            <pc:sldMk cId="2230952697" sldId="357"/>
            <ac:spMk id="6" creationId="{82019D62-826F-4E8C-B8D3-821EF2D01749}"/>
          </ac:spMkLst>
        </pc:spChg>
        <pc:spChg chg="mod">
          <ac:chgData name="Kshitij Srivastava" userId="9ca786a045148134" providerId="Windows Live" clId="Web-{DE5FE5F1-C955-4FBF-B53B-7AB5B2861A9D}" dt="2021-05-21T18:31:00.519" v="473" actId="20577"/>
          <ac:spMkLst>
            <pc:docMk/>
            <pc:sldMk cId="2230952697" sldId="357"/>
            <ac:spMk id="7" creationId="{FB1E597F-581E-4A79-9A13-0619B3DE3066}"/>
          </ac:spMkLst>
        </pc:spChg>
        <pc:spChg chg="mod">
          <ac:chgData name="Kshitij Srivastava" userId="9ca786a045148134" providerId="Windows Live" clId="Web-{DE5FE5F1-C955-4FBF-B53B-7AB5B2861A9D}" dt="2021-05-21T18:31:21.987" v="485" actId="20577"/>
          <ac:spMkLst>
            <pc:docMk/>
            <pc:sldMk cId="2230952697" sldId="357"/>
            <ac:spMk id="8" creationId="{4B3D0E63-FD71-4A97-9A92-1D35FF08011F}"/>
          </ac:spMkLst>
        </pc:spChg>
        <pc:spChg chg="mod">
          <ac:chgData name="Kshitij Srivastava" userId="9ca786a045148134" providerId="Windows Live" clId="Web-{DE5FE5F1-C955-4FBF-B53B-7AB5B2861A9D}" dt="2021-05-21T18:31:41.737" v="500" actId="20577"/>
          <ac:spMkLst>
            <pc:docMk/>
            <pc:sldMk cId="2230952697" sldId="357"/>
            <ac:spMk id="9" creationId="{5F728443-93D4-4CB0-9042-C024A59CFDEB}"/>
          </ac:spMkLst>
        </pc:spChg>
        <pc:spChg chg="mod">
          <ac:chgData name="Kshitij Srivastava" userId="9ca786a045148134" providerId="Windows Live" clId="Web-{DE5FE5F1-C955-4FBF-B53B-7AB5B2861A9D}" dt="2021-05-21T18:31:53.409" v="509" actId="20577"/>
          <ac:spMkLst>
            <pc:docMk/>
            <pc:sldMk cId="2230952697" sldId="357"/>
            <ac:spMk id="10" creationId="{946832E4-547F-4058-B5FA-4F53521E5F0C}"/>
          </ac:spMkLst>
        </pc:spChg>
        <pc:spChg chg="add del mod">
          <ac:chgData name="Kshitij Srivastava" userId="9ca786a045148134" providerId="Windows Live" clId="Web-{DE5FE5F1-C955-4FBF-B53B-7AB5B2861A9D}" dt="2021-05-21T18:32:05.971" v="512"/>
          <ac:spMkLst>
            <pc:docMk/>
            <pc:sldMk cId="2230952697" sldId="357"/>
            <ac:spMk id="17" creationId="{E4ECE784-A136-45CC-A2E6-4F373B542575}"/>
          </ac:spMkLst>
        </pc:spChg>
        <pc:spChg chg="add mod">
          <ac:chgData name="Kshitij Srivastava" userId="9ca786a045148134" providerId="Windows Live" clId="Web-{DE5FE5F1-C955-4FBF-B53B-7AB5B2861A9D}" dt="2021-05-21T18:33:53.830" v="537"/>
          <ac:spMkLst>
            <pc:docMk/>
            <pc:sldMk cId="2230952697" sldId="357"/>
            <ac:spMk id="20" creationId="{AE500D85-8DF5-41A6-939E-332E7BF9A29E}"/>
          </ac:spMkLst>
        </pc:spChg>
        <pc:spChg chg="add mod">
          <ac:chgData name="Kshitij Srivastava" userId="9ca786a045148134" providerId="Windows Live" clId="Web-{DE5FE5F1-C955-4FBF-B53B-7AB5B2861A9D}" dt="2021-05-21T18:34:00.439" v="538"/>
          <ac:spMkLst>
            <pc:docMk/>
            <pc:sldMk cId="2230952697" sldId="357"/>
            <ac:spMk id="22" creationId="{AFE879DC-FD9D-47D8-9000-43CF5A9DBD57}"/>
          </ac:spMkLst>
        </pc:spChg>
        <pc:cxnChg chg="add mod">
          <ac:chgData name="Kshitij Srivastava" userId="9ca786a045148134" providerId="Windows Live" clId="Web-{DE5FE5F1-C955-4FBF-B53B-7AB5B2861A9D}" dt="2021-05-21T18:32:50.909" v="520" actId="1076"/>
          <ac:cxnSpMkLst>
            <pc:docMk/>
            <pc:sldMk cId="2230952697" sldId="357"/>
            <ac:cxnSpMk id="3" creationId="{038D468E-ACB3-4540-88D3-1489E2C30EF0}"/>
          </ac:cxnSpMkLst>
        </pc:cxnChg>
        <pc:cxnChg chg="add mod">
          <ac:chgData name="Kshitij Srivastava" userId="9ca786a045148134" providerId="Windows Live" clId="Web-{DE5FE5F1-C955-4FBF-B53B-7AB5B2861A9D}" dt="2021-05-21T18:33:02.721" v="524" actId="1076"/>
          <ac:cxnSpMkLst>
            <pc:docMk/>
            <pc:sldMk cId="2230952697" sldId="357"/>
            <ac:cxnSpMk id="11" creationId="{A77CCCD7-65B7-480B-8174-64A3E346F10D}"/>
          </ac:cxnSpMkLst>
        </pc:cxnChg>
      </pc:sldChg>
      <pc:sldChg chg="addSp delSp modSp add replId addAnim delAnim">
        <pc:chgData name="Kshitij Srivastava" userId="9ca786a045148134" providerId="Windows Live" clId="Web-{DE5FE5F1-C955-4FBF-B53B-7AB5B2861A9D}" dt="2021-05-21T18:29:44.988" v="439"/>
        <pc:sldMkLst>
          <pc:docMk/>
          <pc:sldMk cId="3313290055" sldId="358"/>
        </pc:sldMkLst>
        <pc:spChg chg="mod">
          <ac:chgData name="Kshitij Srivastava" userId="9ca786a045148134" providerId="Windows Live" clId="Web-{DE5FE5F1-C955-4FBF-B53B-7AB5B2861A9D}" dt="2021-05-21T18:24:15.396" v="308" actId="20577"/>
          <ac:spMkLst>
            <pc:docMk/>
            <pc:sldMk cId="3313290055" sldId="358"/>
            <ac:spMk id="4" creationId="{321D2122-B57C-4432-94E6-0D3390BC50D6}"/>
          </ac:spMkLst>
        </pc:spChg>
        <pc:spChg chg="mod">
          <ac:chgData name="Kshitij Srivastava" userId="9ca786a045148134" providerId="Windows Live" clId="Web-{DE5FE5F1-C955-4FBF-B53B-7AB5B2861A9D}" dt="2021-05-21T18:25:26.662" v="337" actId="20577"/>
          <ac:spMkLst>
            <pc:docMk/>
            <pc:sldMk cId="3313290055" sldId="358"/>
            <ac:spMk id="5" creationId="{4C34A612-B422-4529-BD6D-3A80D1C992CE}"/>
          </ac:spMkLst>
        </pc:spChg>
        <pc:spChg chg="mod">
          <ac:chgData name="Kshitij Srivastava" userId="9ca786a045148134" providerId="Windows Live" clId="Web-{DE5FE5F1-C955-4FBF-B53B-7AB5B2861A9D}" dt="2021-05-21T18:24:59.959" v="329" actId="20577"/>
          <ac:spMkLst>
            <pc:docMk/>
            <pc:sldMk cId="3313290055" sldId="358"/>
            <ac:spMk id="6" creationId="{82019D62-826F-4E8C-B8D3-821EF2D01749}"/>
          </ac:spMkLst>
        </pc:spChg>
        <pc:spChg chg="mod">
          <ac:chgData name="Kshitij Srivastava" userId="9ca786a045148134" providerId="Windows Live" clId="Web-{DE5FE5F1-C955-4FBF-B53B-7AB5B2861A9D}" dt="2021-05-21T18:25:19.115" v="335" actId="20577"/>
          <ac:spMkLst>
            <pc:docMk/>
            <pc:sldMk cId="3313290055" sldId="358"/>
            <ac:spMk id="7" creationId="{FB1E597F-581E-4A79-9A13-0619B3DE3066}"/>
          </ac:spMkLst>
        </pc:spChg>
        <pc:spChg chg="mod">
          <ac:chgData name="Kshitij Srivastava" userId="9ca786a045148134" providerId="Windows Live" clId="Web-{DE5FE5F1-C955-4FBF-B53B-7AB5B2861A9D}" dt="2021-05-21T18:26:03.614" v="360" actId="20577"/>
          <ac:spMkLst>
            <pc:docMk/>
            <pc:sldMk cId="3313290055" sldId="358"/>
            <ac:spMk id="8" creationId="{4B3D0E63-FD71-4A97-9A92-1D35FF08011F}"/>
          </ac:spMkLst>
        </pc:spChg>
        <pc:spChg chg="mod">
          <ac:chgData name="Kshitij Srivastava" userId="9ca786a045148134" providerId="Windows Live" clId="Web-{DE5FE5F1-C955-4FBF-B53B-7AB5B2861A9D}" dt="2021-05-21T18:26:29.927" v="366" actId="20577"/>
          <ac:spMkLst>
            <pc:docMk/>
            <pc:sldMk cId="3313290055" sldId="358"/>
            <ac:spMk id="9" creationId="{5F728443-93D4-4CB0-9042-C024A59CFDEB}"/>
          </ac:spMkLst>
        </pc:spChg>
        <pc:spChg chg="mod">
          <ac:chgData name="Kshitij Srivastava" userId="9ca786a045148134" providerId="Windows Live" clId="Web-{DE5FE5F1-C955-4FBF-B53B-7AB5B2861A9D}" dt="2021-05-21T18:26:48.067" v="376" actId="20577"/>
          <ac:spMkLst>
            <pc:docMk/>
            <pc:sldMk cId="3313290055" sldId="358"/>
            <ac:spMk id="10" creationId="{946832E4-547F-4058-B5FA-4F53521E5F0C}"/>
          </ac:spMkLst>
        </pc:spChg>
        <pc:spChg chg="add mod">
          <ac:chgData name="Kshitij Srivastava" userId="9ca786a045148134" providerId="Windows Live" clId="Web-{DE5FE5F1-C955-4FBF-B53B-7AB5B2861A9D}" dt="2021-05-21T18:29:25.144" v="438"/>
          <ac:spMkLst>
            <pc:docMk/>
            <pc:sldMk cId="3313290055" sldId="358"/>
            <ac:spMk id="17" creationId="{04E5B50E-D8B8-4D0D-9D0E-1C704AC400F5}"/>
          </ac:spMkLst>
        </pc:spChg>
        <pc:spChg chg="add del mod">
          <ac:chgData name="Kshitij Srivastava" userId="9ca786a045148134" providerId="Windows Live" clId="Web-{DE5FE5F1-C955-4FBF-B53B-7AB5B2861A9D}" dt="2021-05-21T18:27:29.551" v="392"/>
          <ac:spMkLst>
            <pc:docMk/>
            <pc:sldMk cId="3313290055" sldId="358"/>
            <ac:spMk id="21" creationId="{949E0F1E-839F-4B52-8F9D-475DFDAB421E}"/>
          </ac:spMkLst>
        </pc:spChg>
        <pc:spChg chg="add mod">
          <ac:chgData name="Kshitij Srivastava" userId="9ca786a045148134" providerId="Windows Live" clId="Web-{DE5FE5F1-C955-4FBF-B53B-7AB5B2861A9D}" dt="2021-05-21T18:29:44.988" v="439"/>
          <ac:spMkLst>
            <pc:docMk/>
            <pc:sldMk cId="3313290055" sldId="358"/>
            <ac:spMk id="23" creationId="{AE56696B-7438-4317-A40E-583E499744B0}"/>
          </ac:spMkLst>
        </pc:spChg>
        <pc:cxnChg chg="add mod">
          <ac:chgData name="Kshitij Srivastava" userId="9ca786a045148134" providerId="Windows Live" clId="Web-{DE5FE5F1-C955-4FBF-B53B-7AB5B2861A9D}" dt="2021-05-21T18:27:12.630" v="380" actId="1076"/>
          <ac:cxnSpMkLst>
            <pc:docMk/>
            <pc:sldMk cId="3313290055" sldId="358"/>
            <ac:cxnSpMk id="3" creationId="{76B05C49-F916-4B93-A4B2-AC3BD7616CC3}"/>
          </ac:cxnSpMkLst>
        </pc:cxnChg>
        <pc:cxnChg chg="add del mod">
          <ac:chgData name="Kshitij Srivastava" userId="9ca786a045148134" providerId="Windows Live" clId="Web-{DE5FE5F1-C955-4FBF-B53B-7AB5B2861A9D}" dt="2021-05-21T18:27:29.551" v="391"/>
          <ac:cxnSpMkLst>
            <pc:docMk/>
            <pc:sldMk cId="3313290055" sldId="358"/>
            <ac:cxnSpMk id="11" creationId="{B43708A9-F981-4EFA-90C8-F795719A231A}"/>
          </ac:cxnSpMkLst>
        </pc:cxnChg>
        <pc:cxnChg chg="add mod">
          <ac:chgData name="Kshitij Srivastava" userId="9ca786a045148134" providerId="Windows Live" clId="Web-{DE5FE5F1-C955-4FBF-B53B-7AB5B2861A9D}" dt="2021-05-21T18:27:50.567" v="398" actId="1076"/>
          <ac:cxnSpMkLst>
            <pc:docMk/>
            <pc:sldMk cId="3313290055" sldId="358"/>
            <ac:cxnSpMk id="12" creationId="{1C3C4F2E-FC97-4D96-8048-FCECA16C2D6C}"/>
          </ac:cxnSpMkLst>
        </pc:cxnChg>
      </pc:sldChg>
      <pc:sldChg chg="addSp modSp new mod setBg addAnim">
        <pc:chgData name="Kshitij Srivastava" userId="9ca786a045148134" providerId="Windows Live" clId="Web-{DE5FE5F1-C955-4FBF-B53B-7AB5B2861A9D}" dt="2021-05-21T18:01:23.343" v="28" actId="20577"/>
        <pc:sldMkLst>
          <pc:docMk/>
          <pc:sldMk cId="1594477049" sldId="359"/>
        </pc:sldMkLst>
        <pc:spChg chg="mod">
          <ac:chgData name="Kshitij Srivastava" userId="9ca786a045148134" providerId="Windows Live" clId="Web-{DE5FE5F1-C955-4FBF-B53B-7AB5B2861A9D}" dt="2021-05-21T18:01:23.343" v="28" actId="20577"/>
          <ac:spMkLst>
            <pc:docMk/>
            <pc:sldMk cId="1594477049" sldId="359"/>
            <ac:spMk id="2" creationId="{47D2132E-DD43-432F-A106-0F07E4212052}"/>
          </ac:spMkLst>
        </pc:spChg>
        <pc:spChg chg="add">
          <ac:chgData name="Kshitij Srivastava" userId="9ca786a045148134" providerId="Windows Live" clId="Web-{DE5FE5F1-C955-4FBF-B53B-7AB5B2861A9D}" dt="2021-05-21T18:00:49.218" v="22"/>
          <ac:spMkLst>
            <pc:docMk/>
            <pc:sldMk cId="1594477049" sldId="359"/>
            <ac:spMk id="8" creationId="{4E4490D0-3672-446A-AC12-B4830333BDDD}"/>
          </ac:spMkLst>
        </pc:spChg>
        <pc:spChg chg="add">
          <ac:chgData name="Kshitij Srivastava" userId="9ca786a045148134" providerId="Windows Live" clId="Web-{DE5FE5F1-C955-4FBF-B53B-7AB5B2861A9D}" dt="2021-05-21T18:00:49.218" v="22"/>
          <ac:spMkLst>
            <pc:docMk/>
            <pc:sldMk cId="1594477049" sldId="359"/>
            <ac:spMk id="10" creationId="{39CB82C2-DF65-4EC1-8280-F201D50F570B}"/>
          </ac:spMkLst>
        </pc:spChg>
        <pc:spChg chg="add">
          <ac:chgData name="Kshitij Srivastava" userId="9ca786a045148134" providerId="Windows Live" clId="Web-{DE5FE5F1-C955-4FBF-B53B-7AB5B2861A9D}" dt="2021-05-21T18:00:49.218" v="22"/>
          <ac:spMkLst>
            <pc:docMk/>
            <pc:sldMk cId="1594477049" sldId="359"/>
            <ac:spMk id="14" creationId="{FA4CD5CB-D209-4D70-8CA4-629731C59219}"/>
          </ac:spMkLst>
        </pc:spChg>
        <pc:spChg chg="add">
          <ac:chgData name="Kshitij Srivastava" userId="9ca786a045148134" providerId="Windows Live" clId="Web-{DE5FE5F1-C955-4FBF-B53B-7AB5B2861A9D}" dt="2021-05-21T18:00:49.218" v="22"/>
          <ac:spMkLst>
            <pc:docMk/>
            <pc:sldMk cId="1594477049" sldId="359"/>
            <ac:spMk id="18" creationId="{B4C27B90-DF2B-4D00-BA07-18ED774CD2F1}"/>
          </ac:spMkLst>
        </pc:spChg>
        <pc:spChg chg="add">
          <ac:chgData name="Kshitij Srivastava" userId="9ca786a045148134" providerId="Windows Live" clId="Web-{DE5FE5F1-C955-4FBF-B53B-7AB5B2861A9D}" dt="2021-05-21T18:00:49.218" v="22"/>
          <ac:spMkLst>
            <pc:docMk/>
            <pc:sldMk cId="1594477049" sldId="359"/>
            <ac:spMk id="20" creationId="{593ACC25-C262-417A-8AA9-0641C772BDB6}"/>
          </ac:spMkLst>
        </pc:spChg>
        <pc:spChg chg="add">
          <ac:chgData name="Kshitij Srivastava" userId="9ca786a045148134" providerId="Windows Live" clId="Web-{DE5FE5F1-C955-4FBF-B53B-7AB5B2861A9D}" dt="2021-05-21T18:01:14.640" v="25"/>
          <ac:spMkLst>
            <pc:docMk/>
            <pc:sldMk cId="1594477049" sldId="359"/>
            <ac:spMk id="22" creationId="{25C8D2C1-DA83-420D-9635-D52CE066B5DA}"/>
          </ac:spMkLst>
        </pc:spChg>
        <pc:spChg chg="add">
          <ac:chgData name="Kshitij Srivastava" userId="9ca786a045148134" providerId="Windows Live" clId="Web-{DE5FE5F1-C955-4FBF-B53B-7AB5B2861A9D}" dt="2021-05-21T18:01:14.640" v="25"/>
          <ac:spMkLst>
            <pc:docMk/>
            <pc:sldMk cId="1594477049" sldId="359"/>
            <ac:spMk id="23" creationId="{434F74C9-6A0B-409E-AD1C-45B58BE91BB8}"/>
          </ac:spMkLst>
        </pc:spChg>
        <pc:spChg chg="add">
          <ac:chgData name="Kshitij Srivastava" userId="9ca786a045148134" providerId="Windows Live" clId="Web-{DE5FE5F1-C955-4FBF-B53B-7AB5B2861A9D}" dt="2021-05-21T18:01:14.640" v="25"/>
          <ac:spMkLst>
            <pc:docMk/>
            <pc:sldMk cId="1594477049" sldId="359"/>
            <ac:spMk id="25" creationId="{F452A527-3631-41ED-858D-3777A7D1496A}"/>
          </ac:spMkLst>
        </pc:spChg>
        <pc:picChg chg="add mod">
          <ac:chgData name="Kshitij Srivastava" userId="9ca786a045148134" providerId="Windows Live" clId="Web-{DE5FE5F1-C955-4FBF-B53B-7AB5B2861A9D}" dt="2021-05-21T18:01:14.640" v="25"/>
          <ac:picMkLst>
            <pc:docMk/>
            <pc:sldMk cId="1594477049" sldId="359"/>
            <ac:picMk id="3" creationId="{EBD767AC-EC4E-4644-8B7B-FAD59B934B15}"/>
          </ac:picMkLst>
        </pc:picChg>
        <pc:cxnChg chg="add">
          <ac:chgData name="Kshitij Srivastava" userId="9ca786a045148134" providerId="Windows Live" clId="Web-{DE5FE5F1-C955-4FBF-B53B-7AB5B2861A9D}" dt="2021-05-21T18:00:49.218" v="22"/>
          <ac:cxnSpMkLst>
            <pc:docMk/>
            <pc:sldMk cId="1594477049" sldId="359"/>
            <ac:cxnSpMk id="12" creationId="{7E1D4427-852B-4B37-8E76-0E9F1810BA2A}"/>
          </ac:cxnSpMkLst>
        </pc:cxnChg>
        <pc:cxnChg chg="add">
          <ac:chgData name="Kshitij Srivastava" userId="9ca786a045148134" providerId="Windows Live" clId="Web-{DE5FE5F1-C955-4FBF-B53B-7AB5B2861A9D}" dt="2021-05-21T18:00:49.218" v="22"/>
          <ac:cxnSpMkLst>
            <pc:docMk/>
            <pc:sldMk cId="1594477049" sldId="359"/>
            <ac:cxnSpMk id="16" creationId="{5C6A2BAE-B461-4B55-8E1F-0722ABDD1393}"/>
          </ac:cxnSpMkLst>
        </pc:cxnChg>
        <pc:cxnChg chg="add">
          <ac:chgData name="Kshitij Srivastava" userId="9ca786a045148134" providerId="Windows Live" clId="Web-{DE5FE5F1-C955-4FBF-B53B-7AB5B2861A9D}" dt="2021-05-21T18:01:14.640" v="25"/>
          <ac:cxnSpMkLst>
            <pc:docMk/>
            <pc:sldMk cId="1594477049" sldId="359"/>
            <ac:cxnSpMk id="24" creationId="{F5486A9D-1265-4B57-91E6-68E666B978BC}"/>
          </ac:cxnSpMkLst>
        </pc:cxnChg>
        <pc:cxnChg chg="add">
          <ac:chgData name="Kshitij Srivastava" userId="9ca786a045148134" providerId="Windows Live" clId="Web-{DE5FE5F1-C955-4FBF-B53B-7AB5B2861A9D}" dt="2021-05-21T18:01:14.640" v="25"/>
          <ac:cxnSpMkLst>
            <pc:docMk/>
            <pc:sldMk cId="1594477049" sldId="359"/>
            <ac:cxnSpMk id="26" creationId="{D28A9C89-B313-458F-9C85-515930A51A93}"/>
          </ac:cxnSpMkLst>
        </pc:cxnChg>
      </pc:sldChg>
      <pc:sldChg chg="addSp delSp modSp add replId">
        <pc:chgData name="Kshitij Srivastava" userId="9ca786a045148134" providerId="Windows Live" clId="Web-{DE5FE5F1-C955-4FBF-B53B-7AB5B2861A9D}" dt="2021-05-21T18:19:06.227" v="294" actId="20577"/>
        <pc:sldMkLst>
          <pc:docMk/>
          <pc:sldMk cId="216192275" sldId="360"/>
        </pc:sldMkLst>
        <pc:spChg chg="add mod">
          <ac:chgData name="Kshitij Srivastava" userId="9ca786a045148134" providerId="Windows Live" clId="Web-{DE5FE5F1-C955-4FBF-B53B-7AB5B2861A9D}" dt="2021-05-21T18:17:58.274" v="272" actId="1076"/>
          <ac:spMkLst>
            <pc:docMk/>
            <pc:sldMk cId="216192275" sldId="360"/>
            <ac:spMk id="3" creationId="{16760EBA-8952-4CB4-95FF-B969EA6A6BE8}"/>
          </ac:spMkLst>
        </pc:spChg>
        <pc:spChg chg="del">
          <ac:chgData name="Kshitij Srivastava" userId="9ca786a045148134" providerId="Windows Live" clId="Web-{DE5FE5F1-C955-4FBF-B53B-7AB5B2861A9D}" dt="2021-05-21T18:16:08.822" v="232"/>
          <ac:spMkLst>
            <pc:docMk/>
            <pc:sldMk cId="216192275" sldId="360"/>
            <ac:spMk id="22" creationId="{16114F4F-A75C-47DD-8A9A-A38650F177DE}"/>
          </ac:spMkLst>
        </pc:spChg>
        <pc:spChg chg="add mod">
          <ac:chgData name="Kshitij Srivastava" userId="9ca786a045148134" providerId="Windows Live" clId="Web-{DE5FE5F1-C955-4FBF-B53B-7AB5B2861A9D}" dt="2021-05-21T18:14:21.275" v="206" actId="1076"/>
          <ac:spMkLst>
            <pc:docMk/>
            <pc:sldMk cId="216192275" sldId="360"/>
            <ac:spMk id="24" creationId="{458297C4-8801-4BF4-8EE7-426391FE4D27}"/>
          </ac:spMkLst>
        </pc:spChg>
        <pc:spChg chg="add mod">
          <ac:chgData name="Kshitij Srivastava" userId="9ca786a045148134" providerId="Windows Live" clId="Web-{DE5FE5F1-C955-4FBF-B53B-7AB5B2861A9D}" dt="2021-05-21T18:14:21.307" v="208" actId="1076"/>
          <ac:spMkLst>
            <pc:docMk/>
            <pc:sldMk cId="216192275" sldId="360"/>
            <ac:spMk id="26" creationId="{F4BC9051-339D-45AF-8AD3-D289F50D1E95}"/>
          </ac:spMkLst>
        </pc:spChg>
        <pc:spChg chg="add mod">
          <ac:chgData name="Kshitij Srivastava" userId="9ca786a045148134" providerId="Windows Live" clId="Web-{DE5FE5F1-C955-4FBF-B53B-7AB5B2861A9D}" dt="2021-05-21T18:15:02.525" v="213" actId="1076"/>
          <ac:spMkLst>
            <pc:docMk/>
            <pc:sldMk cId="216192275" sldId="360"/>
            <ac:spMk id="28" creationId="{1B9EEDDC-14AB-4429-9A55-7D83713D0B22}"/>
          </ac:spMkLst>
        </pc:spChg>
        <pc:spChg chg="add mod">
          <ac:chgData name="Kshitij Srivastava" userId="9ca786a045148134" providerId="Windows Live" clId="Web-{DE5FE5F1-C955-4FBF-B53B-7AB5B2861A9D}" dt="2021-05-21T18:16:24.649" v="240" actId="20577"/>
          <ac:spMkLst>
            <pc:docMk/>
            <pc:sldMk cId="216192275" sldId="360"/>
            <ac:spMk id="30" creationId="{D7312354-A942-45E1-B3B0-B1FB79B4F540}"/>
          </ac:spMkLst>
        </pc:spChg>
        <pc:spChg chg="add mod">
          <ac:chgData name="Kshitij Srivastava" userId="9ca786a045148134" providerId="Windows Live" clId="Web-{DE5FE5F1-C955-4FBF-B53B-7AB5B2861A9D}" dt="2021-05-21T18:16:34.321" v="243" actId="1076"/>
          <ac:spMkLst>
            <pc:docMk/>
            <pc:sldMk cId="216192275" sldId="360"/>
            <ac:spMk id="32" creationId="{43023B1E-8EE4-4E6A-81FB-DFDA334685A3}"/>
          </ac:spMkLst>
        </pc:spChg>
        <pc:spChg chg="del">
          <ac:chgData name="Kshitij Srivastava" userId="9ca786a045148134" providerId="Windows Live" clId="Web-{DE5FE5F1-C955-4FBF-B53B-7AB5B2861A9D}" dt="2021-05-21T18:16:08.822" v="230"/>
          <ac:spMkLst>
            <pc:docMk/>
            <pc:sldMk cId="216192275" sldId="360"/>
            <ac:spMk id="34" creationId="{D3A223AE-C5A5-48F7-85FC-58248C15C2FD}"/>
          </ac:spMkLst>
        </pc:spChg>
        <pc:spChg chg="del">
          <ac:chgData name="Kshitij Srivastava" userId="9ca786a045148134" providerId="Windows Live" clId="Web-{DE5FE5F1-C955-4FBF-B53B-7AB5B2861A9D}" dt="2021-05-21T18:16:08.822" v="228"/>
          <ac:spMkLst>
            <pc:docMk/>
            <pc:sldMk cId="216192275" sldId="360"/>
            <ac:spMk id="36" creationId="{0D65D0C0-5F23-4C20-8F2A-D59AF4CCE902}"/>
          </ac:spMkLst>
        </pc:spChg>
        <pc:spChg chg="mod">
          <ac:chgData name="Kshitij Srivastava" userId="9ca786a045148134" providerId="Windows Live" clId="Web-{DE5FE5F1-C955-4FBF-B53B-7AB5B2861A9D}" dt="2021-05-21T18:15:34.353" v="224" actId="1076"/>
          <ac:spMkLst>
            <pc:docMk/>
            <pc:sldMk cId="216192275" sldId="360"/>
            <ac:spMk id="38" creationId="{4114721C-81E1-4367-A1AF-D5910DA5D99F}"/>
          </ac:spMkLst>
        </pc:spChg>
        <pc:spChg chg="add mod">
          <ac:chgData name="Kshitij Srivastava" userId="9ca786a045148134" providerId="Windows Live" clId="Web-{DE5FE5F1-C955-4FBF-B53B-7AB5B2861A9D}" dt="2021-05-21T18:16:34.353" v="245" actId="1076"/>
          <ac:spMkLst>
            <pc:docMk/>
            <pc:sldMk cId="216192275" sldId="360"/>
            <ac:spMk id="40" creationId="{23BE26A0-24D6-44F8-9C40-986C9620BB47}"/>
          </ac:spMkLst>
        </pc:spChg>
        <pc:spChg chg="mod">
          <ac:chgData name="Kshitij Srivastava" userId="9ca786a045148134" providerId="Windows Live" clId="Web-{DE5FE5F1-C955-4FBF-B53B-7AB5B2861A9D}" dt="2021-05-21T18:15:13.791" v="217" actId="1076"/>
          <ac:spMkLst>
            <pc:docMk/>
            <pc:sldMk cId="216192275" sldId="360"/>
            <ac:spMk id="41" creationId="{D4FC5611-969B-4518-841F-F46D8B56E5B5}"/>
          </ac:spMkLst>
        </pc:spChg>
        <pc:spChg chg="add mod">
          <ac:chgData name="Kshitij Srivastava" userId="9ca786a045148134" providerId="Windows Live" clId="Web-{DE5FE5F1-C955-4FBF-B53B-7AB5B2861A9D}" dt="2021-05-21T18:16:34.384" v="247" actId="1076"/>
          <ac:spMkLst>
            <pc:docMk/>
            <pc:sldMk cId="216192275" sldId="360"/>
            <ac:spMk id="46" creationId="{CF0AFCFB-55E0-4E2D-BD2B-DD5784DE680F}"/>
          </ac:spMkLst>
        </pc:spChg>
        <pc:spChg chg="add mod">
          <ac:chgData name="Kshitij Srivastava" userId="9ca786a045148134" providerId="Windows Live" clId="Web-{DE5FE5F1-C955-4FBF-B53B-7AB5B2861A9D}" dt="2021-05-21T18:17:00.915" v="251" actId="1076"/>
          <ac:spMkLst>
            <pc:docMk/>
            <pc:sldMk cId="216192275" sldId="360"/>
            <ac:spMk id="49" creationId="{43023B1E-8EE4-4E6A-81FB-DFDA334685A3}"/>
          </ac:spMkLst>
        </pc:spChg>
        <pc:spChg chg="add mod">
          <ac:chgData name="Kshitij Srivastava" userId="9ca786a045148134" providerId="Windows Live" clId="Web-{DE5FE5F1-C955-4FBF-B53B-7AB5B2861A9D}" dt="2021-05-21T18:17:00.946" v="253" actId="1076"/>
          <ac:spMkLst>
            <pc:docMk/>
            <pc:sldMk cId="216192275" sldId="360"/>
            <ac:spMk id="51" creationId="{23BE26A0-24D6-44F8-9C40-986C9620BB47}"/>
          </ac:spMkLst>
        </pc:spChg>
        <pc:spChg chg="add mod">
          <ac:chgData name="Kshitij Srivastava" userId="9ca786a045148134" providerId="Windows Live" clId="Web-{DE5FE5F1-C955-4FBF-B53B-7AB5B2861A9D}" dt="2021-05-21T18:17:00.993" v="255" actId="1076"/>
          <ac:spMkLst>
            <pc:docMk/>
            <pc:sldMk cId="216192275" sldId="360"/>
            <ac:spMk id="53" creationId="{CF0AFCFB-55E0-4E2D-BD2B-DD5784DE680F}"/>
          </ac:spMkLst>
        </pc:spChg>
        <pc:spChg chg="add mod">
          <ac:chgData name="Kshitij Srivastava" userId="9ca786a045148134" providerId="Windows Live" clId="Web-{DE5FE5F1-C955-4FBF-B53B-7AB5B2861A9D}" dt="2021-05-21T18:17:14.852" v="259" actId="1076"/>
          <ac:spMkLst>
            <pc:docMk/>
            <pc:sldMk cId="216192275" sldId="360"/>
            <ac:spMk id="56" creationId="{5F7CB743-B181-4838-850B-3A0E26B375DC}"/>
          </ac:spMkLst>
        </pc:spChg>
        <pc:spChg chg="add mod">
          <ac:chgData name="Kshitij Srivastava" userId="9ca786a045148134" providerId="Windows Live" clId="Web-{DE5FE5F1-C955-4FBF-B53B-7AB5B2861A9D}" dt="2021-05-21T18:18:09.086" v="278" actId="20577"/>
          <ac:spMkLst>
            <pc:docMk/>
            <pc:sldMk cId="216192275" sldId="360"/>
            <ac:spMk id="57" creationId="{DF89C4F7-97FA-4797-8E62-642EFA74C283}"/>
          </ac:spMkLst>
        </pc:spChg>
        <pc:spChg chg="add mod">
          <ac:chgData name="Kshitij Srivastava" userId="9ca786a045148134" providerId="Windows Live" clId="Web-{DE5FE5F1-C955-4FBF-B53B-7AB5B2861A9D}" dt="2021-05-21T18:18:28.433" v="284" actId="1076"/>
          <ac:spMkLst>
            <pc:docMk/>
            <pc:sldMk cId="216192275" sldId="360"/>
            <ac:spMk id="58" creationId="{7B90EAF5-CCEF-4E6A-9C81-3D4E438351F7}"/>
          </ac:spMkLst>
        </pc:spChg>
        <pc:spChg chg="add mod">
          <ac:chgData name="Kshitij Srivastava" userId="9ca786a045148134" providerId="Windows Live" clId="Web-{DE5FE5F1-C955-4FBF-B53B-7AB5B2861A9D}" dt="2021-05-21T18:19:06.227" v="294" actId="20577"/>
          <ac:spMkLst>
            <pc:docMk/>
            <pc:sldMk cId="216192275" sldId="360"/>
            <ac:spMk id="60" creationId="{D35FBF2D-3B9D-4CE5-A769-07C2B9626DA4}"/>
          </ac:spMkLst>
        </pc:spChg>
        <pc:picChg chg="del">
          <ac:chgData name="Kshitij Srivastava" userId="9ca786a045148134" providerId="Windows Live" clId="Web-{DE5FE5F1-C955-4FBF-B53B-7AB5B2861A9D}" dt="2021-05-21T18:13:58.994" v="201"/>
          <ac:picMkLst>
            <pc:docMk/>
            <pc:sldMk cId="216192275" sldId="360"/>
            <ac:picMk id="44" creationId="{8F1F70BD-ECA3-42A1-90F8-A47C3F84767C}"/>
          </ac:picMkLst>
        </pc:picChg>
        <pc:picChg chg="del">
          <ac:chgData name="Kshitij Srivastava" userId="9ca786a045148134" providerId="Windows Live" clId="Web-{DE5FE5F1-C955-4FBF-B53B-7AB5B2861A9D}" dt="2021-05-21T18:13:58.525" v="200"/>
          <ac:picMkLst>
            <pc:docMk/>
            <pc:sldMk cId="216192275" sldId="360"/>
            <ac:picMk id="45" creationId="{217A0FF0-10A2-460B-A824-C0B002A5638C}"/>
          </ac:picMkLst>
        </pc:picChg>
        <pc:cxnChg chg="del">
          <ac:chgData name="Kshitij Srivastava" userId="9ca786a045148134" providerId="Windows Live" clId="Web-{DE5FE5F1-C955-4FBF-B53B-7AB5B2861A9D}" dt="2021-05-21T18:16:08.822" v="233"/>
          <ac:cxnSpMkLst>
            <pc:docMk/>
            <pc:sldMk cId="216192275" sldId="360"/>
            <ac:cxnSpMk id="21" creationId="{1EB6CD23-A393-4FD4-8F72-1BE3CBE6231B}"/>
          </ac:cxnSpMkLst>
        </pc:cxnChg>
        <pc:cxnChg chg="add mod">
          <ac:chgData name="Kshitij Srivastava" userId="9ca786a045148134" providerId="Windows Live" clId="Web-{DE5FE5F1-C955-4FBF-B53B-7AB5B2861A9D}" dt="2021-05-21T18:14:21.275" v="207" actId="1076"/>
          <ac:cxnSpMkLst>
            <pc:docMk/>
            <pc:sldMk cId="216192275" sldId="360"/>
            <ac:cxnSpMk id="25" creationId="{039D5D85-B082-483D-9785-67F3621CC370}"/>
          </ac:cxnSpMkLst>
        </pc:cxnChg>
        <pc:cxnChg chg="add mod">
          <ac:chgData name="Kshitij Srivastava" userId="9ca786a045148134" providerId="Windows Live" clId="Web-{DE5FE5F1-C955-4FBF-B53B-7AB5B2861A9D}" dt="2021-05-21T18:14:21.307" v="209" actId="1076"/>
          <ac:cxnSpMkLst>
            <pc:docMk/>
            <pc:sldMk cId="216192275" sldId="360"/>
            <ac:cxnSpMk id="27" creationId="{E700B2BF-E501-4A07-9011-3A702D308282}"/>
          </ac:cxnSpMkLst>
        </pc:cxnChg>
        <pc:cxnChg chg="add mod">
          <ac:chgData name="Kshitij Srivastava" userId="9ca786a045148134" providerId="Windows Live" clId="Web-{DE5FE5F1-C955-4FBF-B53B-7AB5B2861A9D}" dt="2021-05-21T18:15:02.541" v="214" actId="1076"/>
          <ac:cxnSpMkLst>
            <pc:docMk/>
            <pc:sldMk cId="216192275" sldId="360"/>
            <ac:cxnSpMk id="29" creationId="{C7A0E09C-DD0E-4CAC-9843-A0392A8A119A}"/>
          </ac:cxnSpMkLst>
        </pc:cxnChg>
        <pc:cxnChg chg="add mod">
          <ac:chgData name="Kshitij Srivastava" userId="9ca786a045148134" providerId="Windows Live" clId="Web-{DE5FE5F1-C955-4FBF-B53B-7AB5B2861A9D}" dt="2021-05-21T18:16:34.306" v="242" actId="1076"/>
          <ac:cxnSpMkLst>
            <pc:docMk/>
            <pc:sldMk cId="216192275" sldId="360"/>
            <ac:cxnSpMk id="31" creationId="{0DD8272E-FB05-4FCB-BE23-E8873285487E}"/>
          </ac:cxnSpMkLst>
        </pc:cxnChg>
        <pc:cxnChg chg="del">
          <ac:chgData name="Kshitij Srivastava" userId="9ca786a045148134" providerId="Windows Live" clId="Web-{DE5FE5F1-C955-4FBF-B53B-7AB5B2861A9D}" dt="2021-05-21T18:16:08.822" v="231"/>
          <ac:cxnSpMkLst>
            <pc:docMk/>
            <pc:sldMk cId="216192275" sldId="360"/>
            <ac:cxnSpMk id="33" creationId="{43F8B49B-4EAD-4357-B81F-E7D9A233805B}"/>
          </ac:cxnSpMkLst>
        </pc:cxnChg>
        <pc:cxnChg chg="del">
          <ac:chgData name="Kshitij Srivastava" userId="9ca786a045148134" providerId="Windows Live" clId="Web-{DE5FE5F1-C955-4FBF-B53B-7AB5B2861A9D}" dt="2021-05-21T18:16:08.822" v="229"/>
          <ac:cxnSpMkLst>
            <pc:docMk/>
            <pc:sldMk cId="216192275" sldId="360"/>
            <ac:cxnSpMk id="35" creationId="{B7D93EE4-646D-4B53-A989-1BC1305EF368}"/>
          </ac:cxnSpMkLst>
        </pc:cxnChg>
        <pc:cxnChg chg="del">
          <ac:chgData name="Kshitij Srivastava" userId="9ca786a045148134" providerId="Windows Live" clId="Web-{DE5FE5F1-C955-4FBF-B53B-7AB5B2861A9D}" dt="2021-05-21T18:16:08.822" v="227"/>
          <ac:cxnSpMkLst>
            <pc:docMk/>
            <pc:sldMk cId="216192275" sldId="360"/>
            <ac:cxnSpMk id="37" creationId="{4B738B86-8402-4667-8A21-5571DA44A0BB}"/>
          </ac:cxnSpMkLst>
        </pc:cxnChg>
        <pc:cxnChg chg="add mod">
          <ac:chgData name="Kshitij Srivastava" userId="9ca786a045148134" providerId="Windows Live" clId="Web-{DE5FE5F1-C955-4FBF-B53B-7AB5B2861A9D}" dt="2021-05-21T18:16:34.337" v="244" actId="1076"/>
          <ac:cxnSpMkLst>
            <pc:docMk/>
            <pc:sldMk cId="216192275" sldId="360"/>
            <ac:cxnSpMk id="39" creationId="{D3FFFD90-6DF6-464B-8577-BDC391AAFAED}"/>
          </ac:cxnSpMkLst>
        </pc:cxnChg>
        <pc:cxnChg chg="add mod">
          <ac:chgData name="Kshitij Srivastava" userId="9ca786a045148134" providerId="Windows Live" clId="Web-{DE5FE5F1-C955-4FBF-B53B-7AB5B2861A9D}" dt="2021-05-21T18:16:34.368" v="246" actId="1076"/>
          <ac:cxnSpMkLst>
            <pc:docMk/>
            <pc:sldMk cId="216192275" sldId="360"/>
            <ac:cxnSpMk id="43" creationId="{F7609123-C84A-4F77-9343-A666C6C30C37}"/>
          </ac:cxnSpMkLst>
        </pc:cxnChg>
        <pc:cxnChg chg="add mod">
          <ac:chgData name="Kshitij Srivastava" userId="9ca786a045148134" providerId="Windows Live" clId="Web-{DE5FE5F1-C955-4FBF-B53B-7AB5B2861A9D}" dt="2021-05-21T18:16:34.399" v="248" actId="1076"/>
          <ac:cxnSpMkLst>
            <pc:docMk/>
            <pc:sldMk cId="216192275" sldId="360"/>
            <ac:cxnSpMk id="47" creationId="{D0AB4FBF-B1D0-4D0C-BAD7-9680B3268C7A}"/>
          </ac:cxnSpMkLst>
        </pc:cxnChg>
        <pc:cxnChg chg="add mod">
          <ac:chgData name="Kshitij Srivastava" userId="9ca786a045148134" providerId="Windows Live" clId="Web-{DE5FE5F1-C955-4FBF-B53B-7AB5B2861A9D}" dt="2021-05-21T18:17:00.884" v="250" actId="1076"/>
          <ac:cxnSpMkLst>
            <pc:docMk/>
            <pc:sldMk cId="216192275" sldId="360"/>
            <ac:cxnSpMk id="48" creationId="{0DD8272E-FB05-4FCB-BE23-E8873285487E}"/>
          </ac:cxnSpMkLst>
        </pc:cxnChg>
        <pc:cxnChg chg="add mod">
          <ac:chgData name="Kshitij Srivastava" userId="9ca786a045148134" providerId="Windows Live" clId="Web-{DE5FE5F1-C955-4FBF-B53B-7AB5B2861A9D}" dt="2021-05-21T18:17:00.930" v="252" actId="1076"/>
          <ac:cxnSpMkLst>
            <pc:docMk/>
            <pc:sldMk cId="216192275" sldId="360"/>
            <ac:cxnSpMk id="50" creationId="{D3FFFD90-6DF6-464B-8577-BDC391AAFAED}"/>
          </ac:cxnSpMkLst>
        </pc:cxnChg>
        <pc:cxnChg chg="add mod">
          <ac:chgData name="Kshitij Srivastava" userId="9ca786a045148134" providerId="Windows Live" clId="Web-{DE5FE5F1-C955-4FBF-B53B-7AB5B2861A9D}" dt="2021-05-21T18:17:00.977" v="254" actId="1076"/>
          <ac:cxnSpMkLst>
            <pc:docMk/>
            <pc:sldMk cId="216192275" sldId="360"/>
            <ac:cxnSpMk id="52" creationId="{F7609123-C84A-4F77-9343-A666C6C30C37}"/>
          </ac:cxnSpMkLst>
        </pc:cxnChg>
        <pc:cxnChg chg="add mod">
          <ac:chgData name="Kshitij Srivastava" userId="9ca786a045148134" providerId="Windows Live" clId="Web-{DE5FE5F1-C955-4FBF-B53B-7AB5B2861A9D}" dt="2021-05-21T18:17:01.009" v="256" actId="1076"/>
          <ac:cxnSpMkLst>
            <pc:docMk/>
            <pc:sldMk cId="216192275" sldId="360"/>
            <ac:cxnSpMk id="54" creationId="{D0AB4FBF-B1D0-4D0C-BAD7-9680B3268C7A}"/>
          </ac:cxnSpMkLst>
        </pc:cxnChg>
        <pc:cxnChg chg="add del mod">
          <ac:chgData name="Kshitij Srivastava" userId="9ca786a045148134" providerId="Windows Live" clId="Web-{DE5FE5F1-C955-4FBF-B53B-7AB5B2861A9D}" dt="2021-05-21T18:17:17.384" v="260"/>
          <ac:cxnSpMkLst>
            <pc:docMk/>
            <pc:sldMk cId="216192275" sldId="360"/>
            <ac:cxnSpMk id="55" creationId="{BE90BF4D-DECD-4D9E-8635-DD459F447B39}"/>
          </ac:cxnSpMkLst>
        </pc:cxnChg>
        <pc:cxnChg chg="add mod">
          <ac:chgData name="Kshitij Srivastava" userId="9ca786a045148134" providerId="Windows Live" clId="Web-{DE5FE5F1-C955-4FBF-B53B-7AB5B2861A9D}" dt="2021-05-21T18:18:38.164" v="287" actId="1076"/>
          <ac:cxnSpMkLst>
            <pc:docMk/>
            <pc:sldMk cId="216192275" sldId="360"/>
            <ac:cxnSpMk id="59" creationId="{A66C21B5-A664-4772-8816-2411B4B167D0}"/>
          </ac:cxnSpMkLst>
        </pc:cxnChg>
      </pc:sldChg>
      <pc:sldChg chg="addSp modSp new">
        <pc:chgData name="Kshitij Srivastava" userId="9ca786a045148134" providerId="Windows Live" clId="Web-{DE5FE5F1-C955-4FBF-B53B-7AB5B2861A9D}" dt="2021-05-21T18:40:47.234" v="563" actId="14100"/>
        <pc:sldMkLst>
          <pc:docMk/>
          <pc:sldMk cId="4042004827" sldId="361"/>
        </pc:sldMkLst>
        <pc:spChg chg="mod">
          <ac:chgData name="Kshitij Srivastava" userId="9ca786a045148134" providerId="Windows Live" clId="Web-{DE5FE5F1-C955-4FBF-B53B-7AB5B2861A9D}" dt="2021-05-21T18:19:48.195" v="300" actId="20577"/>
          <ac:spMkLst>
            <pc:docMk/>
            <pc:sldMk cId="4042004827" sldId="361"/>
            <ac:spMk id="2" creationId="{5BEE44AA-971F-441E-BB2B-6492B9E0EBF3}"/>
          </ac:spMkLst>
        </pc:spChg>
        <pc:picChg chg="add mod">
          <ac:chgData name="Kshitij Srivastava" userId="9ca786a045148134" providerId="Windows Live" clId="Web-{DE5FE5F1-C955-4FBF-B53B-7AB5B2861A9D}" dt="2021-05-21T18:39:16.031" v="558" actId="1076"/>
          <ac:picMkLst>
            <pc:docMk/>
            <pc:sldMk cId="4042004827" sldId="361"/>
            <ac:picMk id="3" creationId="{FE047580-4D14-4F8A-9E6E-AA6D5ECC0056}"/>
          </ac:picMkLst>
        </pc:picChg>
        <pc:picChg chg="add mod">
          <ac:chgData name="Kshitij Srivastava" userId="9ca786a045148134" providerId="Windows Live" clId="Web-{DE5FE5F1-C955-4FBF-B53B-7AB5B2861A9D}" dt="2021-05-21T18:39:17.297" v="559" actId="1076"/>
          <ac:picMkLst>
            <pc:docMk/>
            <pc:sldMk cId="4042004827" sldId="361"/>
            <ac:picMk id="4" creationId="{B3FAB6A4-2A16-4A7F-A5CA-9542D468E076}"/>
          </ac:picMkLst>
        </pc:picChg>
        <pc:picChg chg="add mod">
          <ac:chgData name="Kshitij Srivastava" userId="9ca786a045148134" providerId="Windows Live" clId="Web-{DE5FE5F1-C955-4FBF-B53B-7AB5B2861A9D}" dt="2021-05-21T18:39:12.875" v="555" actId="1076"/>
          <ac:picMkLst>
            <pc:docMk/>
            <pc:sldMk cId="4042004827" sldId="361"/>
            <ac:picMk id="5" creationId="{16A6070F-61FE-467E-9586-4F445D4D9B17}"/>
          </ac:picMkLst>
        </pc:picChg>
        <pc:picChg chg="add mod">
          <ac:chgData name="Kshitij Srivastava" userId="9ca786a045148134" providerId="Windows Live" clId="Web-{DE5FE5F1-C955-4FBF-B53B-7AB5B2861A9D}" dt="2021-05-21T18:39:15.234" v="557" actId="1076"/>
          <ac:picMkLst>
            <pc:docMk/>
            <pc:sldMk cId="4042004827" sldId="361"/>
            <ac:picMk id="6" creationId="{0931CDB0-FCA8-42C0-BAB7-AFDECB484B1B}"/>
          </ac:picMkLst>
        </pc:picChg>
        <pc:picChg chg="add mod">
          <ac:chgData name="Kshitij Srivastava" userId="9ca786a045148134" providerId="Windows Live" clId="Web-{DE5FE5F1-C955-4FBF-B53B-7AB5B2861A9D}" dt="2021-05-21T18:39:14.344" v="556" actId="1076"/>
          <ac:picMkLst>
            <pc:docMk/>
            <pc:sldMk cId="4042004827" sldId="361"/>
            <ac:picMk id="7" creationId="{FAA04277-2938-4704-B3E0-274B5B988907}"/>
          </ac:picMkLst>
        </pc:picChg>
        <pc:picChg chg="add mod">
          <ac:chgData name="Kshitij Srivastava" userId="9ca786a045148134" providerId="Windows Live" clId="Web-{DE5FE5F1-C955-4FBF-B53B-7AB5B2861A9D}" dt="2021-05-21T18:40:47.234" v="563" actId="14100"/>
          <ac:picMkLst>
            <pc:docMk/>
            <pc:sldMk cId="4042004827" sldId="361"/>
            <ac:picMk id="8" creationId="{0D0F39EB-12D1-4AE4-85DA-AD7677EF3220}"/>
          </ac:picMkLst>
        </pc:picChg>
        <pc:picChg chg="add mod">
          <ac:chgData name="Kshitij Srivastava" userId="9ca786a045148134" providerId="Windows Live" clId="Web-{DE5FE5F1-C955-4FBF-B53B-7AB5B2861A9D}" dt="2021-05-21T18:40:27.484" v="561" actId="1076"/>
          <ac:picMkLst>
            <pc:docMk/>
            <pc:sldMk cId="4042004827" sldId="361"/>
            <ac:picMk id="9" creationId="{CB28AE15-41C9-4FEB-9265-B9F898E611FA}"/>
          </ac:picMkLst>
        </pc:picChg>
      </pc:sldChg>
      <pc:sldChg chg="addSp delSp modSp add replId">
        <pc:chgData name="Kshitij Srivastava" userId="9ca786a045148134" providerId="Windows Live" clId="Web-{DE5FE5F1-C955-4FBF-B53B-7AB5B2861A9D}" dt="2021-05-21T19:25:54.122" v="1030"/>
        <pc:sldMkLst>
          <pc:docMk/>
          <pc:sldMk cId="1654669150" sldId="362"/>
        </pc:sldMkLst>
        <pc:spChg chg="add del">
          <ac:chgData name="Kshitij Srivastava" userId="9ca786a045148134" providerId="Windows Live" clId="Web-{DE5FE5F1-C955-4FBF-B53B-7AB5B2861A9D}" dt="2021-05-21T19:05:58.865" v="876"/>
          <ac:spMkLst>
            <pc:docMk/>
            <pc:sldMk cId="1654669150" sldId="362"/>
            <ac:spMk id="4" creationId="{0E170ECC-10E8-4198-A5DD-CCF5AD4D7852}"/>
          </ac:spMkLst>
        </pc:spChg>
        <pc:spChg chg="add del">
          <ac:chgData name="Kshitij Srivastava" userId="9ca786a045148134" providerId="Windows Live" clId="Web-{DE5FE5F1-C955-4FBF-B53B-7AB5B2861A9D}" dt="2021-05-21T19:05:58.865" v="873"/>
          <ac:spMkLst>
            <pc:docMk/>
            <pc:sldMk cId="1654669150" sldId="362"/>
            <ac:spMk id="10" creationId="{654A4B39-3780-4D08-96AF-E71C977D6155}"/>
          </ac:spMkLst>
        </pc:spChg>
        <pc:spChg chg="add del">
          <ac:chgData name="Kshitij Srivastava" userId="9ca786a045148134" providerId="Windows Live" clId="Web-{DE5FE5F1-C955-4FBF-B53B-7AB5B2861A9D}" dt="2021-05-21T19:05:58.865" v="870"/>
          <ac:spMkLst>
            <pc:docMk/>
            <pc:sldMk cId="1654669150" sldId="362"/>
            <ac:spMk id="16" creationId="{C0F53DDD-C2ED-4F1B-A461-4347F02A329E}"/>
          </ac:spMkLst>
        </pc:spChg>
        <pc:spChg chg="add del">
          <ac:chgData name="Kshitij Srivastava" userId="9ca786a045148134" providerId="Windows Live" clId="Web-{DE5FE5F1-C955-4FBF-B53B-7AB5B2861A9D}" dt="2021-05-21T19:05:58.865" v="869"/>
          <ac:spMkLst>
            <pc:docMk/>
            <pc:sldMk cId="1654669150" sldId="362"/>
            <ac:spMk id="18" creationId="{E0ECEDDD-DFE9-4A54-9384-F9868D6E2CF9}"/>
          </ac:spMkLst>
        </pc:spChg>
        <pc:spChg chg="add del">
          <ac:chgData name="Kshitij Srivastava" userId="9ca786a045148134" providerId="Windows Live" clId="Web-{DE5FE5F1-C955-4FBF-B53B-7AB5B2861A9D}" dt="2021-05-21T19:05:58.865" v="868"/>
          <ac:spMkLst>
            <pc:docMk/>
            <pc:sldMk cId="1654669150" sldId="362"/>
            <ac:spMk id="20" creationId="{428213F9-CF50-4724-B021-F5F0C64BED93}"/>
          </ac:spMkLst>
        </pc:spChg>
        <pc:spChg chg="add del">
          <ac:chgData name="Kshitij Srivastava" userId="9ca786a045148134" providerId="Windows Live" clId="Web-{DE5FE5F1-C955-4FBF-B53B-7AB5B2861A9D}" dt="2021-05-21T19:05:58.865" v="867"/>
          <ac:spMkLst>
            <pc:docMk/>
            <pc:sldMk cId="1654669150" sldId="362"/>
            <ac:spMk id="22" creationId="{99C6C5A8-A10B-41A2-8583-C8217D4EBAD4}"/>
          </ac:spMkLst>
        </pc:spChg>
        <pc:spChg chg="add del">
          <ac:chgData name="Kshitij Srivastava" userId="9ca786a045148134" providerId="Windows Live" clId="Web-{DE5FE5F1-C955-4FBF-B53B-7AB5B2861A9D}" dt="2021-05-21T19:05:58.849" v="866"/>
          <ac:spMkLst>
            <pc:docMk/>
            <pc:sldMk cId="1654669150" sldId="362"/>
            <ac:spMk id="24" creationId="{BA36A5DC-104D-4B52-B731-96C5E25D452F}"/>
          </ac:spMkLst>
        </pc:spChg>
        <pc:spChg chg="add del">
          <ac:chgData name="Kshitij Srivastava" userId="9ca786a045148134" providerId="Windows Live" clId="Web-{DE5FE5F1-C955-4FBF-B53B-7AB5B2861A9D}" dt="2021-05-21T19:05:58.849" v="865"/>
          <ac:spMkLst>
            <pc:docMk/>
            <pc:sldMk cId="1654669150" sldId="362"/>
            <ac:spMk id="26" creationId="{A3173500-F36E-419A-9EE5-927948034D17}"/>
          </ac:spMkLst>
        </pc:spChg>
        <pc:spChg chg="add del">
          <ac:chgData name="Kshitij Srivastava" userId="9ca786a045148134" providerId="Windows Live" clId="Web-{DE5FE5F1-C955-4FBF-B53B-7AB5B2861A9D}" dt="2021-05-21T19:05:58.849" v="864"/>
          <ac:spMkLst>
            <pc:docMk/>
            <pc:sldMk cId="1654669150" sldId="362"/>
            <ac:spMk id="28" creationId="{8F442735-7255-41E3-9F21-27796CB13CC7}"/>
          </ac:spMkLst>
        </pc:spChg>
        <pc:spChg chg="add mod">
          <ac:chgData name="Kshitij Srivastava" userId="9ca786a045148134" providerId="Windows Live" clId="Web-{DE5FE5F1-C955-4FBF-B53B-7AB5B2861A9D}" dt="2021-05-21T19:25:54.122" v="1030"/>
          <ac:spMkLst>
            <pc:docMk/>
            <pc:sldMk cId="1654669150" sldId="362"/>
            <ac:spMk id="30" creationId="{2CAA4E22-54BD-4E1F-A8EF-D9A09679DC5B}"/>
          </ac:spMkLst>
        </pc:spChg>
        <pc:spChg chg="add mod">
          <ac:chgData name="Kshitij Srivastava" userId="9ca786a045148134" providerId="Windows Live" clId="Web-{DE5FE5F1-C955-4FBF-B53B-7AB5B2861A9D}" dt="2021-05-21T19:25:54.122" v="1027"/>
          <ac:spMkLst>
            <pc:docMk/>
            <pc:sldMk cId="1654669150" sldId="362"/>
            <ac:spMk id="36" creationId="{F5A3E806-387F-4FEB-A736-D02AA5948893}"/>
          </ac:spMkLst>
        </pc:spChg>
        <pc:spChg chg="add mod">
          <ac:chgData name="Kshitij Srivastava" userId="9ca786a045148134" providerId="Windows Live" clId="Web-{DE5FE5F1-C955-4FBF-B53B-7AB5B2861A9D}" dt="2021-05-21T19:25:54.122" v="1025"/>
          <ac:spMkLst>
            <pc:docMk/>
            <pc:sldMk cId="1654669150" sldId="362"/>
            <ac:spMk id="42" creationId="{D6D63DC6-B828-4B57-A190-6853683ABA1D}"/>
          </ac:spMkLst>
        </pc:spChg>
        <pc:spChg chg="add mod">
          <ac:chgData name="Kshitij Srivastava" userId="9ca786a045148134" providerId="Windows Live" clId="Web-{DE5FE5F1-C955-4FBF-B53B-7AB5B2861A9D}" dt="2021-05-21T19:25:54.122" v="1024"/>
          <ac:spMkLst>
            <pc:docMk/>
            <pc:sldMk cId="1654669150" sldId="362"/>
            <ac:spMk id="44" creationId="{1BCDBBF9-612B-475A-92C9-67C40CBB3FC2}"/>
          </ac:spMkLst>
        </pc:spChg>
        <pc:spChg chg="add mod">
          <ac:chgData name="Kshitij Srivastava" userId="9ca786a045148134" providerId="Windows Live" clId="Web-{DE5FE5F1-C955-4FBF-B53B-7AB5B2861A9D}" dt="2021-05-21T19:25:54.122" v="1023"/>
          <ac:spMkLst>
            <pc:docMk/>
            <pc:sldMk cId="1654669150" sldId="362"/>
            <ac:spMk id="46" creationId="{C05FD673-5521-46C7-966F-844F0F9723FA}"/>
          </ac:spMkLst>
        </pc:spChg>
        <pc:spChg chg="add mod">
          <ac:chgData name="Kshitij Srivastava" userId="9ca786a045148134" providerId="Windows Live" clId="Web-{DE5FE5F1-C955-4FBF-B53B-7AB5B2861A9D}" dt="2021-05-21T19:25:54.122" v="1022"/>
          <ac:spMkLst>
            <pc:docMk/>
            <pc:sldMk cId="1654669150" sldId="362"/>
            <ac:spMk id="48" creationId="{BAC8BAE3-0A6C-4569-BDAE-90C3D41FB83C}"/>
          </ac:spMkLst>
        </pc:spChg>
        <pc:spChg chg="add mod">
          <ac:chgData name="Kshitij Srivastava" userId="9ca786a045148134" providerId="Windows Live" clId="Web-{DE5FE5F1-C955-4FBF-B53B-7AB5B2861A9D}" dt="2021-05-21T19:25:54.122" v="1020"/>
          <ac:spMkLst>
            <pc:docMk/>
            <pc:sldMk cId="1654669150" sldId="362"/>
            <ac:spMk id="51" creationId="{851A57D2-B170-497F-B6F3-961C97FB6F2F}"/>
          </ac:spMkLst>
        </pc:spChg>
        <pc:cxnChg chg="add del">
          <ac:chgData name="Kshitij Srivastava" userId="9ca786a045148134" providerId="Windows Live" clId="Web-{DE5FE5F1-C955-4FBF-B53B-7AB5B2861A9D}" dt="2021-05-21T19:05:58.865" v="875"/>
          <ac:cxnSpMkLst>
            <pc:docMk/>
            <pc:sldMk cId="1654669150" sldId="362"/>
            <ac:cxnSpMk id="6" creationId="{3BDD4BA9-88C8-4EEA-9D26-3558A52AEDBB}"/>
          </ac:cxnSpMkLst>
        </pc:cxnChg>
        <pc:cxnChg chg="add del">
          <ac:chgData name="Kshitij Srivastava" userId="9ca786a045148134" providerId="Windows Live" clId="Web-{DE5FE5F1-C955-4FBF-B53B-7AB5B2861A9D}" dt="2021-05-21T19:05:58.865" v="874"/>
          <ac:cxnSpMkLst>
            <pc:docMk/>
            <pc:sldMk cId="1654669150" sldId="362"/>
            <ac:cxnSpMk id="8" creationId="{0C82DA67-1D0E-4720-B992-10A702CF706A}"/>
          </ac:cxnSpMkLst>
        </pc:cxnChg>
        <pc:cxnChg chg="add del">
          <ac:chgData name="Kshitij Srivastava" userId="9ca786a045148134" providerId="Windows Live" clId="Web-{DE5FE5F1-C955-4FBF-B53B-7AB5B2861A9D}" dt="2021-05-21T19:05:58.865" v="872"/>
          <ac:cxnSpMkLst>
            <pc:docMk/>
            <pc:sldMk cId="1654669150" sldId="362"/>
            <ac:cxnSpMk id="12" creationId="{C15C183F-F14E-4EF3-864F-C78CDF8BBEBF}"/>
          </ac:cxnSpMkLst>
        </pc:cxnChg>
        <pc:cxnChg chg="add del">
          <ac:chgData name="Kshitij Srivastava" userId="9ca786a045148134" providerId="Windows Live" clId="Web-{DE5FE5F1-C955-4FBF-B53B-7AB5B2861A9D}" dt="2021-05-21T19:05:58.865" v="871"/>
          <ac:cxnSpMkLst>
            <pc:docMk/>
            <pc:sldMk cId="1654669150" sldId="362"/>
            <ac:cxnSpMk id="14" creationId="{C26BD05D-348B-4EFF-A87E-C3EA63F6B56A}"/>
          </ac:cxnSpMkLst>
        </pc:cxnChg>
        <pc:cxnChg chg="add mod">
          <ac:chgData name="Kshitij Srivastava" userId="9ca786a045148134" providerId="Windows Live" clId="Web-{DE5FE5F1-C955-4FBF-B53B-7AB5B2861A9D}" dt="2021-05-21T19:25:54.122" v="1029"/>
          <ac:cxnSpMkLst>
            <pc:docMk/>
            <pc:sldMk cId="1654669150" sldId="362"/>
            <ac:cxnSpMk id="32" creationId="{53575622-6B9A-498D-8EB9-76590FBB61C3}"/>
          </ac:cxnSpMkLst>
        </pc:cxnChg>
        <pc:cxnChg chg="add mod">
          <ac:chgData name="Kshitij Srivastava" userId="9ca786a045148134" providerId="Windows Live" clId="Web-{DE5FE5F1-C955-4FBF-B53B-7AB5B2861A9D}" dt="2021-05-21T19:25:54.122" v="1028"/>
          <ac:cxnSpMkLst>
            <pc:docMk/>
            <pc:sldMk cId="1654669150" sldId="362"/>
            <ac:cxnSpMk id="34" creationId="{198D00F6-AB0F-4941-8B62-22F04C4B8899}"/>
          </ac:cxnSpMkLst>
        </pc:cxnChg>
        <pc:cxnChg chg="add mod">
          <ac:chgData name="Kshitij Srivastava" userId="9ca786a045148134" providerId="Windows Live" clId="Web-{DE5FE5F1-C955-4FBF-B53B-7AB5B2861A9D}" dt="2021-05-21T19:25:54.122" v="1026"/>
          <ac:cxnSpMkLst>
            <pc:docMk/>
            <pc:sldMk cId="1654669150" sldId="362"/>
            <ac:cxnSpMk id="38" creationId="{7A8BEAC4-02AF-44C0-830B-97F399368849}"/>
          </ac:cxnSpMkLst>
        </pc:cxnChg>
        <pc:cxnChg chg="add del mod">
          <ac:chgData name="Kshitij Srivastava" userId="9ca786a045148134" providerId="Windows Live" clId="Web-{DE5FE5F1-C955-4FBF-B53B-7AB5B2861A9D}" dt="2021-05-21T19:08:30.926" v="922"/>
          <ac:cxnSpMkLst>
            <pc:docMk/>
            <pc:sldMk cId="1654669150" sldId="362"/>
            <ac:cxnSpMk id="40" creationId="{0F4C4A31-97C6-4E63-80C5-F7E069932CC0}"/>
          </ac:cxnSpMkLst>
        </pc:cxnChg>
        <pc:cxnChg chg="add del mod">
          <ac:chgData name="Kshitij Srivastava" userId="9ca786a045148134" providerId="Windows Live" clId="Web-{DE5FE5F1-C955-4FBF-B53B-7AB5B2861A9D}" dt="2021-05-21T19:09:56.488" v="988"/>
          <ac:cxnSpMkLst>
            <pc:docMk/>
            <pc:sldMk cId="1654669150" sldId="362"/>
            <ac:cxnSpMk id="49" creationId="{6FD15848-2217-450D-AB03-0C3C7D55B39F}"/>
          </ac:cxnSpMkLst>
        </pc:cxnChg>
        <pc:cxnChg chg="add mod">
          <ac:chgData name="Kshitij Srivastava" userId="9ca786a045148134" providerId="Windows Live" clId="Web-{DE5FE5F1-C955-4FBF-B53B-7AB5B2861A9D}" dt="2021-05-21T19:25:54.122" v="1021"/>
          <ac:cxnSpMkLst>
            <pc:docMk/>
            <pc:sldMk cId="1654669150" sldId="362"/>
            <ac:cxnSpMk id="50" creationId="{C6A9DF7E-D57B-45D7-B0E7-4ED51FAE409C}"/>
          </ac:cxnSpMkLst>
        </pc:cxnChg>
        <pc:cxnChg chg="add mod">
          <ac:chgData name="Kshitij Srivastava" userId="9ca786a045148134" providerId="Windows Live" clId="Web-{DE5FE5F1-C955-4FBF-B53B-7AB5B2861A9D}" dt="2021-05-21T19:25:54.122" v="1019"/>
          <ac:cxnSpMkLst>
            <pc:docMk/>
            <pc:sldMk cId="1654669150" sldId="362"/>
            <ac:cxnSpMk id="52" creationId="{BFBFB5B4-43FB-43CC-8B45-5B049DA3AE0C}"/>
          </ac:cxnSpMkLst>
        </pc:cxnChg>
      </pc:sldChg>
      <pc:sldChg chg="new del">
        <pc:chgData name="Kshitij Srivastava" userId="9ca786a045148134" providerId="Windows Live" clId="Web-{DE5FE5F1-C955-4FBF-B53B-7AB5B2861A9D}" dt="2021-05-21T19:04:12.896" v="849"/>
        <pc:sldMkLst>
          <pc:docMk/>
          <pc:sldMk cId="4203515519" sldId="362"/>
        </pc:sldMkLst>
      </pc:sldChg>
    </pc:docChg>
  </pc:docChgLst>
  <pc:docChgLst>
    <pc:chgData name="Kshitij Srivastava" userId="9ca786a045148134" providerId="Windows Live" clId="Web-{E048613D-D7AF-4FAD-BD9F-3638C6A67ED2}"/>
    <pc:docChg chg="addSld delSld modSld sldOrd">
      <pc:chgData name="Kshitij Srivastava" userId="9ca786a045148134" providerId="Windows Live" clId="Web-{E048613D-D7AF-4FAD-BD9F-3638C6A67ED2}" dt="2021-06-02T08:24:51.573" v="355" actId="14100"/>
      <pc:docMkLst>
        <pc:docMk/>
      </pc:docMkLst>
      <pc:sldChg chg="modSp addAnim modAnim">
        <pc:chgData name="Kshitij Srivastava" userId="9ca786a045148134" providerId="Windows Live" clId="Web-{E048613D-D7AF-4FAD-BD9F-3638C6A67ED2}" dt="2021-06-02T08:14:07.082" v="229" actId="20577"/>
        <pc:sldMkLst>
          <pc:docMk/>
          <pc:sldMk cId="992845876" sldId="264"/>
        </pc:sldMkLst>
        <pc:spChg chg="mod">
          <ac:chgData name="Kshitij Srivastava" userId="9ca786a045148134" providerId="Windows Live" clId="Web-{E048613D-D7AF-4FAD-BD9F-3638C6A67ED2}" dt="2021-06-02T08:14:07.082" v="229" actId="20577"/>
          <ac:spMkLst>
            <pc:docMk/>
            <pc:sldMk cId="992845876" sldId="264"/>
            <ac:spMk id="2" creationId="{48EF4B3F-036A-4917-8833-A81CEF183752}"/>
          </ac:spMkLst>
        </pc:spChg>
        <pc:spChg chg="mod">
          <ac:chgData name="Kshitij Srivastava" userId="9ca786a045148134" providerId="Windows Live" clId="Web-{E048613D-D7AF-4FAD-BD9F-3638C6A67ED2}" dt="2021-06-02T08:01:44.218" v="7"/>
          <ac:spMkLst>
            <pc:docMk/>
            <pc:sldMk cId="992845876" sldId="264"/>
            <ac:spMk id="45" creationId="{612FB0BB-AC99-46F4-94CF-46EE452DE624}"/>
          </ac:spMkLst>
        </pc:spChg>
        <pc:spChg chg="mod">
          <ac:chgData name="Kshitij Srivastava" userId="9ca786a045148134" providerId="Windows Live" clId="Web-{E048613D-D7AF-4FAD-BD9F-3638C6A67ED2}" dt="2021-06-02T08:05:40.964" v="43" actId="20577"/>
          <ac:spMkLst>
            <pc:docMk/>
            <pc:sldMk cId="992845876" sldId="264"/>
            <ac:spMk id="61" creationId="{0488E6B4-A61A-45EC-A6E6-A6E4F1635D44}"/>
          </ac:spMkLst>
        </pc:spChg>
      </pc:sldChg>
      <pc:sldChg chg="modSp">
        <pc:chgData name="Kshitij Srivastava" userId="9ca786a045148134" providerId="Windows Live" clId="Web-{E048613D-D7AF-4FAD-BD9F-3638C6A67ED2}" dt="2021-06-02T08:17:35.454" v="335" actId="20577"/>
        <pc:sldMkLst>
          <pc:docMk/>
          <pc:sldMk cId="4089416303" sldId="268"/>
        </pc:sldMkLst>
        <pc:spChg chg="mod">
          <ac:chgData name="Kshitij Srivastava" userId="9ca786a045148134" providerId="Windows Live" clId="Web-{E048613D-D7AF-4FAD-BD9F-3638C6A67ED2}" dt="2021-06-02T08:14:19.004" v="241" actId="20577"/>
          <ac:spMkLst>
            <pc:docMk/>
            <pc:sldMk cId="4089416303" sldId="268"/>
            <ac:spMk id="2" creationId="{48EF4B3F-036A-4917-8833-A81CEF183752}"/>
          </ac:spMkLst>
        </pc:spChg>
        <pc:spChg chg="mod">
          <ac:chgData name="Kshitij Srivastava" userId="9ca786a045148134" providerId="Windows Live" clId="Web-{E048613D-D7AF-4FAD-BD9F-3638C6A67ED2}" dt="2021-06-02T08:01:48.280" v="8"/>
          <ac:spMkLst>
            <pc:docMk/>
            <pc:sldMk cId="4089416303" sldId="268"/>
            <ac:spMk id="45" creationId="{612FB0BB-AC99-46F4-94CF-46EE452DE624}"/>
          </ac:spMkLst>
        </pc:spChg>
        <pc:spChg chg="mod">
          <ac:chgData name="Kshitij Srivastava" userId="9ca786a045148134" providerId="Windows Live" clId="Web-{E048613D-D7AF-4FAD-BD9F-3638C6A67ED2}" dt="2021-06-02T08:17:35.454" v="335" actId="20577"/>
          <ac:spMkLst>
            <pc:docMk/>
            <pc:sldMk cId="4089416303" sldId="268"/>
            <ac:spMk id="57" creationId="{AF829B26-2216-492C-B839-BD3DFBADF753}"/>
          </ac:spMkLst>
        </pc:spChg>
        <pc:spChg chg="mod">
          <ac:chgData name="Kshitij Srivastava" userId="9ca786a045148134" providerId="Windows Live" clId="Web-{E048613D-D7AF-4FAD-BD9F-3638C6A67ED2}" dt="2021-06-02T08:05:49.308" v="46" actId="20577"/>
          <ac:spMkLst>
            <pc:docMk/>
            <pc:sldMk cId="4089416303" sldId="268"/>
            <ac:spMk id="61" creationId="{0488E6B4-A61A-45EC-A6E6-A6E4F1635D44}"/>
          </ac:spMkLst>
        </pc:spChg>
      </pc:sldChg>
      <pc:sldChg chg="delSp modSp">
        <pc:chgData name="Kshitij Srivastava" userId="9ca786a045148134" providerId="Windows Live" clId="Web-{E048613D-D7AF-4FAD-BD9F-3638C6A67ED2}" dt="2021-06-02T08:16:33.518" v="328"/>
        <pc:sldMkLst>
          <pc:docMk/>
          <pc:sldMk cId="1947457570" sldId="269"/>
        </pc:sldMkLst>
        <pc:spChg chg="mod">
          <ac:chgData name="Kshitij Srivastava" userId="9ca786a045148134" providerId="Windows Live" clId="Web-{E048613D-D7AF-4FAD-BD9F-3638C6A67ED2}" dt="2021-06-02T08:14:28.332" v="249" actId="20577"/>
          <ac:spMkLst>
            <pc:docMk/>
            <pc:sldMk cId="1947457570" sldId="269"/>
            <ac:spMk id="2" creationId="{DC939EB0-CAD0-41B4-B21E-046D00354C50}"/>
          </ac:spMkLst>
        </pc:spChg>
        <pc:spChg chg="del">
          <ac:chgData name="Kshitij Srivastava" userId="9ca786a045148134" providerId="Windows Live" clId="Web-{E048613D-D7AF-4FAD-BD9F-3638C6A67ED2}" dt="2021-06-02T08:16:22.112" v="325"/>
          <ac:spMkLst>
            <pc:docMk/>
            <pc:sldMk cId="1947457570" sldId="269"/>
            <ac:spMk id="3" creationId="{BDB99774-6069-48E0-8A3C-FB83B4A71D2E}"/>
          </ac:spMkLst>
        </pc:spChg>
        <pc:spChg chg="del">
          <ac:chgData name="Kshitij Srivastava" userId="9ca786a045148134" providerId="Windows Live" clId="Web-{E048613D-D7AF-4FAD-BD9F-3638C6A67ED2}" dt="2021-06-02T08:16:16.955" v="324"/>
          <ac:spMkLst>
            <pc:docMk/>
            <pc:sldMk cId="1947457570" sldId="269"/>
            <ac:spMk id="4" creationId="{5514F1FE-F559-42B7-8EFA-40B97774F690}"/>
          </ac:spMkLst>
        </pc:spChg>
        <pc:spChg chg="mod">
          <ac:chgData name="Kshitij Srivastava" userId="9ca786a045148134" providerId="Windows Live" clId="Web-{E048613D-D7AF-4FAD-BD9F-3638C6A67ED2}" dt="2021-06-02T08:01:56.171" v="9"/>
          <ac:spMkLst>
            <pc:docMk/>
            <pc:sldMk cId="1947457570" sldId="269"/>
            <ac:spMk id="24" creationId="{0BF72A92-78A3-4628-86CC-03700D9253D8}"/>
          </ac:spMkLst>
        </pc:spChg>
        <pc:spChg chg="mod">
          <ac:chgData name="Kshitij Srivastava" userId="9ca786a045148134" providerId="Windows Live" clId="Web-{E048613D-D7AF-4FAD-BD9F-3638C6A67ED2}" dt="2021-06-02T08:04:09.731" v="32"/>
          <ac:spMkLst>
            <pc:docMk/>
            <pc:sldMk cId="1947457570" sldId="269"/>
            <ac:spMk id="36" creationId="{A66F9155-D1C5-4209-8E4B-B5006BDCACA1}"/>
          </ac:spMkLst>
        </pc:spChg>
        <pc:spChg chg="mod">
          <ac:chgData name="Kshitij Srivastava" userId="9ca786a045148134" providerId="Windows Live" clId="Web-{E048613D-D7AF-4FAD-BD9F-3638C6A67ED2}" dt="2021-06-02T08:05:56.152" v="50" actId="20577"/>
          <ac:spMkLst>
            <pc:docMk/>
            <pc:sldMk cId="1947457570" sldId="269"/>
            <ac:spMk id="40" creationId="{BDBFDDBE-7E0B-49AE-A106-E07C0B6F3D07}"/>
          </ac:spMkLst>
        </pc:spChg>
        <pc:spChg chg="del">
          <ac:chgData name="Kshitij Srivastava" userId="9ca786a045148134" providerId="Windows Live" clId="Web-{E048613D-D7AF-4FAD-BD9F-3638C6A67ED2}" dt="2021-06-02T08:16:32.143" v="327"/>
          <ac:spMkLst>
            <pc:docMk/>
            <pc:sldMk cId="1947457570" sldId="269"/>
            <ac:spMk id="44" creationId="{60B464D9-9E7F-4C01-948B-7A6FBC0479DC}"/>
          </ac:spMkLst>
        </pc:spChg>
        <pc:spChg chg="del">
          <ac:chgData name="Kshitij Srivastava" userId="9ca786a045148134" providerId="Windows Live" clId="Web-{E048613D-D7AF-4FAD-BD9F-3638C6A67ED2}" dt="2021-06-02T08:16:33.518" v="328"/>
          <ac:spMkLst>
            <pc:docMk/>
            <pc:sldMk cId="1947457570" sldId="269"/>
            <ac:spMk id="53" creationId="{7216289F-55E6-4717-B643-9C0DC0985B6D}"/>
          </ac:spMkLst>
        </pc:spChg>
        <pc:spChg chg="del">
          <ac:chgData name="Kshitij Srivastava" userId="9ca786a045148134" providerId="Windows Live" clId="Web-{E048613D-D7AF-4FAD-BD9F-3638C6A67ED2}" dt="2021-06-02T08:16:30.190" v="326"/>
          <ac:spMkLst>
            <pc:docMk/>
            <pc:sldMk cId="1947457570" sldId="269"/>
            <ac:spMk id="54" creationId="{71B6AE4E-B97A-4D95-9DD0-9D3802BA8405}"/>
          </ac:spMkLst>
        </pc:spChg>
        <pc:cxnChg chg="del">
          <ac:chgData name="Kshitij Srivastava" userId="9ca786a045148134" providerId="Windows Live" clId="Web-{E048613D-D7AF-4FAD-BD9F-3638C6A67ED2}" dt="2021-06-02T08:05:23.246" v="38"/>
          <ac:cxnSpMkLst>
            <pc:docMk/>
            <pc:sldMk cId="1947457570" sldId="269"/>
            <ac:cxnSpMk id="56" creationId="{DE69DEA3-419D-4CB2-9C51-58250DD286B3}"/>
          </ac:cxnSpMkLst>
        </pc:cxnChg>
      </pc:sldChg>
      <pc:sldChg chg="modSp">
        <pc:chgData name="Kshitij Srivastava" userId="9ca786a045148134" providerId="Windows Live" clId="Web-{E048613D-D7AF-4FAD-BD9F-3638C6A67ED2}" dt="2021-06-02T08:15:21.628" v="306" actId="20577"/>
        <pc:sldMkLst>
          <pc:docMk/>
          <pc:sldMk cId="197961650" sldId="270"/>
        </pc:sldMkLst>
        <pc:spChg chg="mod">
          <ac:chgData name="Kshitij Srivastava" userId="9ca786a045148134" providerId="Windows Live" clId="Web-{E048613D-D7AF-4FAD-BD9F-3638C6A67ED2}" dt="2021-06-02T08:15:21.628" v="306" actId="20577"/>
          <ac:spMkLst>
            <pc:docMk/>
            <pc:sldMk cId="197961650" sldId="270"/>
            <ac:spMk id="2" creationId="{DC939EB0-CAD0-41B4-B21E-046D00354C50}"/>
          </ac:spMkLst>
        </pc:spChg>
        <pc:spChg chg="mod">
          <ac:chgData name="Kshitij Srivastava" userId="9ca786a045148134" providerId="Windows Live" clId="Web-{E048613D-D7AF-4FAD-BD9F-3638C6A67ED2}" dt="2021-06-02T08:02:00.592" v="10"/>
          <ac:spMkLst>
            <pc:docMk/>
            <pc:sldMk cId="197961650" sldId="270"/>
            <ac:spMk id="24" creationId="{0BF72A92-78A3-4628-86CC-03700D9253D8}"/>
          </ac:spMkLst>
        </pc:spChg>
        <pc:spChg chg="mod">
          <ac:chgData name="Kshitij Srivastava" userId="9ca786a045148134" providerId="Windows Live" clId="Web-{E048613D-D7AF-4FAD-BD9F-3638C6A67ED2}" dt="2021-06-02T08:04:14.887" v="33"/>
          <ac:spMkLst>
            <pc:docMk/>
            <pc:sldMk cId="197961650" sldId="270"/>
            <ac:spMk id="36" creationId="{A66F9155-D1C5-4209-8E4B-B5006BDCACA1}"/>
          </ac:spMkLst>
        </pc:spChg>
        <pc:spChg chg="mod">
          <ac:chgData name="Kshitij Srivastava" userId="9ca786a045148134" providerId="Windows Live" clId="Web-{E048613D-D7AF-4FAD-BD9F-3638C6A67ED2}" dt="2021-06-02T08:06:14.089" v="64" actId="20577"/>
          <ac:spMkLst>
            <pc:docMk/>
            <pc:sldMk cId="197961650" sldId="270"/>
            <ac:spMk id="40" creationId="{BDBFDDBE-7E0B-49AE-A106-E07C0B6F3D07}"/>
          </ac:spMkLst>
        </pc:spChg>
      </pc:sldChg>
      <pc:sldChg chg="modSp">
        <pc:chgData name="Kshitij Srivastava" userId="9ca786a045148134" providerId="Windows Live" clId="Web-{E048613D-D7AF-4FAD-BD9F-3638C6A67ED2}" dt="2021-06-02T08:15:12.378" v="305" actId="20577"/>
        <pc:sldMkLst>
          <pc:docMk/>
          <pc:sldMk cId="1283879008" sldId="271"/>
        </pc:sldMkLst>
        <pc:spChg chg="mod">
          <ac:chgData name="Kshitij Srivastava" userId="9ca786a045148134" providerId="Windows Live" clId="Web-{E048613D-D7AF-4FAD-BD9F-3638C6A67ED2}" dt="2021-06-02T08:15:12.378" v="305" actId="20577"/>
          <ac:spMkLst>
            <pc:docMk/>
            <pc:sldMk cId="1283879008" sldId="271"/>
            <ac:spMk id="2" creationId="{DC939EB0-CAD0-41B4-B21E-046D00354C50}"/>
          </ac:spMkLst>
        </pc:spChg>
        <pc:spChg chg="mod">
          <ac:chgData name="Kshitij Srivastava" userId="9ca786a045148134" providerId="Windows Live" clId="Web-{E048613D-D7AF-4FAD-BD9F-3638C6A67ED2}" dt="2021-06-02T08:02:12.998" v="11"/>
          <ac:spMkLst>
            <pc:docMk/>
            <pc:sldMk cId="1283879008" sldId="271"/>
            <ac:spMk id="24" creationId="{0BF72A92-78A3-4628-86CC-03700D9253D8}"/>
          </ac:spMkLst>
        </pc:spChg>
        <pc:spChg chg="mod">
          <ac:chgData name="Kshitij Srivastava" userId="9ca786a045148134" providerId="Windows Live" clId="Web-{E048613D-D7AF-4FAD-BD9F-3638C6A67ED2}" dt="2021-06-02T08:04:19.028" v="34"/>
          <ac:spMkLst>
            <pc:docMk/>
            <pc:sldMk cId="1283879008" sldId="271"/>
            <ac:spMk id="36" creationId="{A66F9155-D1C5-4209-8E4B-B5006BDCACA1}"/>
          </ac:spMkLst>
        </pc:spChg>
        <pc:spChg chg="mod">
          <ac:chgData name="Kshitij Srivastava" userId="9ca786a045148134" providerId="Windows Live" clId="Web-{E048613D-D7AF-4FAD-BD9F-3638C6A67ED2}" dt="2021-06-02T08:06:21.479" v="69" actId="20577"/>
          <ac:spMkLst>
            <pc:docMk/>
            <pc:sldMk cId="1283879008" sldId="271"/>
            <ac:spMk id="40" creationId="{BDBFDDBE-7E0B-49AE-A106-E07C0B6F3D07}"/>
          </ac:spMkLst>
        </pc:spChg>
      </pc:sldChg>
      <pc:sldChg chg="addSp modSp addAnim modAnim addCm">
        <pc:chgData name="Kshitij Srivastava" userId="9ca786a045148134" providerId="Windows Live" clId="Web-{E048613D-D7AF-4FAD-BD9F-3638C6A67ED2}" dt="2021-06-02T08:20:50.983" v="341"/>
        <pc:sldMkLst>
          <pc:docMk/>
          <pc:sldMk cId="2469347101" sldId="272"/>
        </pc:sldMkLst>
        <pc:spChg chg="mod">
          <ac:chgData name="Kshitij Srivastava" userId="9ca786a045148134" providerId="Windows Live" clId="Web-{E048613D-D7AF-4FAD-BD9F-3638C6A67ED2}" dt="2021-06-02T08:15:58.112" v="323" actId="20577"/>
          <ac:spMkLst>
            <pc:docMk/>
            <pc:sldMk cId="2469347101" sldId="272"/>
            <ac:spMk id="2" creationId="{DC939EB0-CAD0-41B4-B21E-046D00354C50}"/>
          </ac:spMkLst>
        </pc:spChg>
        <pc:spChg chg="mod">
          <ac:chgData name="Kshitij Srivastava" userId="9ca786a045148134" providerId="Windows Live" clId="Web-{E048613D-D7AF-4FAD-BD9F-3638C6A67ED2}" dt="2021-06-02T08:02:18.951" v="12"/>
          <ac:spMkLst>
            <pc:docMk/>
            <pc:sldMk cId="2469347101" sldId="272"/>
            <ac:spMk id="24" creationId="{0BF72A92-78A3-4628-86CC-03700D9253D8}"/>
          </ac:spMkLst>
        </pc:spChg>
        <pc:spChg chg="mod">
          <ac:chgData name="Kshitij Srivastava" userId="9ca786a045148134" providerId="Windows Live" clId="Web-{E048613D-D7AF-4FAD-BD9F-3638C6A67ED2}" dt="2021-06-02T08:04:27.840" v="35"/>
          <ac:spMkLst>
            <pc:docMk/>
            <pc:sldMk cId="2469347101" sldId="272"/>
            <ac:spMk id="36" creationId="{A66F9155-D1C5-4209-8E4B-B5006BDCACA1}"/>
          </ac:spMkLst>
        </pc:spChg>
        <pc:picChg chg="add mod">
          <ac:chgData name="Kshitij Srivastava" userId="9ca786a045148134" providerId="Windows Live" clId="Web-{E048613D-D7AF-4FAD-BD9F-3638C6A67ED2}" dt="2021-06-02T08:20:44.530" v="339" actId="1076"/>
          <ac:picMkLst>
            <pc:docMk/>
            <pc:sldMk cId="2469347101" sldId="272"/>
            <ac:picMk id="4" creationId="{0343A5D6-71EC-42F4-83B0-F876914613F8}"/>
          </ac:picMkLst>
        </pc:picChg>
      </pc:sldChg>
      <pc:sldChg chg="ord">
        <pc:chgData name="Kshitij Srivastava" userId="9ca786a045148134" providerId="Windows Live" clId="Web-{E048613D-D7AF-4FAD-BD9F-3638C6A67ED2}" dt="2021-06-02T07:59:29.407" v="0"/>
        <pc:sldMkLst>
          <pc:docMk/>
          <pc:sldMk cId="2441078804" sldId="373"/>
        </pc:sldMkLst>
      </pc:sldChg>
      <pc:sldChg chg="modSp addAnim modAnim">
        <pc:chgData name="Kshitij Srivastava" userId="9ca786a045148134" providerId="Windows Live" clId="Web-{E048613D-D7AF-4FAD-BD9F-3638C6A67ED2}" dt="2021-06-02T08:11:19.850" v="137" actId="20577"/>
        <pc:sldMkLst>
          <pc:docMk/>
          <pc:sldMk cId="3475520877" sldId="404"/>
        </pc:sldMkLst>
        <pc:spChg chg="mod">
          <ac:chgData name="Kshitij Srivastava" userId="9ca786a045148134" providerId="Windows Live" clId="Web-{E048613D-D7AF-4FAD-BD9F-3638C6A67ED2}" dt="2021-06-02T08:11:19.850" v="137" actId="20577"/>
          <ac:spMkLst>
            <pc:docMk/>
            <pc:sldMk cId="3475520877" sldId="404"/>
            <ac:spMk id="2" creationId="{BCCE28CE-5B64-4594-ADFF-80651838AACC}"/>
          </ac:spMkLst>
        </pc:spChg>
      </pc:sldChg>
      <pc:sldChg chg="modSp addAnim modAnim">
        <pc:chgData name="Kshitij Srivastava" userId="9ca786a045148134" providerId="Windows Live" clId="Web-{E048613D-D7AF-4FAD-BD9F-3638C6A67ED2}" dt="2021-06-02T08:11:22.225" v="148" actId="20577"/>
        <pc:sldMkLst>
          <pc:docMk/>
          <pc:sldMk cId="2549214509" sldId="405"/>
        </pc:sldMkLst>
        <pc:spChg chg="mod">
          <ac:chgData name="Kshitij Srivastava" userId="9ca786a045148134" providerId="Windows Live" clId="Web-{E048613D-D7AF-4FAD-BD9F-3638C6A67ED2}" dt="2021-06-02T08:11:22.225" v="148" actId="20577"/>
          <ac:spMkLst>
            <pc:docMk/>
            <pc:sldMk cId="2549214509" sldId="405"/>
            <ac:spMk id="2" creationId="{89F2D3BD-CD4B-4054-8F2E-A159CCAA99E8}"/>
          </ac:spMkLst>
        </pc:spChg>
      </pc:sldChg>
      <pc:sldChg chg="addAnim modAnim">
        <pc:chgData name="Kshitij Srivastava" userId="9ca786a045148134" providerId="Windows Live" clId="Web-{E048613D-D7AF-4FAD-BD9F-3638C6A67ED2}" dt="2021-06-02T08:03:10.513" v="24"/>
        <pc:sldMkLst>
          <pc:docMk/>
          <pc:sldMk cId="1764638662" sldId="406"/>
        </pc:sldMkLst>
      </pc:sldChg>
      <pc:sldChg chg="ord">
        <pc:chgData name="Kshitij Srivastava" userId="9ca786a045148134" providerId="Windows Live" clId="Web-{E048613D-D7AF-4FAD-BD9F-3638C6A67ED2}" dt="2021-06-02T08:06:25.011" v="70"/>
        <pc:sldMkLst>
          <pc:docMk/>
          <pc:sldMk cId="2220091682" sldId="514"/>
        </pc:sldMkLst>
      </pc:sldChg>
      <pc:sldChg chg="delSp modSp add replId">
        <pc:chgData name="Kshitij Srivastava" userId="9ca786a045148134" providerId="Windows Live" clId="Web-{E048613D-D7AF-4FAD-BD9F-3638C6A67ED2}" dt="2021-06-02T08:17:05.455" v="332"/>
        <pc:sldMkLst>
          <pc:docMk/>
          <pc:sldMk cId="27499233" sldId="547"/>
        </pc:sldMkLst>
        <pc:spChg chg="mod">
          <ac:chgData name="Kshitij Srivastava" userId="9ca786a045148134" providerId="Windows Live" clId="Web-{E048613D-D7AF-4FAD-BD9F-3638C6A67ED2}" dt="2021-06-02T08:14:38.394" v="261" actId="20577"/>
          <ac:spMkLst>
            <pc:docMk/>
            <pc:sldMk cId="27499233" sldId="547"/>
            <ac:spMk id="2" creationId="{DC939EB0-CAD0-41B4-B21E-046D00354C50}"/>
          </ac:spMkLst>
        </pc:spChg>
        <pc:spChg chg="del">
          <ac:chgData name="Kshitij Srivastava" userId="9ca786a045148134" providerId="Windows Live" clId="Web-{E048613D-D7AF-4FAD-BD9F-3638C6A67ED2}" dt="2021-06-02T08:17:05.455" v="332"/>
          <ac:spMkLst>
            <pc:docMk/>
            <pc:sldMk cId="27499233" sldId="547"/>
            <ac:spMk id="4" creationId="{5514F1FE-F559-42B7-8EFA-40B97774F690}"/>
          </ac:spMkLst>
        </pc:spChg>
        <pc:spChg chg="mod">
          <ac:chgData name="Kshitij Srivastava" userId="9ca786a045148134" providerId="Windows Live" clId="Web-{E048613D-D7AF-4FAD-BD9F-3638C6A67ED2}" dt="2021-06-02T08:06:08.636" v="58" actId="20577"/>
          <ac:spMkLst>
            <pc:docMk/>
            <pc:sldMk cId="27499233" sldId="547"/>
            <ac:spMk id="40" creationId="{BDBFDDBE-7E0B-49AE-A106-E07C0B6F3D07}"/>
          </ac:spMkLst>
        </pc:spChg>
      </pc:sldChg>
      <pc:sldChg chg="delSp modSp add replId">
        <pc:chgData name="Kshitij Srivastava" userId="9ca786a045148134" providerId="Windows Live" clId="Web-{E048613D-D7AF-4FAD-BD9F-3638C6A67ED2}" dt="2021-06-02T08:16:45.627" v="331"/>
        <pc:sldMkLst>
          <pc:docMk/>
          <pc:sldMk cId="3535334269" sldId="548"/>
        </pc:sldMkLst>
        <pc:spChg chg="mod">
          <ac:chgData name="Kshitij Srivastava" userId="9ca786a045148134" providerId="Windows Live" clId="Web-{E048613D-D7AF-4FAD-BD9F-3638C6A67ED2}" dt="2021-06-02T08:14:48.254" v="272" actId="20577"/>
          <ac:spMkLst>
            <pc:docMk/>
            <pc:sldMk cId="3535334269" sldId="548"/>
            <ac:spMk id="2" creationId="{DC939EB0-CAD0-41B4-B21E-046D00354C50}"/>
          </ac:spMkLst>
        </pc:spChg>
        <pc:spChg chg="del">
          <ac:chgData name="Kshitij Srivastava" userId="9ca786a045148134" providerId="Windows Live" clId="Web-{E048613D-D7AF-4FAD-BD9F-3638C6A67ED2}" dt="2021-06-02T08:16:43.486" v="330"/>
          <ac:spMkLst>
            <pc:docMk/>
            <pc:sldMk cId="3535334269" sldId="548"/>
            <ac:spMk id="3" creationId="{BDB99774-6069-48E0-8A3C-FB83B4A71D2E}"/>
          </ac:spMkLst>
        </pc:spChg>
        <pc:spChg chg="del">
          <ac:chgData name="Kshitij Srivastava" userId="9ca786a045148134" providerId="Windows Live" clId="Web-{E048613D-D7AF-4FAD-BD9F-3638C6A67ED2}" dt="2021-06-02T08:16:45.627" v="331"/>
          <ac:spMkLst>
            <pc:docMk/>
            <pc:sldMk cId="3535334269" sldId="548"/>
            <ac:spMk id="4" creationId="{5514F1FE-F559-42B7-8EFA-40B97774F690}"/>
          </ac:spMkLst>
        </pc:spChg>
        <pc:spChg chg="mod">
          <ac:chgData name="Kshitij Srivastava" userId="9ca786a045148134" providerId="Windows Live" clId="Web-{E048613D-D7AF-4FAD-BD9F-3638C6A67ED2}" dt="2021-06-02T08:06:02.011" v="54" actId="20577"/>
          <ac:spMkLst>
            <pc:docMk/>
            <pc:sldMk cId="3535334269" sldId="548"/>
            <ac:spMk id="40" creationId="{BDBFDDBE-7E0B-49AE-A106-E07C0B6F3D07}"/>
          </ac:spMkLst>
        </pc:spChg>
        <pc:cxnChg chg="del">
          <ac:chgData name="Kshitij Srivastava" userId="9ca786a045148134" providerId="Windows Live" clId="Web-{E048613D-D7AF-4FAD-BD9F-3638C6A67ED2}" dt="2021-06-02T08:16:42.096" v="329"/>
          <ac:cxnSpMkLst>
            <pc:docMk/>
            <pc:sldMk cId="3535334269" sldId="548"/>
            <ac:cxnSpMk id="56" creationId="{DE69DEA3-419D-4CB2-9C51-58250DD286B3}"/>
          </ac:cxnSpMkLst>
        </pc:cxnChg>
      </pc:sldChg>
      <pc:sldChg chg="addSp delSp modSp new">
        <pc:chgData name="Kshitij Srivastava" userId="9ca786a045148134" providerId="Windows Live" clId="Web-{E048613D-D7AF-4FAD-BD9F-3638C6A67ED2}" dt="2021-06-02T08:24:51.573" v="355" actId="14100"/>
        <pc:sldMkLst>
          <pc:docMk/>
          <pc:sldMk cId="628431318" sldId="549"/>
        </pc:sldMkLst>
        <pc:spChg chg="mod">
          <ac:chgData name="Kshitij Srivastava" userId="9ca786a045148134" providerId="Windows Live" clId="Web-{E048613D-D7AF-4FAD-BD9F-3638C6A67ED2}" dt="2021-06-02T08:21:37.139" v="342" actId="20577"/>
          <ac:spMkLst>
            <pc:docMk/>
            <pc:sldMk cId="628431318" sldId="549"/>
            <ac:spMk id="2" creationId="{55346F1E-0735-46EA-BB70-3BC00379C26D}"/>
          </ac:spMkLst>
        </pc:spChg>
        <pc:picChg chg="add del mod">
          <ac:chgData name="Kshitij Srivastava" userId="9ca786a045148134" providerId="Windows Live" clId="Web-{E048613D-D7AF-4FAD-BD9F-3638C6A67ED2}" dt="2021-06-02T08:23:48.840" v="344"/>
          <ac:picMkLst>
            <pc:docMk/>
            <pc:sldMk cId="628431318" sldId="549"/>
            <ac:picMk id="3" creationId="{1EA8CD30-0B0E-4BA0-A772-8ECBDD6EAC1F}"/>
          </ac:picMkLst>
        </pc:picChg>
        <pc:picChg chg="add mod">
          <ac:chgData name="Kshitij Srivastava" userId="9ca786a045148134" providerId="Windows Live" clId="Web-{E048613D-D7AF-4FAD-BD9F-3638C6A67ED2}" dt="2021-06-02T08:24:51.573" v="355" actId="14100"/>
          <ac:picMkLst>
            <pc:docMk/>
            <pc:sldMk cId="628431318" sldId="549"/>
            <ac:picMk id="4" creationId="{B4B09320-BE56-4A47-A3EE-977C8623EDDD}"/>
          </ac:picMkLst>
        </pc:picChg>
      </pc:sldChg>
      <pc:sldChg chg="addSp delSp modSp new del mod ord setBg addAnim delAnim setClrOvrMap">
        <pc:chgData name="Kshitij Srivastava" userId="9ca786a045148134" providerId="Windows Live" clId="Web-{E048613D-D7AF-4FAD-BD9F-3638C6A67ED2}" dt="2021-06-02T08:12:34.740" v="180"/>
        <pc:sldMkLst>
          <pc:docMk/>
          <pc:sldMk cId="2212826047" sldId="549"/>
        </pc:sldMkLst>
        <pc:spChg chg="del mod">
          <ac:chgData name="Kshitij Srivastava" userId="9ca786a045148134" providerId="Windows Live" clId="Web-{E048613D-D7AF-4FAD-BD9F-3638C6A67ED2}" dt="2021-06-02T08:12:24.146" v="179"/>
          <ac:spMkLst>
            <pc:docMk/>
            <pc:sldMk cId="2212826047" sldId="549"/>
            <ac:spMk id="2" creationId="{00E78AAA-D00E-4BD1-AAB4-286044F93E7D}"/>
          </ac:spMkLst>
        </pc:spChg>
        <pc:spChg chg="add mod">
          <ac:chgData name="Kshitij Srivastava" userId="9ca786a045148134" providerId="Windows Live" clId="Web-{E048613D-D7AF-4FAD-BD9F-3638C6A67ED2}" dt="2021-06-02T08:12:24.146" v="179"/>
          <ac:spMkLst>
            <pc:docMk/>
            <pc:sldMk cId="2212826047" sldId="549"/>
            <ac:spMk id="5" creationId="{9C3603F4-F04F-4143-8515-BE82B37F2099}"/>
          </ac:spMkLst>
        </pc:spChg>
        <pc:spChg chg="add">
          <ac:chgData name="Kshitij Srivastava" userId="9ca786a045148134" providerId="Windows Live" clId="Web-{E048613D-D7AF-4FAD-BD9F-3638C6A67ED2}" dt="2021-06-02T08:07:53.056" v="90"/>
          <ac:spMkLst>
            <pc:docMk/>
            <pc:sldMk cId="2212826047" sldId="549"/>
            <ac:spMk id="8" creationId="{25C8D2C1-DA83-420D-9635-D52CE066B5DA}"/>
          </ac:spMkLst>
        </pc:spChg>
        <pc:spChg chg="add">
          <ac:chgData name="Kshitij Srivastava" userId="9ca786a045148134" providerId="Windows Live" clId="Web-{E048613D-D7AF-4FAD-BD9F-3638C6A67ED2}" dt="2021-06-02T08:07:53.056" v="90"/>
          <ac:spMkLst>
            <pc:docMk/>
            <pc:sldMk cId="2212826047" sldId="549"/>
            <ac:spMk id="10" creationId="{434F74C9-6A0B-409E-AD1C-45B58BE91BB8}"/>
          </ac:spMkLst>
        </pc:spChg>
        <pc:spChg chg="add">
          <ac:chgData name="Kshitij Srivastava" userId="9ca786a045148134" providerId="Windows Live" clId="Web-{E048613D-D7AF-4FAD-BD9F-3638C6A67ED2}" dt="2021-06-02T08:07:53.056" v="90"/>
          <ac:spMkLst>
            <pc:docMk/>
            <pc:sldMk cId="2212826047" sldId="549"/>
            <ac:spMk id="16" creationId="{B9E780F8-2452-4595-A281-E594BA83DB0D}"/>
          </ac:spMkLst>
        </pc:spChg>
        <pc:spChg chg="add">
          <ac:chgData name="Kshitij Srivastava" userId="9ca786a045148134" providerId="Windows Live" clId="Web-{E048613D-D7AF-4FAD-BD9F-3638C6A67ED2}" dt="2021-06-02T08:07:53.056" v="90"/>
          <ac:spMkLst>
            <pc:docMk/>
            <pc:sldMk cId="2212826047" sldId="549"/>
            <ac:spMk id="18" creationId="{A917F44A-7774-4C79-BEDC-0CC73C8C0E04}"/>
          </ac:spMkLst>
        </pc:spChg>
        <pc:picChg chg="add del">
          <ac:chgData name="Kshitij Srivastava" userId="9ca786a045148134" providerId="Windows Live" clId="Web-{E048613D-D7AF-4FAD-BD9F-3638C6A67ED2}" dt="2021-06-02T08:12:19.349" v="177"/>
          <ac:picMkLst>
            <pc:docMk/>
            <pc:sldMk cId="2212826047" sldId="549"/>
            <ac:picMk id="4" creationId="{08DBCABD-2F0D-4BE1-B1DD-058B3A73330B}"/>
          </ac:picMkLst>
        </pc:picChg>
        <pc:cxnChg chg="add">
          <ac:chgData name="Kshitij Srivastava" userId="9ca786a045148134" providerId="Windows Live" clId="Web-{E048613D-D7AF-4FAD-BD9F-3638C6A67ED2}" dt="2021-06-02T08:07:53.056" v="90"/>
          <ac:cxnSpMkLst>
            <pc:docMk/>
            <pc:sldMk cId="2212826047" sldId="549"/>
            <ac:cxnSpMk id="12" creationId="{F5486A9D-1265-4B57-91E6-68E666B978BC}"/>
          </ac:cxnSpMkLst>
        </pc:cxnChg>
        <pc:cxnChg chg="add">
          <ac:chgData name="Kshitij Srivastava" userId="9ca786a045148134" providerId="Windows Live" clId="Web-{E048613D-D7AF-4FAD-BD9F-3638C6A67ED2}" dt="2021-06-02T08:07:53.056" v="90"/>
          <ac:cxnSpMkLst>
            <pc:docMk/>
            <pc:sldMk cId="2212826047" sldId="549"/>
            <ac:cxnSpMk id="14" creationId="{E6E50488-8E5E-4E36-9763-092234CAED4A}"/>
          </ac:cxnSpMkLst>
        </pc:cxnChg>
      </pc:sldChg>
    </pc:docChg>
  </pc:docChgLst>
  <pc:docChgLst>
    <pc:chgData name="Kshitij Srivastava" userId="9ca786a045148134" providerId="Windows Live" clId="Web-{BE48566E-02F7-4C37-96AC-1390CA4D1847}"/>
    <pc:docChg chg="modSld sldOrd">
      <pc:chgData name="Kshitij Srivastava" userId="9ca786a045148134" providerId="Windows Live" clId="Web-{BE48566E-02F7-4C37-96AC-1390CA4D1847}" dt="2021-07-03T10:55:07.157" v="23"/>
      <pc:docMkLst>
        <pc:docMk/>
      </pc:docMkLst>
      <pc:sldChg chg="addSp modSp addAnim delAnim modAnim">
        <pc:chgData name="Kshitij Srivastava" userId="9ca786a045148134" providerId="Windows Live" clId="Web-{BE48566E-02F7-4C37-96AC-1390CA4D1847}" dt="2021-07-03T10:55:07.157" v="23"/>
        <pc:sldMkLst>
          <pc:docMk/>
          <pc:sldMk cId="1403008092" sldId="335"/>
        </pc:sldMkLst>
        <pc:spChg chg="mod">
          <ac:chgData name="Kshitij Srivastava" userId="9ca786a045148134" providerId="Windows Live" clId="Web-{BE48566E-02F7-4C37-96AC-1390CA4D1847}" dt="2021-07-03T10:44:55.147" v="1"/>
          <ac:spMkLst>
            <pc:docMk/>
            <pc:sldMk cId="1403008092" sldId="335"/>
            <ac:spMk id="3" creationId="{7B65B2E3-938C-4FD9-BBE4-27DADD5E5CB2}"/>
          </ac:spMkLst>
        </pc:spChg>
        <pc:spChg chg="mod">
          <ac:chgData name="Kshitij Srivastava" userId="9ca786a045148134" providerId="Windows Live" clId="Web-{BE48566E-02F7-4C37-96AC-1390CA4D1847}" dt="2021-07-03T10:45:01.787" v="2"/>
          <ac:spMkLst>
            <pc:docMk/>
            <pc:sldMk cId="1403008092" sldId="335"/>
            <ac:spMk id="4" creationId="{09520CC6-DE82-40DF-9C16-60EB8FC3AD8E}"/>
          </ac:spMkLst>
        </pc:spChg>
        <pc:spChg chg="mod">
          <ac:chgData name="Kshitij Srivastava" userId="9ca786a045148134" providerId="Windows Live" clId="Web-{BE48566E-02F7-4C37-96AC-1390CA4D1847}" dt="2021-07-03T10:45:50.132" v="6"/>
          <ac:spMkLst>
            <pc:docMk/>
            <pc:sldMk cId="1403008092" sldId="335"/>
            <ac:spMk id="5" creationId="{6CD358DC-B08E-489F-968C-C5A823CCC696}"/>
          </ac:spMkLst>
        </pc:spChg>
        <pc:spChg chg="mod">
          <ac:chgData name="Kshitij Srivastava" userId="9ca786a045148134" providerId="Windows Live" clId="Web-{BE48566E-02F7-4C37-96AC-1390CA4D1847}" dt="2021-07-03T10:45:20.100" v="3"/>
          <ac:spMkLst>
            <pc:docMk/>
            <pc:sldMk cId="1403008092" sldId="335"/>
            <ac:spMk id="6" creationId="{DECA4D3F-9584-491B-A352-A518FF4C44FF}"/>
          </ac:spMkLst>
        </pc:spChg>
        <pc:spChg chg="mod">
          <ac:chgData name="Kshitij Srivastava" userId="9ca786a045148134" providerId="Windows Live" clId="Web-{BE48566E-02F7-4C37-96AC-1390CA4D1847}" dt="2021-07-03T10:46:54.227" v="13"/>
          <ac:spMkLst>
            <pc:docMk/>
            <pc:sldMk cId="1403008092" sldId="335"/>
            <ac:spMk id="8" creationId="{CD925EDD-B298-4068-BF40-8EC1BC57F1EB}"/>
          </ac:spMkLst>
        </pc:spChg>
        <pc:spChg chg="add mod">
          <ac:chgData name="Kshitij Srivastava" userId="9ca786a045148134" providerId="Windows Live" clId="Web-{BE48566E-02F7-4C37-96AC-1390CA4D1847}" dt="2021-07-03T10:51:19.528" v="20" actId="1076"/>
          <ac:spMkLst>
            <pc:docMk/>
            <pc:sldMk cId="1403008092" sldId="335"/>
            <ac:spMk id="11" creationId="{D0ABCBF4-B558-453C-AD7E-5082EA89ECCB}"/>
          </ac:spMkLst>
        </pc:spChg>
        <pc:spChg chg="mod">
          <ac:chgData name="Kshitij Srivastava" userId="9ca786a045148134" providerId="Windows Live" clId="Web-{BE48566E-02F7-4C37-96AC-1390CA4D1847}" dt="2021-07-03T10:46:28.148" v="10"/>
          <ac:spMkLst>
            <pc:docMk/>
            <pc:sldMk cId="1403008092" sldId="335"/>
            <ac:spMk id="19" creationId="{65AC1499-5253-4CB4-985D-32E029121F34}"/>
          </ac:spMkLst>
        </pc:spChg>
      </pc:sldChg>
      <pc:sldChg chg="ord">
        <pc:chgData name="Kshitij Srivastava" userId="9ca786a045148134" providerId="Windows Live" clId="Web-{BE48566E-02F7-4C37-96AC-1390CA4D1847}" dt="2021-07-03T10:47:12.915" v="14"/>
        <pc:sldMkLst>
          <pc:docMk/>
          <pc:sldMk cId="3849246109" sldId="657"/>
        </pc:sldMkLst>
      </pc:sldChg>
    </pc:docChg>
  </pc:docChgLst>
  <pc:docChgLst>
    <pc:chgData name="Kshitij Srivastava" userId="9ca786a045148134" providerId="Windows Live" clId="Web-{1489E77F-9690-4C6C-981C-B45A922B9FAA}"/>
    <pc:docChg chg="addSld modSld sldOrd">
      <pc:chgData name="Kshitij Srivastava" userId="9ca786a045148134" providerId="Windows Live" clId="Web-{1489E77F-9690-4C6C-981C-B45A922B9FAA}" dt="2021-07-03T11:11:27.661" v="68" actId="14100"/>
      <pc:docMkLst>
        <pc:docMk/>
      </pc:docMkLst>
      <pc:sldChg chg="delSp modSp addAnim delAnim modAnim">
        <pc:chgData name="Kshitij Srivastava" userId="9ca786a045148134" providerId="Windows Live" clId="Web-{1489E77F-9690-4C6C-981C-B45A922B9FAA}" dt="2021-07-03T11:11:27.661" v="68" actId="14100"/>
        <pc:sldMkLst>
          <pc:docMk/>
          <pc:sldMk cId="1403008092" sldId="335"/>
        </pc:sldMkLst>
        <pc:spChg chg="del mod">
          <ac:chgData name="Kshitij Srivastava" userId="9ca786a045148134" providerId="Windows Live" clId="Web-{1489E77F-9690-4C6C-981C-B45A922B9FAA}" dt="2021-07-03T11:06:15.780" v="13"/>
          <ac:spMkLst>
            <pc:docMk/>
            <pc:sldMk cId="1403008092" sldId="335"/>
            <ac:spMk id="11" creationId="{D0ABCBF4-B558-453C-AD7E-5082EA89ECCB}"/>
          </ac:spMkLst>
        </pc:spChg>
        <pc:cxnChg chg="mod">
          <ac:chgData name="Kshitij Srivastava" userId="9ca786a045148134" providerId="Windows Live" clId="Web-{1489E77F-9690-4C6C-981C-B45A922B9FAA}" dt="2021-07-03T11:11:27.661" v="68" actId="14100"/>
          <ac:cxnSpMkLst>
            <pc:docMk/>
            <pc:sldMk cId="1403008092" sldId="335"/>
            <ac:cxnSpMk id="9" creationId="{EB556A2D-B45B-4646-B6FC-8A18DA1CE6BE}"/>
          </ac:cxnSpMkLst>
        </pc:cxnChg>
      </pc:sldChg>
      <pc:sldChg chg="delSp add ord replId delAnim">
        <pc:chgData name="Kshitij Srivastava" userId="9ca786a045148134" providerId="Windows Live" clId="Web-{1489E77F-9690-4C6C-981C-B45A922B9FAA}" dt="2021-07-03T11:11:09.942" v="67"/>
        <pc:sldMkLst>
          <pc:docMk/>
          <pc:sldMk cId="2335580880" sldId="671"/>
        </pc:sldMkLst>
        <pc:spChg chg="del">
          <ac:chgData name="Kshitij Srivastava" userId="9ca786a045148134" providerId="Windows Live" clId="Web-{1489E77F-9690-4C6C-981C-B45A922B9FAA}" dt="2021-07-03T11:11:09.942" v="66"/>
          <ac:spMkLst>
            <pc:docMk/>
            <pc:sldMk cId="2335580880" sldId="671"/>
            <ac:spMk id="3" creationId="{7B65B2E3-938C-4FD9-BBE4-27DADD5E5CB2}"/>
          </ac:spMkLst>
        </pc:spChg>
        <pc:spChg chg="del">
          <ac:chgData name="Kshitij Srivastava" userId="9ca786a045148134" providerId="Windows Live" clId="Web-{1489E77F-9690-4C6C-981C-B45A922B9FAA}" dt="2021-07-03T11:11:09.942" v="65"/>
          <ac:spMkLst>
            <pc:docMk/>
            <pc:sldMk cId="2335580880" sldId="671"/>
            <ac:spMk id="4" creationId="{09520CC6-DE82-40DF-9C16-60EB8FC3AD8E}"/>
          </ac:spMkLst>
        </pc:spChg>
        <pc:spChg chg="del">
          <ac:chgData name="Kshitij Srivastava" userId="9ca786a045148134" providerId="Windows Live" clId="Web-{1489E77F-9690-4C6C-981C-B45A922B9FAA}" dt="2021-07-03T11:11:09.942" v="64"/>
          <ac:spMkLst>
            <pc:docMk/>
            <pc:sldMk cId="2335580880" sldId="671"/>
            <ac:spMk id="5" creationId="{6CD358DC-B08E-489F-968C-C5A823CCC696}"/>
          </ac:spMkLst>
        </pc:spChg>
        <pc:spChg chg="del">
          <ac:chgData name="Kshitij Srivastava" userId="9ca786a045148134" providerId="Windows Live" clId="Web-{1489E77F-9690-4C6C-981C-B45A922B9FAA}" dt="2021-07-03T11:11:09.942" v="63"/>
          <ac:spMkLst>
            <pc:docMk/>
            <pc:sldMk cId="2335580880" sldId="671"/>
            <ac:spMk id="6" creationId="{DECA4D3F-9584-491B-A352-A518FF4C44FF}"/>
          </ac:spMkLst>
        </pc:spChg>
        <pc:spChg chg="del">
          <ac:chgData name="Kshitij Srivastava" userId="9ca786a045148134" providerId="Windows Live" clId="Web-{1489E77F-9690-4C6C-981C-B45A922B9FAA}" dt="2021-07-03T11:11:09.942" v="62"/>
          <ac:spMkLst>
            <pc:docMk/>
            <pc:sldMk cId="2335580880" sldId="671"/>
            <ac:spMk id="8" creationId="{CD925EDD-B298-4068-BF40-8EC1BC57F1EB}"/>
          </ac:spMkLst>
        </pc:spChg>
        <pc:spChg chg="del">
          <ac:chgData name="Kshitij Srivastava" userId="9ca786a045148134" providerId="Windows Live" clId="Web-{1489E77F-9690-4C6C-981C-B45A922B9FAA}" dt="2021-07-03T11:11:09.927" v="53"/>
          <ac:spMkLst>
            <pc:docMk/>
            <pc:sldMk cId="2335580880" sldId="671"/>
            <ac:spMk id="19" creationId="{65AC1499-5253-4CB4-985D-32E029121F34}"/>
          </ac:spMkLst>
        </pc:spChg>
        <pc:spChg chg="del">
          <ac:chgData name="Kshitij Srivastava" userId="9ca786a045148134" providerId="Windows Live" clId="Web-{1489E77F-9690-4C6C-981C-B45A922B9FAA}" dt="2021-07-03T11:11:09.942" v="67"/>
          <ac:spMkLst>
            <pc:docMk/>
            <pc:sldMk cId="2335580880" sldId="671"/>
            <ac:spMk id="28" creationId="{49FE0F5D-0275-4603-88BA-288DE219A9BE}"/>
          </ac:spMkLst>
        </pc:spChg>
        <pc:cxnChg chg="del">
          <ac:chgData name="Kshitij Srivastava" userId="9ca786a045148134" providerId="Windows Live" clId="Web-{1489E77F-9690-4C6C-981C-B45A922B9FAA}" dt="2021-07-03T11:11:09.942" v="61"/>
          <ac:cxnSpMkLst>
            <pc:docMk/>
            <pc:sldMk cId="2335580880" sldId="671"/>
            <ac:cxnSpMk id="7" creationId="{1385FC5A-97D7-48F8-8C45-C4764270DEED}"/>
          </ac:cxnSpMkLst>
        </pc:cxnChg>
        <pc:cxnChg chg="del">
          <ac:chgData name="Kshitij Srivastava" userId="9ca786a045148134" providerId="Windows Live" clId="Web-{1489E77F-9690-4C6C-981C-B45A922B9FAA}" dt="2021-07-03T11:11:09.942" v="60"/>
          <ac:cxnSpMkLst>
            <pc:docMk/>
            <pc:sldMk cId="2335580880" sldId="671"/>
            <ac:cxnSpMk id="9" creationId="{EB556A2D-B45B-4646-B6FC-8A18DA1CE6BE}"/>
          </ac:cxnSpMkLst>
        </pc:cxnChg>
        <pc:cxnChg chg="del">
          <ac:chgData name="Kshitij Srivastava" userId="9ca786a045148134" providerId="Windows Live" clId="Web-{1489E77F-9690-4C6C-981C-B45A922B9FAA}" dt="2021-07-03T11:11:09.927" v="52"/>
          <ac:cxnSpMkLst>
            <pc:docMk/>
            <pc:sldMk cId="2335580880" sldId="671"/>
            <ac:cxnSpMk id="10" creationId="{27035E0B-5926-442F-9163-0D5E8513C402}"/>
          </ac:cxnSpMkLst>
        </pc:cxnChg>
        <pc:cxnChg chg="del">
          <ac:chgData name="Kshitij Srivastava" userId="9ca786a045148134" providerId="Windows Live" clId="Web-{1489E77F-9690-4C6C-981C-B45A922B9FAA}" dt="2021-07-03T11:11:09.942" v="59"/>
          <ac:cxnSpMkLst>
            <pc:docMk/>
            <pc:sldMk cId="2335580880" sldId="671"/>
            <ac:cxnSpMk id="12" creationId="{7A6B2B6B-CFF9-4193-82E6-822A91377A78}"/>
          </ac:cxnSpMkLst>
        </pc:cxnChg>
        <pc:cxnChg chg="del">
          <ac:chgData name="Kshitij Srivastava" userId="9ca786a045148134" providerId="Windows Live" clId="Web-{1489E77F-9690-4C6C-981C-B45A922B9FAA}" dt="2021-07-03T11:11:09.927" v="58"/>
          <ac:cxnSpMkLst>
            <pc:docMk/>
            <pc:sldMk cId="2335580880" sldId="671"/>
            <ac:cxnSpMk id="13" creationId="{F2EB0EA5-8520-41B2-82FF-19255EB7C035}"/>
          </ac:cxnSpMkLst>
        </pc:cxnChg>
        <pc:cxnChg chg="del">
          <ac:chgData name="Kshitij Srivastava" userId="9ca786a045148134" providerId="Windows Live" clId="Web-{1489E77F-9690-4C6C-981C-B45A922B9FAA}" dt="2021-07-03T11:11:09.927" v="57"/>
          <ac:cxnSpMkLst>
            <pc:docMk/>
            <pc:sldMk cId="2335580880" sldId="671"/>
            <ac:cxnSpMk id="15" creationId="{53323AFA-E7DA-4C0C-A7B3-0531A03E07AB}"/>
          </ac:cxnSpMkLst>
        </pc:cxnChg>
        <pc:cxnChg chg="del">
          <ac:chgData name="Kshitij Srivastava" userId="9ca786a045148134" providerId="Windows Live" clId="Web-{1489E77F-9690-4C6C-981C-B45A922B9FAA}" dt="2021-07-03T11:11:09.927" v="56"/>
          <ac:cxnSpMkLst>
            <pc:docMk/>
            <pc:sldMk cId="2335580880" sldId="671"/>
            <ac:cxnSpMk id="16" creationId="{B6FD15CD-84FD-4BA3-9F07-55894B3B2C66}"/>
          </ac:cxnSpMkLst>
        </pc:cxnChg>
        <pc:cxnChg chg="del">
          <ac:chgData name="Kshitij Srivastava" userId="9ca786a045148134" providerId="Windows Live" clId="Web-{1489E77F-9690-4C6C-981C-B45A922B9FAA}" dt="2021-07-03T11:11:09.927" v="55"/>
          <ac:cxnSpMkLst>
            <pc:docMk/>
            <pc:sldMk cId="2335580880" sldId="671"/>
            <ac:cxnSpMk id="17" creationId="{6F188AAD-29A9-4C93-88B8-C402D9D0B363}"/>
          </ac:cxnSpMkLst>
        </pc:cxnChg>
        <pc:cxnChg chg="del">
          <ac:chgData name="Kshitij Srivastava" userId="9ca786a045148134" providerId="Windows Live" clId="Web-{1489E77F-9690-4C6C-981C-B45A922B9FAA}" dt="2021-07-03T11:11:09.927" v="54"/>
          <ac:cxnSpMkLst>
            <pc:docMk/>
            <pc:sldMk cId="2335580880" sldId="671"/>
            <ac:cxnSpMk id="18" creationId="{08A8B206-F065-4F28-8994-251FCD198DA3}"/>
          </ac:cxnSpMkLst>
        </pc:cxnChg>
      </pc:sldChg>
    </pc:docChg>
  </pc:docChgLst>
  <pc:docChgLst>
    <pc:chgData name="Kshitij Srivastava" userId="9ca786a045148134" providerId="Windows Live" clId="Web-{86D56B56-084B-4677-8518-125C93262A78}"/>
    <pc:docChg chg="modSld">
      <pc:chgData name="Kshitij Srivastava" userId="9ca786a045148134" providerId="Windows Live" clId="Web-{86D56B56-084B-4677-8518-125C93262A78}" dt="2021-06-14T10:27:43.520" v="26"/>
      <pc:docMkLst>
        <pc:docMk/>
      </pc:docMkLst>
      <pc:sldChg chg="modSp">
        <pc:chgData name="Kshitij Srivastava" userId="9ca786a045148134" providerId="Windows Live" clId="Web-{86D56B56-084B-4677-8518-125C93262A78}" dt="2021-06-14T10:27:43.520" v="26"/>
        <pc:sldMkLst>
          <pc:docMk/>
          <pc:sldMk cId="3325325565" sldId="283"/>
        </pc:sldMkLst>
        <pc:spChg chg="mod">
          <ac:chgData name="Kshitij Srivastava" userId="9ca786a045148134" providerId="Windows Live" clId="Web-{86D56B56-084B-4677-8518-125C93262A78}" dt="2021-06-14T10:27:43.520" v="26"/>
          <ac:spMkLst>
            <pc:docMk/>
            <pc:sldMk cId="3325325565" sldId="283"/>
            <ac:spMk id="148" creationId="{C2D5CE51-61EE-4105-8738-6E5A33671691}"/>
          </ac:spMkLst>
        </pc:spChg>
      </pc:sldChg>
      <pc:sldChg chg="modSp">
        <pc:chgData name="Kshitij Srivastava" userId="9ca786a045148134" providerId="Windows Live" clId="Web-{86D56B56-084B-4677-8518-125C93262A78}" dt="2021-06-14T10:18:22.464" v="24" actId="20577"/>
        <pc:sldMkLst>
          <pc:docMk/>
          <pc:sldMk cId="3207307013" sldId="603"/>
        </pc:sldMkLst>
        <pc:spChg chg="mod">
          <ac:chgData name="Kshitij Srivastava" userId="9ca786a045148134" providerId="Windows Live" clId="Web-{86D56B56-084B-4677-8518-125C93262A78}" dt="2021-06-14T10:18:22.464" v="24" actId="20577"/>
          <ac:spMkLst>
            <pc:docMk/>
            <pc:sldMk cId="3207307013" sldId="603"/>
            <ac:spMk id="3" creationId="{AA2FE60A-A9C3-46BE-B96B-3BDDF7974B62}"/>
          </ac:spMkLst>
        </pc:spChg>
      </pc:sldChg>
    </pc:docChg>
  </pc:docChgLst>
  <pc:docChgLst>
    <pc:chgData name="Kshitij Srivastava" userId="9ca786a045148134" providerId="Windows Live" clId="Web-{9B20F33B-0E99-409A-BB33-CC30023689BF}"/>
    <pc:docChg chg="addSld delSld modSld sldOrd">
      <pc:chgData name="Kshitij Srivastava" userId="9ca786a045148134" providerId="Windows Live" clId="Web-{9B20F33B-0E99-409A-BB33-CC30023689BF}" dt="2021-06-23T12:39:34.788" v="46"/>
      <pc:docMkLst>
        <pc:docMk/>
      </pc:docMkLst>
      <pc:sldChg chg="del">
        <pc:chgData name="Kshitij Srivastava" userId="9ca786a045148134" providerId="Windows Live" clId="Web-{9B20F33B-0E99-409A-BB33-CC30023689BF}" dt="2021-06-23T12:06:23.272" v="0"/>
        <pc:sldMkLst>
          <pc:docMk/>
          <pc:sldMk cId="112210698" sldId="323"/>
        </pc:sldMkLst>
      </pc:sldChg>
      <pc:sldChg chg="modSp">
        <pc:chgData name="Kshitij Srivastava" userId="9ca786a045148134" providerId="Windows Live" clId="Web-{9B20F33B-0E99-409A-BB33-CC30023689BF}" dt="2021-06-23T12:34:42.453" v="42" actId="20577"/>
        <pc:sldMkLst>
          <pc:docMk/>
          <pc:sldMk cId="3876651141" sldId="327"/>
        </pc:sldMkLst>
        <pc:spChg chg="mod">
          <ac:chgData name="Kshitij Srivastava" userId="9ca786a045148134" providerId="Windows Live" clId="Web-{9B20F33B-0E99-409A-BB33-CC30023689BF}" dt="2021-06-23T12:09:23.542" v="30" actId="20577"/>
          <ac:spMkLst>
            <pc:docMk/>
            <pc:sldMk cId="3876651141" sldId="327"/>
            <ac:spMk id="2" creationId="{FE10A40D-96F8-498A-8120-EB76E76B5DC6}"/>
          </ac:spMkLst>
        </pc:spChg>
        <pc:spChg chg="mod">
          <ac:chgData name="Kshitij Srivastava" userId="9ca786a045148134" providerId="Windows Live" clId="Web-{9B20F33B-0E99-409A-BB33-CC30023689BF}" dt="2021-06-23T12:34:42.453" v="42" actId="20577"/>
          <ac:spMkLst>
            <pc:docMk/>
            <pc:sldMk cId="3876651141" sldId="327"/>
            <ac:spMk id="9" creationId="{9B71D11E-95AE-46EF-83C6-DFFF8A78D7FE}"/>
          </ac:spMkLst>
        </pc:spChg>
      </pc:sldChg>
      <pc:sldChg chg="modSp add ord replId">
        <pc:chgData name="Kshitij Srivastava" userId="9ca786a045148134" providerId="Windows Live" clId="Web-{9B20F33B-0E99-409A-BB33-CC30023689BF}" dt="2021-06-23T12:09:28.464" v="33" actId="20577"/>
        <pc:sldMkLst>
          <pc:docMk/>
          <pc:sldMk cId="2294274590" sldId="629"/>
        </pc:sldMkLst>
        <pc:spChg chg="mod">
          <ac:chgData name="Kshitij Srivastava" userId="9ca786a045148134" providerId="Windows Live" clId="Web-{9B20F33B-0E99-409A-BB33-CC30023689BF}" dt="2021-06-23T12:09:28.464" v="33" actId="20577"/>
          <ac:spMkLst>
            <pc:docMk/>
            <pc:sldMk cId="2294274590" sldId="629"/>
            <ac:spMk id="2" creationId="{4E4238C6-56FE-40FF-8C4A-B73D7D86AA6D}"/>
          </ac:spMkLst>
        </pc:spChg>
      </pc:sldChg>
      <pc:sldChg chg="add replId">
        <pc:chgData name="Kshitij Srivastava" userId="9ca786a045148134" providerId="Windows Live" clId="Web-{9B20F33B-0E99-409A-BB33-CC30023689BF}" dt="2021-06-23T12:39:34.554" v="43"/>
        <pc:sldMkLst>
          <pc:docMk/>
          <pc:sldMk cId="1833888198" sldId="630"/>
        </pc:sldMkLst>
      </pc:sldChg>
      <pc:sldChg chg="add replId">
        <pc:chgData name="Kshitij Srivastava" userId="9ca786a045148134" providerId="Windows Live" clId="Web-{9B20F33B-0E99-409A-BB33-CC30023689BF}" dt="2021-06-23T12:39:34.632" v="44"/>
        <pc:sldMkLst>
          <pc:docMk/>
          <pc:sldMk cId="2056230176" sldId="631"/>
        </pc:sldMkLst>
      </pc:sldChg>
      <pc:sldChg chg="add replId">
        <pc:chgData name="Kshitij Srivastava" userId="9ca786a045148134" providerId="Windows Live" clId="Web-{9B20F33B-0E99-409A-BB33-CC30023689BF}" dt="2021-06-23T12:39:34.710" v="45"/>
        <pc:sldMkLst>
          <pc:docMk/>
          <pc:sldMk cId="1458903092" sldId="632"/>
        </pc:sldMkLst>
      </pc:sldChg>
      <pc:sldChg chg="add replId">
        <pc:chgData name="Kshitij Srivastava" userId="9ca786a045148134" providerId="Windows Live" clId="Web-{9B20F33B-0E99-409A-BB33-CC30023689BF}" dt="2021-06-23T12:39:34.788" v="46"/>
        <pc:sldMkLst>
          <pc:docMk/>
          <pc:sldMk cId="1378978142" sldId="633"/>
        </pc:sldMkLst>
      </pc:sldChg>
    </pc:docChg>
  </pc:docChgLst>
  <pc:docChgLst>
    <pc:chgData name="Kshitij Srivastava" userId="9ca786a045148134" providerId="Windows Live" clId="Web-{1237B79B-AB00-47B1-BF20-969AB0E582B4}"/>
    <pc:docChg chg="addSld delSld modSld sldOrd">
      <pc:chgData name="Kshitij Srivastava" userId="9ca786a045148134" providerId="Windows Live" clId="Web-{1237B79B-AB00-47B1-BF20-969AB0E582B4}" dt="2021-06-02T11:27:14.251" v="455" actId="1076"/>
      <pc:docMkLst>
        <pc:docMk/>
      </pc:docMkLst>
      <pc:sldChg chg="addSp delSp modSp">
        <pc:chgData name="Kshitij Srivastava" userId="9ca786a045148134" providerId="Windows Live" clId="Web-{1237B79B-AB00-47B1-BF20-969AB0E582B4}" dt="2021-06-02T10:46:12.104" v="219" actId="1076"/>
        <pc:sldMkLst>
          <pc:docMk/>
          <pc:sldMk cId="468811333" sldId="263"/>
        </pc:sldMkLst>
        <pc:spChg chg="add mod">
          <ac:chgData name="Kshitij Srivastava" userId="9ca786a045148134" providerId="Windows Live" clId="Web-{1237B79B-AB00-47B1-BF20-969AB0E582B4}" dt="2021-06-02T10:45:48.729" v="211" actId="1076"/>
          <ac:spMkLst>
            <pc:docMk/>
            <pc:sldMk cId="468811333" sldId="263"/>
            <ac:spMk id="3" creationId="{47F81033-7418-4651-B952-8F4841CF68F2}"/>
          </ac:spMkLst>
        </pc:spChg>
        <pc:spChg chg="del">
          <ac:chgData name="Kshitij Srivastava" userId="9ca786a045148134" providerId="Windows Live" clId="Web-{1237B79B-AB00-47B1-BF20-969AB0E582B4}" dt="2021-06-02T10:30:37.241" v="176"/>
          <ac:spMkLst>
            <pc:docMk/>
            <pc:sldMk cId="468811333" sldId="263"/>
            <ac:spMk id="19" creationId="{E779E3CF-E7BC-468D-9B2B-EF02F70EE483}"/>
          </ac:spMkLst>
        </pc:spChg>
        <pc:spChg chg="del">
          <ac:chgData name="Kshitij Srivastava" userId="9ca786a045148134" providerId="Windows Live" clId="Web-{1237B79B-AB00-47B1-BF20-969AB0E582B4}" dt="2021-06-02T10:30:37.241" v="174"/>
          <ac:spMkLst>
            <pc:docMk/>
            <pc:sldMk cId="468811333" sldId="263"/>
            <ac:spMk id="21" creationId="{16A8EE57-DBF9-4A0A-A209-FF03EB333593}"/>
          </ac:spMkLst>
        </pc:spChg>
        <pc:spChg chg="del">
          <ac:chgData name="Kshitij Srivastava" userId="9ca786a045148134" providerId="Windows Live" clId="Web-{1237B79B-AB00-47B1-BF20-969AB0E582B4}" dt="2021-06-02T10:30:37.225" v="172"/>
          <ac:spMkLst>
            <pc:docMk/>
            <pc:sldMk cId="468811333" sldId="263"/>
            <ac:spMk id="23" creationId="{7F138A74-3C31-4A93-A682-289BD2FE3C1E}"/>
          </ac:spMkLst>
        </pc:spChg>
        <pc:spChg chg="del">
          <ac:chgData name="Kshitij Srivastava" userId="9ca786a045148134" providerId="Windows Live" clId="Web-{1237B79B-AB00-47B1-BF20-969AB0E582B4}" dt="2021-06-02T10:30:37.225" v="170"/>
          <ac:spMkLst>
            <pc:docMk/>
            <pc:sldMk cId="468811333" sldId="263"/>
            <ac:spMk id="25" creationId="{550F78EE-AB77-43F9-AB4D-FA4F3271F4FD}"/>
          </ac:spMkLst>
        </pc:spChg>
        <pc:spChg chg="add mod">
          <ac:chgData name="Kshitij Srivastava" userId="9ca786a045148134" providerId="Windows Live" clId="Web-{1237B79B-AB00-47B1-BF20-969AB0E582B4}" dt="2021-06-02T10:45:54.385" v="213" actId="1076"/>
          <ac:spMkLst>
            <pc:docMk/>
            <pc:sldMk cId="468811333" sldId="263"/>
            <ac:spMk id="56" creationId="{974C0E6E-80ED-405E-98EA-9C1D0CB8E96D}"/>
          </ac:spMkLst>
        </pc:spChg>
        <pc:spChg chg="add mod">
          <ac:chgData name="Kshitij Srivastava" userId="9ca786a045148134" providerId="Windows Live" clId="Web-{1237B79B-AB00-47B1-BF20-969AB0E582B4}" dt="2021-06-02T10:46:01.588" v="215" actId="1076"/>
          <ac:spMkLst>
            <pc:docMk/>
            <pc:sldMk cId="468811333" sldId="263"/>
            <ac:spMk id="57" creationId="{733FBEDA-ACB6-4EE0-9682-B5749DCCAEB9}"/>
          </ac:spMkLst>
        </pc:spChg>
        <pc:spChg chg="add mod">
          <ac:chgData name="Kshitij Srivastava" userId="9ca786a045148134" providerId="Windows Live" clId="Web-{1237B79B-AB00-47B1-BF20-969AB0E582B4}" dt="2021-06-02T10:46:07.276" v="217" actId="1076"/>
          <ac:spMkLst>
            <pc:docMk/>
            <pc:sldMk cId="468811333" sldId="263"/>
            <ac:spMk id="58" creationId="{AF3B223A-9E0A-4A82-9E8A-27E2900A3D9E}"/>
          </ac:spMkLst>
        </pc:spChg>
        <pc:spChg chg="add mod">
          <ac:chgData name="Kshitij Srivastava" userId="9ca786a045148134" providerId="Windows Live" clId="Web-{1237B79B-AB00-47B1-BF20-969AB0E582B4}" dt="2021-06-02T10:46:12.104" v="219" actId="1076"/>
          <ac:spMkLst>
            <pc:docMk/>
            <pc:sldMk cId="468811333" sldId="263"/>
            <ac:spMk id="59" creationId="{A13E1128-B4E2-4A7E-AA66-B1CE597D6D67}"/>
          </ac:spMkLst>
        </pc:spChg>
        <pc:spChg chg="del">
          <ac:chgData name="Kshitij Srivastava" userId="9ca786a045148134" providerId="Windows Live" clId="Web-{1237B79B-AB00-47B1-BF20-969AB0E582B4}" dt="2021-06-02T10:30:40.147" v="183"/>
          <ac:spMkLst>
            <pc:docMk/>
            <pc:sldMk cId="468811333" sldId="263"/>
            <ac:spMk id="140" creationId="{F342E567-5DAA-4466-801B-F84E6A6EB263}"/>
          </ac:spMkLst>
        </pc:spChg>
        <pc:spChg chg="del">
          <ac:chgData name="Kshitij Srivastava" userId="9ca786a045148134" providerId="Windows Live" clId="Web-{1237B79B-AB00-47B1-BF20-969AB0E582B4}" dt="2021-06-02T10:30:40.147" v="181"/>
          <ac:spMkLst>
            <pc:docMk/>
            <pc:sldMk cId="468811333" sldId="263"/>
            <ac:spMk id="142" creationId="{1B3C4BA1-31DE-4BF6-B4EE-3E7DF71A4981}"/>
          </ac:spMkLst>
        </pc:spChg>
        <pc:spChg chg="del">
          <ac:chgData name="Kshitij Srivastava" userId="9ca786a045148134" providerId="Windows Live" clId="Web-{1237B79B-AB00-47B1-BF20-969AB0E582B4}" dt="2021-06-02T10:30:40.147" v="179"/>
          <ac:spMkLst>
            <pc:docMk/>
            <pc:sldMk cId="468811333" sldId="263"/>
            <ac:spMk id="144" creationId="{4E01B8D5-4027-472E-913D-C050B8D23D54}"/>
          </ac:spMkLst>
        </pc:spChg>
        <pc:spChg chg="del">
          <ac:chgData name="Kshitij Srivastava" userId="9ca786a045148134" providerId="Windows Live" clId="Web-{1237B79B-AB00-47B1-BF20-969AB0E582B4}" dt="2021-06-02T10:30:40.147" v="177"/>
          <ac:spMkLst>
            <pc:docMk/>
            <pc:sldMk cId="468811333" sldId="263"/>
            <ac:spMk id="146" creationId="{86166585-1FB3-4E44-B5D7-B62BDFF8A585}"/>
          </ac:spMkLst>
        </pc:spChg>
        <pc:spChg chg="del">
          <ac:chgData name="Kshitij Srivastava" userId="9ca786a045148134" providerId="Windows Live" clId="Web-{1237B79B-AB00-47B1-BF20-969AB0E582B4}" dt="2021-06-02T10:30:45.053" v="197"/>
          <ac:spMkLst>
            <pc:docMk/>
            <pc:sldMk cId="468811333" sldId="263"/>
            <ac:spMk id="149" creationId="{2EE556D9-F780-4EA1-BF35-E3DBBB23C635}"/>
          </ac:spMkLst>
        </pc:spChg>
        <pc:spChg chg="del">
          <ac:chgData name="Kshitij Srivastava" userId="9ca786a045148134" providerId="Windows Live" clId="Web-{1237B79B-AB00-47B1-BF20-969AB0E582B4}" dt="2021-06-02T10:30:45.053" v="195"/>
          <ac:spMkLst>
            <pc:docMk/>
            <pc:sldMk cId="468811333" sldId="263"/>
            <ac:spMk id="151" creationId="{BB181C49-37D5-42CB-AE3E-0F9B97FC14C4}"/>
          </ac:spMkLst>
        </pc:spChg>
        <pc:spChg chg="del">
          <ac:chgData name="Kshitij Srivastava" userId="9ca786a045148134" providerId="Windows Live" clId="Web-{1237B79B-AB00-47B1-BF20-969AB0E582B4}" dt="2021-06-02T10:30:45.053" v="193"/>
          <ac:spMkLst>
            <pc:docMk/>
            <pc:sldMk cId="468811333" sldId="263"/>
            <ac:spMk id="153" creationId="{3E321254-3A09-46C1-9048-7A1F2EF1E40F}"/>
          </ac:spMkLst>
        </pc:spChg>
        <pc:spChg chg="del">
          <ac:chgData name="Kshitij Srivastava" userId="9ca786a045148134" providerId="Windows Live" clId="Web-{1237B79B-AB00-47B1-BF20-969AB0E582B4}" dt="2021-06-02T10:30:45.038" v="191"/>
          <ac:spMkLst>
            <pc:docMk/>
            <pc:sldMk cId="468811333" sldId="263"/>
            <ac:spMk id="155" creationId="{A18D182E-E4C6-449F-84AA-D8199CF3F46B}"/>
          </ac:spMkLst>
        </pc:spChg>
        <pc:spChg chg="del">
          <ac:chgData name="Kshitij Srivastava" userId="9ca786a045148134" providerId="Windows Live" clId="Web-{1237B79B-AB00-47B1-BF20-969AB0E582B4}" dt="2021-06-02T10:30:29.819" v="168"/>
          <ac:spMkLst>
            <pc:docMk/>
            <pc:sldMk cId="468811333" sldId="263"/>
            <ac:spMk id="158" creationId="{AF84CFA3-6C47-4A0E-BE46-FF8AB897D4C7}"/>
          </ac:spMkLst>
        </pc:spChg>
        <pc:spChg chg="del">
          <ac:chgData name="Kshitij Srivastava" userId="9ca786a045148134" providerId="Windows Live" clId="Web-{1237B79B-AB00-47B1-BF20-969AB0E582B4}" dt="2021-06-02T10:30:29.803" v="166"/>
          <ac:spMkLst>
            <pc:docMk/>
            <pc:sldMk cId="468811333" sldId="263"/>
            <ac:spMk id="160" creationId="{9B45175C-3026-428F-A4D4-E69390E13433}"/>
          </ac:spMkLst>
        </pc:spChg>
        <pc:spChg chg="del">
          <ac:chgData name="Kshitij Srivastava" userId="9ca786a045148134" providerId="Windows Live" clId="Web-{1237B79B-AB00-47B1-BF20-969AB0E582B4}" dt="2021-06-02T10:30:29.803" v="164"/>
          <ac:spMkLst>
            <pc:docMk/>
            <pc:sldMk cId="468811333" sldId="263"/>
            <ac:spMk id="162" creationId="{669F0BDE-B664-4128-8274-1FAFD108FF45}"/>
          </ac:spMkLst>
        </pc:spChg>
        <pc:spChg chg="del">
          <ac:chgData name="Kshitij Srivastava" userId="9ca786a045148134" providerId="Windows Live" clId="Web-{1237B79B-AB00-47B1-BF20-969AB0E582B4}" dt="2021-06-02T10:30:29.803" v="162"/>
          <ac:spMkLst>
            <pc:docMk/>
            <pc:sldMk cId="468811333" sldId="263"/>
            <ac:spMk id="164" creationId="{3CC90670-2C57-464A-9CCF-1EEF1ADCBE6B}"/>
          </ac:spMkLst>
        </pc:spChg>
        <pc:spChg chg="del">
          <ac:chgData name="Kshitij Srivastava" userId="9ca786a045148134" providerId="Windows Live" clId="Web-{1237B79B-AB00-47B1-BF20-969AB0E582B4}" dt="2021-06-02T10:30:42.866" v="190"/>
          <ac:spMkLst>
            <pc:docMk/>
            <pc:sldMk cId="468811333" sldId="263"/>
            <ac:spMk id="167" creationId="{5469B2F4-ADCD-4AF7-9893-68CAD0663D98}"/>
          </ac:spMkLst>
        </pc:spChg>
        <pc:spChg chg="del">
          <ac:chgData name="Kshitij Srivastava" userId="9ca786a045148134" providerId="Windows Live" clId="Web-{1237B79B-AB00-47B1-BF20-969AB0E582B4}" dt="2021-06-02T10:30:42.866" v="188"/>
          <ac:spMkLst>
            <pc:docMk/>
            <pc:sldMk cId="468811333" sldId="263"/>
            <ac:spMk id="169" creationId="{560CA970-CDBC-48F8-AABE-E48C471F5414}"/>
          </ac:spMkLst>
        </pc:spChg>
        <pc:spChg chg="del">
          <ac:chgData name="Kshitij Srivastava" userId="9ca786a045148134" providerId="Windows Live" clId="Web-{1237B79B-AB00-47B1-BF20-969AB0E582B4}" dt="2021-06-02T10:30:42.866" v="186"/>
          <ac:spMkLst>
            <pc:docMk/>
            <pc:sldMk cId="468811333" sldId="263"/>
            <ac:spMk id="171" creationId="{0859A15C-7603-455D-81FB-E10E4E23A4D9}"/>
          </ac:spMkLst>
        </pc:spChg>
        <pc:spChg chg="del">
          <ac:chgData name="Kshitij Srivastava" userId="9ca786a045148134" providerId="Windows Live" clId="Web-{1237B79B-AB00-47B1-BF20-969AB0E582B4}" dt="2021-06-02T10:30:42.866" v="184"/>
          <ac:spMkLst>
            <pc:docMk/>
            <pc:sldMk cId="468811333" sldId="263"/>
            <ac:spMk id="173" creationId="{90BB3422-7218-4F63-8C5F-AE03ED7F5CC5}"/>
          </ac:spMkLst>
        </pc:spChg>
        <pc:spChg chg="mod">
          <ac:chgData name="Kshitij Srivastava" userId="9ca786a045148134" providerId="Windows Live" clId="Web-{1237B79B-AB00-47B1-BF20-969AB0E582B4}" dt="2021-06-02T10:35:08.476" v="198" actId="1076"/>
          <ac:spMkLst>
            <pc:docMk/>
            <pc:sldMk cId="468811333" sldId="263"/>
            <ac:spMk id="177" creationId="{10C75436-E6EB-43AB-9839-2B711FD74149}"/>
          </ac:spMkLst>
        </pc:spChg>
        <pc:picChg chg="mod">
          <ac:chgData name="Kshitij Srivastava" userId="9ca786a045148134" providerId="Windows Live" clId="Web-{1237B79B-AB00-47B1-BF20-969AB0E582B4}" dt="2021-06-02T10:30:34.085" v="169" actId="1076"/>
          <ac:picMkLst>
            <pc:docMk/>
            <pc:sldMk cId="468811333" sldId="263"/>
            <ac:picMk id="6" creationId="{5A2E4174-08F6-4374-903A-1704EE6C387E}"/>
          </ac:picMkLst>
        </pc:picChg>
        <pc:cxnChg chg="del">
          <ac:chgData name="Kshitij Srivastava" userId="9ca786a045148134" providerId="Windows Live" clId="Web-{1237B79B-AB00-47B1-BF20-969AB0E582B4}" dt="2021-06-02T10:30:37.241" v="175"/>
          <ac:cxnSpMkLst>
            <pc:docMk/>
            <pc:sldMk cId="468811333" sldId="263"/>
            <ac:cxnSpMk id="20" creationId="{49030CF3-61B7-48F5-A4C8-12ACCF59D5E0}"/>
          </ac:cxnSpMkLst>
        </pc:cxnChg>
        <pc:cxnChg chg="del">
          <ac:chgData name="Kshitij Srivastava" userId="9ca786a045148134" providerId="Windows Live" clId="Web-{1237B79B-AB00-47B1-BF20-969AB0E582B4}" dt="2021-06-02T10:30:37.225" v="173"/>
          <ac:cxnSpMkLst>
            <pc:docMk/>
            <pc:sldMk cId="468811333" sldId="263"/>
            <ac:cxnSpMk id="22" creationId="{077A2951-E58A-4E11-8C44-DBFEF7474D9A}"/>
          </ac:cxnSpMkLst>
        </pc:cxnChg>
        <pc:cxnChg chg="del">
          <ac:chgData name="Kshitij Srivastava" userId="9ca786a045148134" providerId="Windows Live" clId="Web-{1237B79B-AB00-47B1-BF20-969AB0E582B4}" dt="2021-06-02T10:30:37.225" v="171"/>
          <ac:cxnSpMkLst>
            <pc:docMk/>
            <pc:sldMk cId="468811333" sldId="263"/>
            <ac:cxnSpMk id="24" creationId="{F4D3A1F9-2FC3-4FC9-A124-98AD1645B007}"/>
          </ac:cxnSpMkLst>
        </pc:cxnChg>
        <pc:cxnChg chg="del">
          <ac:chgData name="Kshitij Srivastava" userId="9ca786a045148134" providerId="Windows Live" clId="Web-{1237B79B-AB00-47B1-BF20-969AB0E582B4}" dt="2021-06-02T10:30:40.147" v="182"/>
          <ac:cxnSpMkLst>
            <pc:docMk/>
            <pc:sldMk cId="468811333" sldId="263"/>
            <ac:cxnSpMk id="141" creationId="{1CEAAEA9-89F1-43DE-B931-C206AA004DB7}"/>
          </ac:cxnSpMkLst>
        </pc:cxnChg>
        <pc:cxnChg chg="del">
          <ac:chgData name="Kshitij Srivastava" userId="9ca786a045148134" providerId="Windows Live" clId="Web-{1237B79B-AB00-47B1-BF20-969AB0E582B4}" dt="2021-06-02T10:30:40.147" v="180"/>
          <ac:cxnSpMkLst>
            <pc:docMk/>
            <pc:sldMk cId="468811333" sldId="263"/>
            <ac:cxnSpMk id="143" creationId="{9ABD173F-525F-4B57-A65B-0F201ADDBC11}"/>
          </ac:cxnSpMkLst>
        </pc:cxnChg>
        <pc:cxnChg chg="del">
          <ac:chgData name="Kshitij Srivastava" userId="9ca786a045148134" providerId="Windows Live" clId="Web-{1237B79B-AB00-47B1-BF20-969AB0E582B4}" dt="2021-06-02T10:30:40.147" v="178"/>
          <ac:cxnSpMkLst>
            <pc:docMk/>
            <pc:sldMk cId="468811333" sldId="263"/>
            <ac:cxnSpMk id="145" creationId="{3233A9DD-7721-41A4-9E54-E767C563E18C}"/>
          </ac:cxnSpMkLst>
        </pc:cxnChg>
        <pc:cxnChg chg="del">
          <ac:chgData name="Kshitij Srivastava" userId="9ca786a045148134" providerId="Windows Live" clId="Web-{1237B79B-AB00-47B1-BF20-969AB0E582B4}" dt="2021-06-02T10:30:45.053" v="196"/>
          <ac:cxnSpMkLst>
            <pc:docMk/>
            <pc:sldMk cId="468811333" sldId="263"/>
            <ac:cxnSpMk id="150" creationId="{0B19DC8B-4B3D-48AB-A5D7-60107C2D45AC}"/>
          </ac:cxnSpMkLst>
        </pc:cxnChg>
        <pc:cxnChg chg="del">
          <ac:chgData name="Kshitij Srivastava" userId="9ca786a045148134" providerId="Windows Live" clId="Web-{1237B79B-AB00-47B1-BF20-969AB0E582B4}" dt="2021-06-02T10:30:45.053" v="194"/>
          <ac:cxnSpMkLst>
            <pc:docMk/>
            <pc:sldMk cId="468811333" sldId="263"/>
            <ac:cxnSpMk id="152" creationId="{10DA50A9-F415-4725-B2B4-B99DEBCC11A2}"/>
          </ac:cxnSpMkLst>
        </pc:cxnChg>
        <pc:cxnChg chg="del">
          <ac:chgData name="Kshitij Srivastava" userId="9ca786a045148134" providerId="Windows Live" clId="Web-{1237B79B-AB00-47B1-BF20-969AB0E582B4}" dt="2021-06-02T10:30:45.038" v="192"/>
          <ac:cxnSpMkLst>
            <pc:docMk/>
            <pc:sldMk cId="468811333" sldId="263"/>
            <ac:cxnSpMk id="154" creationId="{A31209C0-6155-4DDA-905F-C1414F36BF1C}"/>
          </ac:cxnSpMkLst>
        </pc:cxnChg>
        <pc:cxnChg chg="del">
          <ac:chgData name="Kshitij Srivastava" userId="9ca786a045148134" providerId="Windows Live" clId="Web-{1237B79B-AB00-47B1-BF20-969AB0E582B4}" dt="2021-06-02T10:30:29.803" v="167"/>
          <ac:cxnSpMkLst>
            <pc:docMk/>
            <pc:sldMk cId="468811333" sldId="263"/>
            <ac:cxnSpMk id="159" creationId="{FC3A37F4-71A6-43C3-92FE-9676CEAF893A}"/>
          </ac:cxnSpMkLst>
        </pc:cxnChg>
        <pc:cxnChg chg="del">
          <ac:chgData name="Kshitij Srivastava" userId="9ca786a045148134" providerId="Windows Live" clId="Web-{1237B79B-AB00-47B1-BF20-969AB0E582B4}" dt="2021-06-02T10:30:29.803" v="165"/>
          <ac:cxnSpMkLst>
            <pc:docMk/>
            <pc:sldMk cId="468811333" sldId="263"/>
            <ac:cxnSpMk id="161" creationId="{CD60F125-29DD-4939-969F-4EF1E3D4E82E}"/>
          </ac:cxnSpMkLst>
        </pc:cxnChg>
        <pc:cxnChg chg="del">
          <ac:chgData name="Kshitij Srivastava" userId="9ca786a045148134" providerId="Windows Live" clId="Web-{1237B79B-AB00-47B1-BF20-969AB0E582B4}" dt="2021-06-02T10:30:29.803" v="163"/>
          <ac:cxnSpMkLst>
            <pc:docMk/>
            <pc:sldMk cId="468811333" sldId="263"/>
            <ac:cxnSpMk id="163" creationId="{B13319B0-0E8C-4514-9AB0-2C48F1DAD781}"/>
          </ac:cxnSpMkLst>
        </pc:cxnChg>
        <pc:cxnChg chg="del">
          <ac:chgData name="Kshitij Srivastava" userId="9ca786a045148134" providerId="Windows Live" clId="Web-{1237B79B-AB00-47B1-BF20-969AB0E582B4}" dt="2021-06-02T10:30:42.866" v="189"/>
          <ac:cxnSpMkLst>
            <pc:docMk/>
            <pc:sldMk cId="468811333" sldId="263"/>
            <ac:cxnSpMk id="168" creationId="{F26E2226-ACF4-4AB6-BA01-1D3B71A57518}"/>
          </ac:cxnSpMkLst>
        </pc:cxnChg>
        <pc:cxnChg chg="del">
          <ac:chgData name="Kshitij Srivastava" userId="9ca786a045148134" providerId="Windows Live" clId="Web-{1237B79B-AB00-47B1-BF20-969AB0E582B4}" dt="2021-06-02T10:30:42.866" v="187"/>
          <ac:cxnSpMkLst>
            <pc:docMk/>
            <pc:sldMk cId="468811333" sldId="263"/>
            <ac:cxnSpMk id="170" creationId="{EDD67EEE-266E-4D08-91FC-79249C34DF98}"/>
          </ac:cxnSpMkLst>
        </pc:cxnChg>
        <pc:cxnChg chg="del">
          <ac:chgData name="Kshitij Srivastava" userId="9ca786a045148134" providerId="Windows Live" clId="Web-{1237B79B-AB00-47B1-BF20-969AB0E582B4}" dt="2021-06-02T10:30:42.866" v="185"/>
          <ac:cxnSpMkLst>
            <pc:docMk/>
            <pc:sldMk cId="468811333" sldId="263"/>
            <ac:cxnSpMk id="172" creationId="{FB52A01F-0906-4CFA-96A8-2C66C0DDEAE0}"/>
          </ac:cxnSpMkLst>
        </pc:cxnChg>
      </pc:sldChg>
      <pc:sldChg chg="addSp delSp modSp new">
        <pc:chgData name="Kshitij Srivastava" userId="9ca786a045148134" providerId="Windows Live" clId="Web-{1237B79B-AB00-47B1-BF20-969AB0E582B4}" dt="2021-06-02T10:56:07.091" v="238"/>
        <pc:sldMkLst>
          <pc:docMk/>
          <pc:sldMk cId="516493758" sldId="550"/>
        </pc:sldMkLst>
        <pc:spChg chg="mod">
          <ac:chgData name="Kshitij Srivastava" userId="9ca786a045148134" providerId="Windows Live" clId="Web-{1237B79B-AB00-47B1-BF20-969AB0E582B4}" dt="2021-06-02T10:15:06.847" v="15" actId="20577"/>
          <ac:spMkLst>
            <pc:docMk/>
            <pc:sldMk cId="516493758" sldId="550"/>
            <ac:spMk id="2" creationId="{6AA866A4-3033-40CD-985A-C26F8908A79D}"/>
          </ac:spMkLst>
        </pc:spChg>
        <pc:spChg chg="add del mod">
          <ac:chgData name="Kshitij Srivastava" userId="9ca786a045148134" providerId="Windows Live" clId="Web-{1237B79B-AB00-47B1-BF20-969AB0E582B4}" dt="2021-06-02T10:56:07.091" v="238"/>
          <ac:spMkLst>
            <pc:docMk/>
            <pc:sldMk cId="516493758" sldId="550"/>
            <ac:spMk id="4" creationId="{A0630CDB-784B-4806-A7BF-4BB6A29CF03E}"/>
          </ac:spMkLst>
        </pc:spChg>
        <pc:picChg chg="add del mod">
          <ac:chgData name="Kshitij Srivastava" userId="9ca786a045148134" providerId="Windows Live" clId="Web-{1237B79B-AB00-47B1-BF20-969AB0E582B4}" dt="2021-06-02T10:56:05.935" v="237"/>
          <ac:picMkLst>
            <pc:docMk/>
            <pc:sldMk cId="516493758" sldId="550"/>
            <ac:picMk id="3" creationId="{D77ECB9B-EBA5-42A3-BB87-F998FC967175}"/>
          </ac:picMkLst>
        </pc:picChg>
      </pc:sldChg>
      <pc:sldChg chg="addSp delSp modSp add replId addAnim delAnim modAnim">
        <pc:chgData name="Kshitij Srivastava" userId="9ca786a045148134" providerId="Windows Live" clId="Web-{1237B79B-AB00-47B1-BF20-969AB0E582B4}" dt="2021-06-02T11:05:59.468" v="346"/>
        <pc:sldMkLst>
          <pc:docMk/>
          <pc:sldMk cId="3073975130" sldId="551"/>
        </pc:sldMkLst>
        <pc:spChg chg="mod">
          <ac:chgData name="Kshitij Srivastava" userId="9ca786a045148134" providerId="Windows Live" clId="Web-{1237B79B-AB00-47B1-BF20-969AB0E582B4}" dt="2021-06-02T10:41:34.697" v="199" actId="20577"/>
          <ac:spMkLst>
            <pc:docMk/>
            <pc:sldMk cId="3073975130" sldId="551"/>
            <ac:spMk id="2" creationId="{6AA866A4-3033-40CD-985A-C26F8908A79D}"/>
          </ac:spMkLst>
        </pc:spChg>
        <pc:spChg chg="mod">
          <ac:chgData name="Kshitij Srivastava" userId="9ca786a045148134" providerId="Windows Live" clId="Web-{1237B79B-AB00-47B1-BF20-969AB0E582B4}" dt="2021-06-02T10:25:08.630" v="102" actId="1076"/>
          <ac:spMkLst>
            <pc:docMk/>
            <pc:sldMk cId="3073975130" sldId="551"/>
            <ac:spMk id="4" creationId="{A0630CDB-784B-4806-A7BF-4BB6A29CF03E}"/>
          </ac:spMkLst>
        </pc:spChg>
        <pc:spChg chg="add mod">
          <ac:chgData name="Kshitij Srivastava" userId="9ca786a045148134" providerId="Windows Live" clId="Web-{1237B79B-AB00-47B1-BF20-969AB0E582B4}" dt="2021-06-02T10:27:16.303" v="145" actId="1076"/>
          <ac:spMkLst>
            <pc:docMk/>
            <pc:sldMk cId="3073975130" sldId="551"/>
            <ac:spMk id="15" creationId="{F4B53A32-9D94-4541-9F1D-3D5815C93A23}"/>
          </ac:spMkLst>
        </pc:spChg>
        <pc:spChg chg="add mod">
          <ac:chgData name="Kshitij Srivastava" userId="9ca786a045148134" providerId="Windows Live" clId="Web-{1237B79B-AB00-47B1-BF20-969AB0E582B4}" dt="2021-06-02T10:27:21.928" v="147" actId="1076"/>
          <ac:spMkLst>
            <pc:docMk/>
            <pc:sldMk cId="3073975130" sldId="551"/>
            <ac:spMk id="16" creationId="{029D627B-10D1-4632-8F09-F85674A5DAEF}"/>
          </ac:spMkLst>
        </pc:spChg>
        <pc:spChg chg="add mod">
          <ac:chgData name="Kshitij Srivastava" userId="9ca786a045148134" providerId="Windows Live" clId="Web-{1237B79B-AB00-47B1-BF20-969AB0E582B4}" dt="2021-06-02T10:27:47.553" v="154" actId="1076"/>
          <ac:spMkLst>
            <pc:docMk/>
            <pc:sldMk cId="3073975130" sldId="551"/>
            <ac:spMk id="17" creationId="{C5FADCE4-A558-4859-ADC2-F0977ED8E551}"/>
          </ac:spMkLst>
        </pc:spChg>
        <pc:spChg chg="add mod">
          <ac:chgData name="Kshitij Srivastava" userId="9ca786a045148134" providerId="Windows Live" clId="Web-{1237B79B-AB00-47B1-BF20-969AB0E582B4}" dt="2021-06-02T10:27:37.959" v="152" actId="1076"/>
          <ac:spMkLst>
            <pc:docMk/>
            <pc:sldMk cId="3073975130" sldId="551"/>
            <ac:spMk id="18" creationId="{44124605-3AC4-4C41-8700-D243A43447F5}"/>
          </ac:spMkLst>
        </pc:spChg>
        <pc:picChg chg="mod">
          <ac:chgData name="Kshitij Srivastava" userId="9ca786a045148134" providerId="Windows Live" clId="Web-{1237B79B-AB00-47B1-BF20-969AB0E582B4}" dt="2021-06-02T10:24:54.099" v="99" actId="1076"/>
          <ac:picMkLst>
            <pc:docMk/>
            <pc:sldMk cId="3073975130" sldId="551"/>
            <ac:picMk id="3" creationId="{D77ECB9B-EBA5-42A3-BB87-F998FC967175}"/>
          </ac:picMkLst>
        </pc:picChg>
        <pc:picChg chg="add mod">
          <ac:chgData name="Kshitij Srivastava" userId="9ca786a045148134" providerId="Windows Live" clId="Web-{1237B79B-AB00-47B1-BF20-969AB0E582B4}" dt="2021-06-02T10:22:57.020" v="65" actId="1076"/>
          <ac:picMkLst>
            <pc:docMk/>
            <pc:sldMk cId="3073975130" sldId="551"/>
            <ac:picMk id="8" creationId="{39099FD2-F9F0-4622-A729-A97053A6F9AF}"/>
          </ac:picMkLst>
        </pc:picChg>
        <pc:picChg chg="add mod">
          <ac:chgData name="Kshitij Srivastava" userId="9ca786a045148134" providerId="Windows Live" clId="Web-{1237B79B-AB00-47B1-BF20-969AB0E582B4}" dt="2021-06-02T10:26:28.068" v="120" actId="1076"/>
          <ac:picMkLst>
            <pc:docMk/>
            <pc:sldMk cId="3073975130" sldId="551"/>
            <ac:picMk id="9" creationId="{F59D7961-DB7D-481B-91E2-7F6573379CF5}"/>
          </ac:picMkLst>
        </pc:picChg>
        <pc:picChg chg="add mod">
          <ac:chgData name="Kshitij Srivastava" userId="9ca786a045148134" providerId="Windows Live" clId="Web-{1237B79B-AB00-47B1-BF20-969AB0E582B4}" dt="2021-06-02T10:24:23.521" v="88" actId="1076"/>
          <ac:picMkLst>
            <pc:docMk/>
            <pc:sldMk cId="3073975130" sldId="551"/>
            <ac:picMk id="10" creationId="{FAB87934-E1F4-42C6-81BD-E040096B499B}"/>
          </ac:picMkLst>
        </pc:picChg>
        <pc:picChg chg="add mod">
          <ac:chgData name="Kshitij Srivastava" userId="9ca786a045148134" providerId="Windows Live" clId="Web-{1237B79B-AB00-47B1-BF20-969AB0E582B4}" dt="2021-06-02T10:26:00.334" v="114" actId="1076"/>
          <ac:picMkLst>
            <pc:docMk/>
            <pc:sldMk cId="3073975130" sldId="551"/>
            <ac:picMk id="11" creationId="{439D425D-E7B5-4A4A-9782-76710E44DC20}"/>
          </ac:picMkLst>
        </pc:picChg>
        <pc:picChg chg="add del mod">
          <ac:chgData name="Kshitij Srivastava" userId="9ca786a045148134" providerId="Windows Live" clId="Web-{1237B79B-AB00-47B1-BF20-969AB0E582B4}" dt="2021-06-02T10:50:00.496" v="220"/>
          <ac:picMkLst>
            <pc:docMk/>
            <pc:sldMk cId="3073975130" sldId="551"/>
            <ac:picMk id="20" creationId="{DC335DDB-9144-4D1D-8456-7647CBB17958}"/>
          </ac:picMkLst>
        </pc:picChg>
        <pc:picChg chg="add mod">
          <ac:chgData name="Kshitij Srivastava" userId="9ca786a045148134" providerId="Windows Live" clId="Web-{1237B79B-AB00-47B1-BF20-969AB0E582B4}" dt="2021-06-02T10:50:35.277" v="227" actId="1076"/>
          <ac:picMkLst>
            <pc:docMk/>
            <pc:sldMk cId="3073975130" sldId="551"/>
            <ac:picMk id="21" creationId="{F3B1831B-6FA0-46C5-86CC-3A87672E9E27}"/>
          </ac:picMkLst>
        </pc:picChg>
        <pc:picChg chg="add mod">
          <ac:chgData name="Kshitij Srivastava" userId="9ca786a045148134" providerId="Windows Live" clId="Web-{1237B79B-AB00-47B1-BF20-969AB0E582B4}" dt="2021-06-02T10:50:54.543" v="235" actId="1076"/>
          <ac:picMkLst>
            <pc:docMk/>
            <pc:sldMk cId="3073975130" sldId="551"/>
            <ac:picMk id="22" creationId="{5A5F7FE5-0DA9-4623-819F-E0C810EF890F}"/>
          </ac:picMkLst>
        </pc:picChg>
        <pc:picChg chg="add mod">
          <ac:chgData name="Kshitij Srivastava" userId="9ca786a045148134" providerId="Windows Live" clId="Web-{1237B79B-AB00-47B1-BF20-969AB0E582B4}" dt="2021-06-02T11:05:48.718" v="344"/>
          <ac:picMkLst>
            <pc:docMk/>
            <pc:sldMk cId="3073975130" sldId="551"/>
            <ac:picMk id="23" creationId="{FC1D5935-A19B-4A39-98BA-AA010AC7CF72}"/>
          </ac:picMkLst>
        </pc:picChg>
        <pc:cxnChg chg="add del mod">
          <ac:chgData name="Kshitij Srivastava" userId="9ca786a045148134" providerId="Windows Live" clId="Web-{1237B79B-AB00-47B1-BF20-969AB0E582B4}" dt="2021-06-02T10:21:45.848" v="48"/>
          <ac:cxnSpMkLst>
            <pc:docMk/>
            <pc:sldMk cId="3073975130" sldId="551"/>
            <ac:cxnSpMk id="5" creationId="{4F86F7C2-62D2-4B97-A1F7-8961EE9D788E}"/>
          </ac:cxnSpMkLst>
        </pc:cxnChg>
        <pc:cxnChg chg="add mod">
          <ac:chgData name="Kshitij Srivastava" userId="9ca786a045148134" providerId="Windows Live" clId="Web-{1237B79B-AB00-47B1-BF20-969AB0E582B4}" dt="2021-06-02T10:26:40.865" v="123" actId="14100"/>
          <ac:cxnSpMkLst>
            <pc:docMk/>
            <pc:sldMk cId="3073975130" sldId="551"/>
            <ac:cxnSpMk id="6" creationId="{2579681E-5BA8-46C5-B307-BB7557A7CBD0}"/>
          </ac:cxnSpMkLst>
        </pc:cxnChg>
        <pc:cxnChg chg="add mod">
          <ac:chgData name="Kshitij Srivastava" userId="9ca786a045148134" providerId="Windows Live" clId="Web-{1237B79B-AB00-47B1-BF20-969AB0E582B4}" dt="2021-06-02T10:26:22.021" v="118" actId="14100"/>
          <ac:cxnSpMkLst>
            <pc:docMk/>
            <pc:sldMk cId="3073975130" sldId="551"/>
            <ac:cxnSpMk id="12" creationId="{1A2E38E0-CD7B-4048-86D5-290425561CAF}"/>
          </ac:cxnSpMkLst>
        </pc:cxnChg>
        <pc:cxnChg chg="add mod">
          <ac:chgData name="Kshitij Srivastava" userId="9ca786a045148134" providerId="Windows Live" clId="Web-{1237B79B-AB00-47B1-BF20-969AB0E582B4}" dt="2021-06-02T10:26:30.584" v="121" actId="14100"/>
          <ac:cxnSpMkLst>
            <pc:docMk/>
            <pc:sldMk cId="3073975130" sldId="551"/>
            <ac:cxnSpMk id="13" creationId="{EED00A58-74AF-417D-9696-51C4F8B101B5}"/>
          </ac:cxnSpMkLst>
        </pc:cxnChg>
        <pc:cxnChg chg="add mod">
          <ac:chgData name="Kshitij Srivastava" userId="9ca786a045148134" providerId="Windows Live" clId="Web-{1237B79B-AB00-47B1-BF20-969AB0E582B4}" dt="2021-06-02T10:26:37.490" v="122" actId="14100"/>
          <ac:cxnSpMkLst>
            <pc:docMk/>
            <pc:sldMk cId="3073975130" sldId="551"/>
            <ac:cxnSpMk id="14" creationId="{7F6E4C5F-BB03-4794-983B-66040E3F024F}"/>
          </ac:cxnSpMkLst>
        </pc:cxnChg>
      </pc:sldChg>
      <pc:sldChg chg="add del replId">
        <pc:chgData name="Kshitij Srivastava" userId="9ca786a045148134" providerId="Windows Live" clId="Web-{1237B79B-AB00-47B1-BF20-969AB0E582B4}" dt="2021-06-02T10:27:27.631" v="149"/>
        <pc:sldMkLst>
          <pc:docMk/>
          <pc:sldMk cId="23105995" sldId="552"/>
        </pc:sldMkLst>
      </pc:sldChg>
      <pc:sldChg chg="add replId">
        <pc:chgData name="Kshitij Srivastava" userId="9ca786a045148134" providerId="Windows Live" clId="Web-{1237B79B-AB00-47B1-BF20-969AB0E582B4}" dt="2021-06-02T10:30:22.553" v="161"/>
        <pc:sldMkLst>
          <pc:docMk/>
          <pc:sldMk cId="815825856" sldId="552"/>
        </pc:sldMkLst>
      </pc:sldChg>
      <pc:sldChg chg="modSp add replId">
        <pc:chgData name="Kshitij Srivastava" userId="9ca786a045148134" providerId="Windows Live" clId="Web-{1237B79B-AB00-47B1-BF20-969AB0E582B4}" dt="2021-06-02T10:56:22.356" v="241" actId="1076"/>
        <pc:sldMkLst>
          <pc:docMk/>
          <pc:sldMk cId="268619856" sldId="553"/>
        </pc:sldMkLst>
        <pc:spChg chg="mod">
          <ac:chgData name="Kshitij Srivastava" userId="9ca786a045148134" providerId="Windows Live" clId="Web-{1237B79B-AB00-47B1-BF20-969AB0E582B4}" dt="2021-06-02T10:56:22.356" v="241" actId="1076"/>
          <ac:spMkLst>
            <pc:docMk/>
            <pc:sldMk cId="268619856" sldId="553"/>
            <ac:spMk id="4" creationId="{A0630CDB-784B-4806-A7BF-4BB6A29CF03E}"/>
          </ac:spMkLst>
        </pc:spChg>
      </pc:sldChg>
      <pc:sldChg chg="addSp delSp modSp add ord replId delAnim">
        <pc:chgData name="Kshitij Srivastava" userId="9ca786a045148134" providerId="Windows Live" clId="Web-{1237B79B-AB00-47B1-BF20-969AB0E582B4}" dt="2021-06-02T10:58:35.763" v="260"/>
        <pc:sldMkLst>
          <pc:docMk/>
          <pc:sldMk cId="3361127089" sldId="554"/>
        </pc:sldMkLst>
        <pc:spChg chg="add del mod">
          <ac:chgData name="Kshitij Srivastava" userId="9ca786a045148134" providerId="Windows Live" clId="Web-{1237B79B-AB00-47B1-BF20-969AB0E582B4}" dt="2021-06-02T10:57:21.919" v="248"/>
          <ac:spMkLst>
            <pc:docMk/>
            <pc:sldMk cId="3361127089" sldId="554"/>
            <ac:spMk id="5" creationId="{AE657FFD-611A-47D3-B152-2E974215F330}"/>
          </ac:spMkLst>
        </pc:spChg>
        <pc:spChg chg="add del mod">
          <ac:chgData name="Kshitij Srivastava" userId="9ca786a045148134" providerId="Windows Live" clId="Web-{1237B79B-AB00-47B1-BF20-969AB0E582B4}" dt="2021-06-02T10:58:35.763" v="260"/>
          <ac:spMkLst>
            <pc:docMk/>
            <pc:sldMk cId="3361127089" sldId="554"/>
            <ac:spMk id="7" creationId="{B5F97D5C-3224-4D27-ABFD-AC82D3CD6546}"/>
          </ac:spMkLst>
        </pc:spChg>
        <pc:picChg chg="del">
          <ac:chgData name="Kshitij Srivastava" userId="9ca786a045148134" providerId="Windows Live" clId="Web-{1237B79B-AB00-47B1-BF20-969AB0E582B4}" dt="2021-06-02T10:56:45.950" v="243"/>
          <ac:picMkLst>
            <pc:docMk/>
            <pc:sldMk cId="3361127089" sldId="554"/>
            <ac:picMk id="22" creationId="{5A5F7FE5-0DA9-4623-819F-E0C810EF890F}"/>
          </ac:picMkLst>
        </pc:picChg>
      </pc:sldChg>
      <pc:sldChg chg="add del replId">
        <pc:chgData name="Kshitij Srivastava" userId="9ca786a045148134" providerId="Windows Live" clId="Web-{1237B79B-AB00-47B1-BF20-969AB0E582B4}" dt="2021-06-02T10:58:24.326" v="258"/>
        <pc:sldMkLst>
          <pc:docMk/>
          <pc:sldMk cId="1932649549" sldId="555"/>
        </pc:sldMkLst>
      </pc:sldChg>
      <pc:sldChg chg="addSp modSp add replId delAnim">
        <pc:chgData name="Kshitij Srivastava" userId="9ca786a045148134" providerId="Windows Live" clId="Web-{1237B79B-AB00-47B1-BF20-969AB0E582B4}" dt="2021-06-02T10:59:59.092" v="285" actId="688"/>
        <pc:sldMkLst>
          <pc:docMk/>
          <pc:sldMk cId="2197260894" sldId="555"/>
        </pc:sldMkLst>
        <pc:spChg chg="add mod">
          <ac:chgData name="Kshitij Srivastava" userId="9ca786a045148134" providerId="Windows Live" clId="Web-{1237B79B-AB00-47B1-BF20-969AB0E582B4}" dt="2021-06-02T10:59:59.092" v="285" actId="688"/>
          <ac:spMkLst>
            <pc:docMk/>
            <pc:sldMk cId="2197260894" sldId="555"/>
            <ac:spMk id="5" creationId="{BE622E03-C6AA-4AF4-8D9D-0DDCA3FC2A28}"/>
          </ac:spMkLst>
        </pc:spChg>
        <pc:spChg chg="add mod">
          <ac:chgData name="Kshitij Srivastava" userId="9ca786a045148134" providerId="Windows Live" clId="Web-{1237B79B-AB00-47B1-BF20-969AB0E582B4}" dt="2021-06-02T10:59:02.732" v="265"/>
          <ac:spMkLst>
            <pc:docMk/>
            <pc:sldMk cId="2197260894" sldId="555"/>
            <ac:spMk id="19" creationId="{C3F4E117-ADF8-4BCE-85E6-9B486ECEBC9C}"/>
          </ac:spMkLst>
        </pc:spChg>
        <pc:cxnChg chg="mod">
          <ac:chgData name="Kshitij Srivastava" userId="9ca786a045148134" providerId="Windows Live" clId="Web-{1237B79B-AB00-47B1-BF20-969AB0E582B4}" dt="2021-06-02T10:59:11.638" v="266"/>
          <ac:cxnSpMkLst>
            <pc:docMk/>
            <pc:sldMk cId="2197260894" sldId="555"/>
            <ac:cxnSpMk id="13" creationId="{EED00A58-74AF-417D-9696-51C4F8B101B5}"/>
          </ac:cxnSpMkLst>
        </pc:cxnChg>
      </pc:sldChg>
      <pc:sldChg chg="addSp modSp add ord replId addAnim delAnim">
        <pc:chgData name="Kshitij Srivastava" userId="9ca786a045148134" providerId="Windows Live" clId="Web-{1237B79B-AB00-47B1-BF20-969AB0E582B4}" dt="2021-06-02T11:04:49.499" v="340"/>
        <pc:sldMkLst>
          <pc:docMk/>
          <pc:sldMk cId="3822323827" sldId="556"/>
        </pc:sldMkLst>
        <pc:spChg chg="add mod">
          <ac:chgData name="Kshitij Srivastava" userId="9ca786a045148134" providerId="Windows Live" clId="Web-{1237B79B-AB00-47B1-BF20-969AB0E582B4}" dt="2021-06-02T11:01:24.108" v="304"/>
          <ac:spMkLst>
            <pc:docMk/>
            <pc:sldMk cId="3822323827" sldId="556"/>
            <ac:spMk id="7" creationId="{4F39D18E-EF8F-4B72-8B90-E67C25AC7CE3}"/>
          </ac:spMkLst>
        </pc:spChg>
        <pc:spChg chg="add mod">
          <ac:chgData name="Kshitij Srivastava" userId="9ca786a045148134" providerId="Windows Live" clId="Web-{1237B79B-AB00-47B1-BF20-969AB0E582B4}" dt="2021-06-02T11:02:00.014" v="324" actId="1076"/>
          <ac:spMkLst>
            <pc:docMk/>
            <pc:sldMk cId="3822323827" sldId="556"/>
            <ac:spMk id="20" creationId="{9E94226F-BC66-42A4-B82E-2E1D5DDEFAF9}"/>
          </ac:spMkLst>
        </pc:spChg>
        <pc:picChg chg="add mod">
          <ac:chgData name="Kshitij Srivastava" userId="9ca786a045148134" providerId="Windows Live" clId="Web-{1237B79B-AB00-47B1-BF20-969AB0E582B4}" dt="2021-06-02T11:02:04.530" v="326" actId="1076"/>
          <ac:picMkLst>
            <pc:docMk/>
            <pc:sldMk cId="3822323827" sldId="556"/>
            <ac:picMk id="5" creationId="{EBFC9B7A-BCDB-46B9-9B03-3FBDE526C32F}"/>
          </ac:picMkLst>
        </pc:picChg>
        <pc:picChg chg="mod">
          <ac:chgData name="Kshitij Srivastava" userId="9ca786a045148134" providerId="Windows Live" clId="Web-{1237B79B-AB00-47B1-BF20-969AB0E582B4}" dt="2021-06-02T11:01:16.373" v="300" actId="1076"/>
          <ac:picMkLst>
            <pc:docMk/>
            <pc:sldMk cId="3822323827" sldId="556"/>
            <ac:picMk id="9" creationId="{F59D7961-DB7D-481B-91E2-7F6573379CF5}"/>
          </ac:picMkLst>
        </pc:picChg>
        <pc:cxnChg chg="mod">
          <ac:chgData name="Kshitij Srivastava" userId="9ca786a045148134" providerId="Windows Live" clId="Web-{1237B79B-AB00-47B1-BF20-969AB0E582B4}" dt="2021-06-02T11:01:24.092" v="303"/>
          <ac:cxnSpMkLst>
            <pc:docMk/>
            <pc:sldMk cId="3822323827" sldId="556"/>
            <ac:cxnSpMk id="13" creationId="{EED00A58-74AF-417D-9696-51C4F8B101B5}"/>
          </ac:cxnSpMkLst>
        </pc:cxnChg>
      </pc:sldChg>
      <pc:sldChg chg="addSp modSp add replId addAnim">
        <pc:chgData name="Kshitij Srivastava" userId="9ca786a045148134" providerId="Windows Live" clId="Web-{1237B79B-AB00-47B1-BF20-969AB0E582B4}" dt="2021-06-02T11:03:17.421" v="336" actId="1076"/>
        <pc:sldMkLst>
          <pc:docMk/>
          <pc:sldMk cId="2510150454" sldId="557"/>
        </pc:sldMkLst>
        <pc:spChg chg="mod">
          <ac:chgData name="Kshitij Srivastava" userId="9ca786a045148134" providerId="Windows Live" clId="Web-{1237B79B-AB00-47B1-BF20-969AB0E582B4}" dt="2021-06-02T11:02:50.983" v="329" actId="1076"/>
          <ac:spMkLst>
            <pc:docMk/>
            <pc:sldMk cId="2510150454" sldId="557"/>
            <ac:spMk id="57" creationId="{733FBEDA-ACB6-4EE0-9682-B5749DCCAEB9}"/>
          </ac:spMkLst>
        </pc:spChg>
        <pc:spChg chg="mod">
          <ac:chgData name="Kshitij Srivastava" userId="9ca786a045148134" providerId="Windows Live" clId="Web-{1237B79B-AB00-47B1-BF20-969AB0E582B4}" dt="2021-06-02T11:03:10.858" v="334" actId="1076"/>
          <ac:spMkLst>
            <pc:docMk/>
            <pc:sldMk cId="2510150454" sldId="557"/>
            <ac:spMk id="178" creationId="{B80BBB98-234D-4D08-859D-C88EBDEA5216}"/>
          </ac:spMkLst>
        </pc:spChg>
        <pc:picChg chg="add mod">
          <ac:chgData name="Kshitij Srivastava" userId="9ca786a045148134" providerId="Windows Live" clId="Web-{1237B79B-AB00-47B1-BF20-969AB0E582B4}" dt="2021-06-02T11:02:54.842" v="331" actId="1076"/>
          <ac:picMkLst>
            <pc:docMk/>
            <pc:sldMk cId="2510150454" sldId="557"/>
            <ac:picMk id="5" creationId="{33D8593D-FCCF-40F8-B20E-F221FEF923C7}"/>
          </ac:picMkLst>
        </pc:picChg>
        <pc:picChg chg="add mod">
          <ac:chgData name="Kshitij Srivastava" userId="9ca786a045148134" providerId="Windows Live" clId="Web-{1237B79B-AB00-47B1-BF20-969AB0E582B4}" dt="2021-06-02T11:03:00.686" v="333" actId="1076"/>
          <ac:picMkLst>
            <pc:docMk/>
            <pc:sldMk cId="2510150454" sldId="557"/>
            <ac:picMk id="7" creationId="{BA31F414-3AB5-4C54-A28E-84D7DA816F99}"/>
          </ac:picMkLst>
        </pc:picChg>
        <pc:picChg chg="add mod">
          <ac:chgData name="Kshitij Srivastava" userId="9ca786a045148134" providerId="Windows Live" clId="Web-{1237B79B-AB00-47B1-BF20-969AB0E582B4}" dt="2021-06-02T11:03:17.421" v="336" actId="1076"/>
          <ac:picMkLst>
            <pc:docMk/>
            <pc:sldMk cId="2510150454" sldId="557"/>
            <ac:picMk id="9" creationId="{5C95CA74-0C12-4570-845B-74F6C01EFA07}"/>
          </ac:picMkLst>
        </pc:picChg>
      </pc:sldChg>
      <pc:sldChg chg="modSp add del replId">
        <pc:chgData name="Kshitij Srivastava" userId="9ca786a045148134" providerId="Windows Live" clId="Web-{1237B79B-AB00-47B1-BF20-969AB0E582B4}" dt="2021-06-02T11:04:06.233" v="339"/>
        <pc:sldMkLst>
          <pc:docMk/>
          <pc:sldMk cId="14396030" sldId="558"/>
        </pc:sldMkLst>
        <pc:cxnChg chg="mod">
          <ac:chgData name="Kshitij Srivastava" userId="9ca786a045148134" providerId="Windows Live" clId="Web-{1237B79B-AB00-47B1-BF20-969AB0E582B4}" dt="2021-06-02T11:03:32.514" v="338"/>
          <ac:cxnSpMkLst>
            <pc:docMk/>
            <pc:sldMk cId="14396030" sldId="558"/>
            <ac:cxnSpMk id="12" creationId="{92E759A6-9E7C-4C02-AD95-41489A86DBAE}"/>
          </ac:cxnSpMkLst>
        </pc:cxnChg>
      </pc:sldChg>
      <pc:sldChg chg="addSp delSp modSp add ord replId">
        <pc:chgData name="Kshitij Srivastava" userId="9ca786a045148134" providerId="Windows Live" clId="Web-{1237B79B-AB00-47B1-BF20-969AB0E582B4}" dt="2021-06-02T11:27:14.251" v="455" actId="1076"/>
        <pc:sldMkLst>
          <pc:docMk/>
          <pc:sldMk cId="91507688" sldId="558"/>
        </pc:sldMkLst>
        <pc:spChg chg="add del mod">
          <ac:chgData name="Kshitij Srivastava" userId="9ca786a045148134" providerId="Windows Live" clId="Web-{1237B79B-AB00-47B1-BF20-969AB0E582B4}" dt="2021-06-02T11:24:22.847" v="375"/>
          <ac:spMkLst>
            <pc:docMk/>
            <pc:sldMk cId="91507688" sldId="558"/>
            <ac:spMk id="55" creationId="{F854F204-AAB3-4CD5-92C4-D376B2FF070C}"/>
          </ac:spMkLst>
        </pc:spChg>
        <pc:spChg chg="add del mod">
          <ac:chgData name="Kshitij Srivastava" userId="9ca786a045148134" providerId="Windows Live" clId="Web-{1237B79B-AB00-47B1-BF20-969AB0E582B4}" dt="2021-06-02T11:24:22.847" v="373"/>
          <ac:spMkLst>
            <pc:docMk/>
            <pc:sldMk cId="91507688" sldId="558"/>
            <ac:spMk id="57" creationId="{B9E90D8F-9253-4AF4-9861-9DD5057D74E0}"/>
          </ac:spMkLst>
        </pc:spChg>
        <pc:spChg chg="add del mod">
          <ac:chgData name="Kshitij Srivastava" userId="9ca786a045148134" providerId="Windows Live" clId="Web-{1237B79B-AB00-47B1-BF20-969AB0E582B4}" dt="2021-06-02T11:24:22.847" v="371"/>
          <ac:spMkLst>
            <pc:docMk/>
            <pc:sldMk cId="91507688" sldId="558"/>
            <ac:spMk id="59" creationId="{B9F285D0-DEB4-4167-9EEC-6019C65373F2}"/>
          </ac:spMkLst>
        </pc:spChg>
        <pc:spChg chg="add del mod">
          <ac:chgData name="Kshitij Srivastava" userId="9ca786a045148134" providerId="Windows Live" clId="Web-{1237B79B-AB00-47B1-BF20-969AB0E582B4}" dt="2021-06-02T11:24:22.847" v="369"/>
          <ac:spMkLst>
            <pc:docMk/>
            <pc:sldMk cId="91507688" sldId="558"/>
            <ac:spMk id="61" creationId="{8A2BB2D1-71D0-454E-B279-783CC61CED10}"/>
          </ac:spMkLst>
        </pc:spChg>
        <pc:spChg chg="add del mod">
          <ac:chgData name="Kshitij Srivastava" userId="9ca786a045148134" providerId="Windows Live" clId="Web-{1237B79B-AB00-47B1-BF20-969AB0E582B4}" dt="2021-06-02T11:26:21.939" v="432"/>
          <ac:spMkLst>
            <pc:docMk/>
            <pc:sldMk cId="91507688" sldId="558"/>
            <ac:spMk id="64" creationId="{67915465-282D-4066-AB70-CE451BE4950A}"/>
          </ac:spMkLst>
        </pc:spChg>
        <pc:spChg chg="add mod">
          <ac:chgData name="Kshitij Srivastava" userId="9ca786a045148134" providerId="Windows Live" clId="Web-{1237B79B-AB00-47B1-BF20-969AB0E582B4}" dt="2021-06-02T11:25:54.299" v="405" actId="1076"/>
          <ac:spMkLst>
            <pc:docMk/>
            <pc:sldMk cId="91507688" sldId="558"/>
            <ac:spMk id="66" creationId="{2E9BA1E0-5AA7-46BE-BFB4-4CF42BF72605}"/>
          </ac:spMkLst>
        </pc:spChg>
        <pc:spChg chg="add mod">
          <ac:chgData name="Kshitij Srivastava" userId="9ca786a045148134" providerId="Windows Live" clId="Web-{1237B79B-AB00-47B1-BF20-969AB0E582B4}" dt="2021-06-02T11:25:54.330" v="407" actId="1076"/>
          <ac:spMkLst>
            <pc:docMk/>
            <pc:sldMk cId="91507688" sldId="558"/>
            <ac:spMk id="68" creationId="{058B6F13-4C6F-40BA-B74D-91476CEF821C}"/>
          </ac:spMkLst>
        </pc:spChg>
        <pc:spChg chg="add del mod">
          <ac:chgData name="Kshitij Srivastava" userId="9ca786a045148134" providerId="Windows Live" clId="Web-{1237B79B-AB00-47B1-BF20-969AB0E582B4}" dt="2021-06-02T11:26:26.721" v="434"/>
          <ac:spMkLst>
            <pc:docMk/>
            <pc:sldMk cId="91507688" sldId="558"/>
            <ac:spMk id="70" creationId="{BFD40720-2AB5-4140-BBD4-D512B7573E8C}"/>
          </ac:spMkLst>
        </pc:spChg>
        <pc:spChg chg="add del mod">
          <ac:chgData name="Kshitij Srivastava" userId="9ca786a045148134" providerId="Windows Live" clId="Web-{1237B79B-AB00-47B1-BF20-969AB0E582B4}" dt="2021-06-02T11:26:15.533" v="428"/>
          <ac:spMkLst>
            <pc:docMk/>
            <pc:sldMk cId="91507688" sldId="558"/>
            <ac:spMk id="72" creationId="{B2554996-AD70-4EC3-92C8-229B68179353}"/>
          </ac:spMkLst>
        </pc:spChg>
        <pc:spChg chg="add mod">
          <ac:chgData name="Kshitij Srivastava" userId="9ca786a045148134" providerId="Windows Live" clId="Web-{1237B79B-AB00-47B1-BF20-969AB0E582B4}" dt="2021-06-02T11:26:51.548" v="437" actId="1076"/>
          <ac:spMkLst>
            <pc:docMk/>
            <pc:sldMk cId="91507688" sldId="558"/>
            <ac:spMk id="74" creationId="{3D87DF5E-8631-48AC-B2EC-966C999B96B4}"/>
          </ac:spMkLst>
        </pc:spChg>
        <pc:spChg chg="add mod">
          <ac:chgData name="Kshitij Srivastava" userId="9ca786a045148134" providerId="Windows Live" clId="Web-{1237B79B-AB00-47B1-BF20-969AB0E582B4}" dt="2021-06-02T11:26:51.564" v="439" actId="1076"/>
          <ac:spMkLst>
            <pc:docMk/>
            <pc:sldMk cId="91507688" sldId="558"/>
            <ac:spMk id="76" creationId="{DE3B1469-9927-4A75-A921-E9F2721593AD}"/>
          </ac:spMkLst>
        </pc:spChg>
        <pc:spChg chg="add del mod">
          <ac:chgData name="Kshitij Srivastava" userId="9ca786a045148134" providerId="Windows Live" clId="Web-{1237B79B-AB00-47B1-BF20-969AB0E582B4}" dt="2021-06-02T11:26:19.002" v="430"/>
          <ac:spMkLst>
            <pc:docMk/>
            <pc:sldMk cId="91507688" sldId="558"/>
            <ac:spMk id="78" creationId="{740013B6-3F9C-46B7-B03C-1C17C62D9BF0}"/>
          </ac:spMkLst>
        </pc:spChg>
        <pc:spChg chg="add mod">
          <ac:chgData name="Kshitij Srivastava" userId="9ca786a045148134" providerId="Windows Live" clId="Web-{1237B79B-AB00-47B1-BF20-969AB0E582B4}" dt="2021-06-02T11:27:07.923" v="445" actId="1076"/>
          <ac:spMkLst>
            <pc:docMk/>
            <pc:sldMk cId="91507688" sldId="558"/>
            <ac:spMk id="81" creationId="{73688F63-A6F6-47F5-9ADD-FB61BC89DFC5}"/>
          </ac:spMkLst>
        </pc:spChg>
        <pc:spChg chg="add mod">
          <ac:chgData name="Kshitij Srivastava" userId="9ca786a045148134" providerId="Windows Live" clId="Web-{1237B79B-AB00-47B1-BF20-969AB0E582B4}" dt="2021-06-02T11:27:07.939" v="447" actId="1076"/>
          <ac:spMkLst>
            <pc:docMk/>
            <pc:sldMk cId="91507688" sldId="558"/>
            <ac:spMk id="83" creationId="{8B2F0E6F-1559-4B4D-92C5-B3E9712CC985}"/>
          </ac:spMkLst>
        </pc:spChg>
        <pc:spChg chg="add mod">
          <ac:chgData name="Kshitij Srivastava" userId="9ca786a045148134" providerId="Windows Live" clId="Web-{1237B79B-AB00-47B1-BF20-969AB0E582B4}" dt="2021-06-02T11:27:14.236" v="453" actId="1076"/>
          <ac:spMkLst>
            <pc:docMk/>
            <pc:sldMk cId="91507688" sldId="558"/>
            <ac:spMk id="85" creationId="{2B18C980-3BA2-41BD-9D44-8305CE9BD660}"/>
          </ac:spMkLst>
        </pc:spChg>
        <pc:spChg chg="add mod">
          <ac:chgData name="Kshitij Srivastava" userId="9ca786a045148134" providerId="Windows Live" clId="Web-{1237B79B-AB00-47B1-BF20-969AB0E582B4}" dt="2021-06-02T11:27:14.251" v="455" actId="1076"/>
          <ac:spMkLst>
            <pc:docMk/>
            <pc:sldMk cId="91507688" sldId="558"/>
            <ac:spMk id="87" creationId="{527F396E-8EDF-4D42-8A11-47749426188C}"/>
          </ac:spMkLst>
        </pc:spChg>
        <pc:cxnChg chg="add del mod">
          <ac:chgData name="Kshitij Srivastava" userId="9ca786a045148134" providerId="Windows Live" clId="Web-{1237B79B-AB00-47B1-BF20-969AB0E582B4}" dt="2021-06-02T11:24:22.847" v="374"/>
          <ac:cxnSpMkLst>
            <pc:docMk/>
            <pc:sldMk cId="91507688" sldId="558"/>
            <ac:cxnSpMk id="56" creationId="{BF1E0D9D-7AB4-4C74-BD7E-D2060AD12C99}"/>
          </ac:cxnSpMkLst>
        </pc:cxnChg>
        <pc:cxnChg chg="add del mod">
          <ac:chgData name="Kshitij Srivastava" userId="9ca786a045148134" providerId="Windows Live" clId="Web-{1237B79B-AB00-47B1-BF20-969AB0E582B4}" dt="2021-06-02T11:24:22.847" v="372"/>
          <ac:cxnSpMkLst>
            <pc:docMk/>
            <pc:sldMk cId="91507688" sldId="558"/>
            <ac:cxnSpMk id="58" creationId="{36B73A7C-F661-452B-8F9E-38AA067836D0}"/>
          </ac:cxnSpMkLst>
        </pc:cxnChg>
        <pc:cxnChg chg="add del mod">
          <ac:chgData name="Kshitij Srivastava" userId="9ca786a045148134" providerId="Windows Live" clId="Web-{1237B79B-AB00-47B1-BF20-969AB0E582B4}" dt="2021-06-02T11:24:22.847" v="370"/>
          <ac:cxnSpMkLst>
            <pc:docMk/>
            <pc:sldMk cId="91507688" sldId="558"/>
            <ac:cxnSpMk id="60" creationId="{FC7380D7-D5B6-4B44-9884-A8952F0D5104}"/>
          </ac:cxnSpMkLst>
        </pc:cxnChg>
        <pc:cxnChg chg="add del mod">
          <ac:chgData name="Kshitij Srivastava" userId="9ca786a045148134" providerId="Windows Live" clId="Web-{1237B79B-AB00-47B1-BF20-969AB0E582B4}" dt="2021-06-02T11:24:10.722" v="368"/>
          <ac:cxnSpMkLst>
            <pc:docMk/>
            <pc:sldMk cId="91507688" sldId="558"/>
            <ac:cxnSpMk id="62" creationId="{C6778193-76C4-465A-803E-83B0822A9751}"/>
          </ac:cxnSpMkLst>
        </pc:cxnChg>
        <pc:cxnChg chg="add del mod">
          <ac:chgData name="Kshitij Srivastava" userId="9ca786a045148134" providerId="Windows Live" clId="Web-{1237B79B-AB00-47B1-BF20-969AB0E582B4}" dt="2021-06-02T11:24:41.066" v="380"/>
          <ac:cxnSpMkLst>
            <pc:docMk/>
            <pc:sldMk cId="91507688" sldId="558"/>
            <ac:cxnSpMk id="63" creationId="{A59798EE-974A-4615-ABB3-D36636FAE109}"/>
          </ac:cxnSpMkLst>
        </pc:cxnChg>
        <pc:cxnChg chg="add mod">
          <ac:chgData name="Kshitij Srivastava" userId="9ca786a045148134" providerId="Windows Live" clId="Web-{1237B79B-AB00-47B1-BF20-969AB0E582B4}" dt="2021-06-02T11:25:54.299" v="404" actId="1076"/>
          <ac:cxnSpMkLst>
            <pc:docMk/>
            <pc:sldMk cId="91507688" sldId="558"/>
            <ac:cxnSpMk id="65" creationId="{0301F8D2-B699-4BE7-82A5-29F41D0D8A06}"/>
          </ac:cxnSpMkLst>
        </pc:cxnChg>
        <pc:cxnChg chg="add mod">
          <ac:chgData name="Kshitij Srivastava" userId="9ca786a045148134" providerId="Windows Live" clId="Web-{1237B79B-AB00-47B1-BF20-969AB0E582B4}" dt="2021-06-02T11:25:54.315" v="406" actId="1076"/>
          <ac:cxnSpMkLst>
            <pc:docMk/>
            <pc:sldMk cId="91507688" sldId="558"/>
            <ac:cxnSpMk id="67" creationId="{6E0C246D-4E1F-40E4-8007-4A5CD9DC6681}"/>
          </ac:cxnSpMkLst>
        </pc:cxnChg>
        <pc:cxnChg chg="add del mod">
          <ac:chgData name="Kshitij Srivastava" userId="9ca786a045148134" providerId="Windows Live" clId="Web-{1237B79B-AB00-47B1-BF20-969AB0E582B4}" dt="2021-06-02T11:26:27.736" v="435"/>
          <ac:cxnSpMkLst>
            <pc:docMk/>
            <pc:sldMk cId="91507688" sldId="558"/>
            <ac:cxnSpMk id="69" creationId="{8D32D08F-C658-4527-BF4E-89C39E7F2547}"/>
          </ac:cxnSpMkLst>
        </pc:cxnChg>
        <pc:cxnChg chg="add del mod">
          <ac:chgData name="Kshitij Srivastava" userId="9ca786a045148134" providerId="Windows Live" clId="Web-{1237B79B-AB00-47B1-BF20-969AB0E582B4}" dt="2021-06-02T11:26:22.768" v="433"/>
          <ac:cxnSpMkLst>
            <pc:docMk/>
            <pc:sldMk cId="91507688" sldId="558"/>
            <ac:cxnSpMk id="71" creationId="{A69AAD9E-29D7-4A0A-B9C8-DF304AC8F04B}"/>
          </ac:cxnSpMkLst>
        </pc:cxnChg>
        <pc:cxnChg chg="add mod">
          <ac:chgData name="Kshitij Srivastava" userId="9ca786a045148134" providerId="Windows Live" clId="Web-{1237B79B-AB00-47B1-BF20-969AB0E582B4}" dt="2021-06-02T11:26:51.533" v="436" actId="1076"/>
          <ac:cxnSpMkLst>
            <pc:docMk/>
            <pc:sldMk cId="91507688" sldId="558"/>
            <ac:cxnSpMk id="73" creationId="{3612C0F4-0A60-4A5B-BC4D-B785E351AA06}"/>
          </ac:cxnSpMkLst>
        </pc:cxnChg>
        <pc:cxnChg chg="add mod">
          <ac:chgData name="Kshitij Srivastava" userId="9ca786a045148134" providerId="Windows Live" clId="Web-{1237B79B-AB00-47B1-BF20-969AB0E582B4}" dt="2021-06-02T11:26:51.548" v="438" actId="1076"/>
          <ac:cxnSpMkLst>
            <pc:docMk/>
            <pc:sldMk cId="91507688" sldId="558"/>
            <ac:cxnSpMk id="75" creationId="{721D7790-B76A-4DDB-8CBC-9D6C8624ECC5}"/>
          </ac:cxnSpMkLst>
        </pc:cxnChg>
        <pc:cxnChg chg="add del mod">
          <ac:chgData name="Kshitij Srivastava" userId="9ca786a045148134" providerId="Windows Live" clId="Web-{1237B79B-AB00-47B1-BF20-969AB0E582B4}" dt="2021-06-02T11:26:20.033" v="431"/>
          <ac:cxnSpMkLst>
            <pc:docMk/>
            <pc:sldMk cId="91507688" sldId="558"/>
            <ac:cxnSpMk id="77" creationId="{08E969B4-0D7B-44C5-87F8-8C1C18E03D83}"/>
          </ac:cxnSpMkLst>
        </pc:cxnChg>
        <pc:cxnChg chg="add del mod">
          <ac:chgData name="Kshitij Srivastava" userId="9ca786a045148134" providerId="Windows Live" clId="Web-{1237B79B-AB00-47B1-BF20-969AB0E582B4}" dt="2021-06-02T11:26:16.580" v="429"/>
          <ac:cxnSpMkLst>
            <pc:docMk/>
            <pc:sldMk cId="91507688" sldId="558"/>
            <ac:cxnSpMk id="79" creationId="{3C173CBC-9180-4460-B524-2CCF325C5864}"/>
          </ac:cxnSpMkLst>
        </pc:cxnChg>
        <pc:cxnChg chg="add mod">
          <ac:chgData name="Kshitij Srivastava" userId="9ca786a045148134" providerId="Windows Live" clId="Web-{1237B79B-AB00-47B1-BF20-969AB0E582B4}" dt="2021-06-02T11:27:07.908" v="444" actId="1076"/>
          <ac:cxnSpMkLst>
            <pc:docMk/>
            <pc:sldMk cId="91507688" sldId="558"/>
            <ac:cxnSpMk id="80" creationId="{3B1F791B-BC4A-4707-BB82-AE4AA62BBA6C}"/>
          </ac:cxnSpMkLst>
        </pc:cxnChg>
        <pc:cxnChg chg="add mod">
          <ac:chgData name="Kshitij Srivastava" userId="9ca786a045148134" providerId="Windows Live" clId="Web-{1237B79B-AB00-47B1-BF20-969AB0E582B4}" dt="2021-06-02T11:27:07.939" v="446" actId="1076"/>
          <ac:cxnSpMkLst>
            <pc:docMk/>
            <pc:sldMk cId="91507688" sldId="558"/>
            <ac:cxnSpMk id="82" creationId="{5DC364F3-1F61-41AB-AB2A-3BC02F0F9633}"/>
          </ac:cxnSpMkLst>
        </pc:cxnChg>
        <pc:cxnChg chg="add mod">
          <ac:chgData name="Kshitij Srivastava" userId="9ca786a045148134" providerId="Windows Live" clId="Web-{1237B79B-AB00-47B1-BF20-969AB0E582B4}" dt="2021-06-02T11:27:14.220" v="452" actId="1076"/>
          <ac:cxnSpMkLst>
            <pc:docMk/>
            <pc:sldMk cId="91507688" sldId="558"/>
            <ac:cxnSpMk id="84" creationId="{A4EC5BD0-6444-4CC6-9E5E-CDDF60E01543}"/>
          </ac:cxnSpMkLst>
        </pc:cxnChg>
        <pc:cxnChg chg="add mod">
          <ac:chgData name="Kshitij Srivastava" userId="9ca786a045148134" providerId="Windows Live" clId="Web-{1237B79B-AB00-47B1-BF20-969AB0E582B4}" dt="2021-06-02T11:27:14.236" v="454" actId="1076"/>
          <ac:cxnSpMkLst>
            <pc:docMk/>
            <pc:sldMk cId="91507688" sldId="558"/>
            <ac:cxnSpMk id="86" creationId="{DEE83CDC-E708-4CB2-A143-39C36F0D3F15}"/>
          </ac:cxnSpMkLst>
        </pc:cxnChg>
      </pc:sldChg>
    </pc:docChg>
  </pc:docChgLst>
  <pc:docChgLst>
    <pc:chgData name="Kshitij Srivastava" userId="9ca786a045148134" providerId="Windows Live" clId="Web-{7C59CA31-19E9-48B9-B16E-0E0985227F59}"/>
    <pc:docChg chg="modSld">
      <pc:chgData name="Kshitij Srivastava" userId="9ca786a045148134" providerId="Windows Live" clId="Web-{7C59CA31-19E9-48B9-B16E-0E0985227F59}" dt="2021-06-26T14:06:09.224" v="19" actId="14100"/>
      <pc:docMkLst>
        <pc:docMk/>
      </pc:docMkLst>
      <pc:sldChg chg="modSp addAnim delAnim modAnim">
        <pc:chgData name="Kshitij Srivastava" userId="9ca786a045148134" providerId="Windows Live" clId="Web-{7C59CA31-19E9-48B9-B16E-0E0985227F59}" dt="2021-06-26T13:56:24.946" v="17" actId="1076"/>
        <pc:sldMkLst>
          <pc:docMk/>
          <pc:sldMk cId="1790185790" sldId="430"/>
        </pc:sldMkLst>
        <pc:spChg chg="mod">
          <ac:chgData name="Kshitij Srivastava" userId="9ca786a045148134" providerId="Windows Live" clId="Web-{7C59CA31-19E9-48B9-B16E-0E0985227F59}" dt="2021-06-26T13:56:02.273" v="12" actId="14100"/>
          <ac:spMkLst>
            <pc:docMk/>
            <pc:sldMk cId="1790185790" sldId="430"/>
            <ac:spMk id="3" creationId="{9BDDDED5-CA45-41C6-8457-90B0922D96B7}"/>
          </ac:spMkLst>
        </pc:spChg>
        <pc:spChg chg="mod">
          <ac:chgData name="Kshitij Srivastava" userId="9ca786a045148134" providerId="Windows Live" clId="Web-{7C59CA31-19E9-48B9-B16E-0E0985227F59}" dt="2021-06-26T13:56:16.117" v="14" actId="1076"/>
          <ac:spMkLst>
            <pc:docMk/>
            <pc:sldMk cId="1790185790" sldId="430"/>
            <ac:spMk id="6" creationId="{CAF1A416-274A-4494-B154-B4D8B19513B1}"/>
          </ac:spMkLst>
        </pc:spChg>
        <pc:cxnChg chg="mod">
          <ac:chgData name="Kshitij Srivastava" userId="9ca786a045148134" providerId="Windows Live" clId="Web-{7C59CA31-19E9-48B9-B16E-0E0985227F59}" dt="2021-06-26T13:56:24.946" v="17" actId="1076"/>
          <ac:cxnSpMkLst>
            <pc:docMk/>
            <pc:sldMk cId="1790185790" sldId="430"/>
            <ac:cxnSpMk id="4" creationId="{225F1C47-5480-47EB-A12E-4CA5B0818428}"/>
          </ac:cxnSpMkLst>
        </pc:cxnChg>
        <pc:cxnChg chg="mod">
          <ac:chgData name="Kshitij Srivastava" userId="9ca786a045148134" providerId="Windows Live" clId="Web-{7C59CA31-19E9-48B9-B16E-0E0985227F59}" dt="2021-06-26T13:56:11.586" v="13" actId="14100"/>
          <ac:cxnSpMkLst>
            <pc:docMk/>
            <pc:sldMk cId="1790185790" sldId="430"/>
            <ac:cxnSpMk id="8" creationId="{5AA106C6-CD8D-4566-9E62-CD5280F84B34}"/>
          </ac:cxnSpMkLst>
        </pc:cxnChg>
        <pc:cxnChg chg="mod">
          <ac:chgData name="Kshitij Srivastava" userId="9ca786a045148134" providerId="Windows Live" clId="Web-{7C59CA31-19E9-48B9-B16E-0E0985227F59}" dt="2021-06-26T13:55:35.646" v="9" actId="14100"/>
          <ac:cxnSpMkLst>
            <pc:docMk/>
            <pc:sldMk cId="1790185790" sldId="430"/>
            <ac:cxnSpMk id="10" creationId="{1492A819-8B95-42F6-B4B2-1410A493FD8B}"/>
          </ac:cxnSpMkLst>
        </pc:cxnChg>
      </pc:sldChg>
      <pc:sldChg chg="modSp">
        <pc:chgData name="Kshitij Srivastava" userId="9ca786a045148134" providerId="Windows Live" clId="Web-{7C59CA31-19E9-48B9-B16E-0E0985227F59}" dt="2021-06-26T14:05:59.490" v="18" actId="14100"/>
        <pc:sldMkLst>
          <pc:docMk/>
          <pc:sldMk cId="248643863" sldId="444"/>
        </pc:sldMkLst>
        <pc:spChg chg="mod">
          <ac:chgData name="Kshitij Srivastava" userId="9ca786a045148134" providerId="Windows Live" clId="Web-{7C59CA31-19E9-48B9-B16E-0E0985227F59}" dt="2021-06-26T14:05:59.490" v="18" actId="14100"/>
          <ac:spMkLst>
            <pc:docMk/>
            <pc:sldMk cId="248643863" sldId="444"/>
            <ac:spMk id="31" creationId="{EE7BA087-1ECC-4D52-8D97-F7023A712B70}"/>
          </ac:spMkLst>
        </pc:spChg>
      </pc:sldChg>
      <pc:sldChg chg="modSp">
        <pc:chgData name="Kshitij Srivastava" userId="9ca786a045148134" providerId="Windows Live" clId="Web-{7C59CA31-19E9-48B9-B16E-0E0985227F59}" dt="2021-06-26T14:06:09.224" v="19" actId="14100"/>
        <pc:sldMkLst>
          <pc:docMk/>
          <pc:sldMk cId="1725134805" sldId="645"/>
        </pc:sldMkLst>
        <pc:spChg chg="mod">
          <ac:chgData name="Kshitij Srivastava" userId="9ca786a045148134" providerId="Windows Live" clId="Web-{7C59CA31-19E9-48B9-B16E-0E0985227F59}" dt="2021-06-26T14:06:09.224" v="19" actId="14100"/>
          <ac:spMkLst>
            <pc:docMk/>
            <pc:sldMk cId="1725134805" sldId="645"/>
            <ac:spMk id="31" creationId="{EE7BA087-1ECC-4D52-8D97-F7023A712B70}"/>
          </ac:spMkLst>
        </pc:spChg>
      </pc:sldChg>
    </pc:docChg>
  </pc:docChgLst>
  <pc:docChgLst>
    <pc:chgData name="Kshitij Srivastava" userId="9ca786a045148134" providerId="Windows Live" clId="Web-{6A87B6D2-BD2F-48BA-AC7D-94ADD292FC08}"/>
    <pc:docChg chg="modSld">
      <pc:chgData name="Kshitij Srivastava" userId="9ca786a045148134" providerId="Windows Live" clId="Web-{6A87B6D2-BD2F-48BA-AC7D-94ADD292FC08}" dt="2021-06-22T14:07:46.458" v="3" actId="20577"/>
      <pc:docMkLst>
        <pc:docMk/>
      </pc:docMkLst>
      <pc:sldChg chg="modSp">
        <pc:chgData name="Kshitij Srivastava" userId="9ca786a045148134" providerId="Windows Live" clId="Web-{6A87B6D2-BD2F-48BA-AC7D-94ADD292FC08}" dt="2021-06-22T14:07:46.458" v="3" actId="20577"/>
        <pc:sldMkLst>
          <pc:docMk/>
          <pc:sldMk cId="2468650887" sldId="627"/>
        </pc:sldMkLst>
        <pc:spChg chg="mod">
          <ac:chgData name="Kshitij Srivastava" userId="9ca786a045148134" providerId="Windows Live" clId="Web-{6A87B6D2-BD2F-48BA-AC7D-94ADD292FC08}" dt="2021-06-22T14:07:46.458" v="3" actId="20577"/>
          <ac:spMkLst>
            <pc:docMk/>
            <pc:sldMk cId="2468650887" sldId="627"/>
            <ac:spMk id="2" creationId="{4E4238C6-56FE-40FF-8C4A-B73D7D86AA6D}"/>
          </ac:spMkLst>
        </pc:spChg>
      </pc:sldChg>
    </pc:docChg>
  </pc:docChgLst>
  <pc:docChgLst>
    <pc:chgData name="Kshitij Srivastava" userId="9ca786a045148134" providerId="Windows Live" clId="Web-{5EA9792E-8F23-4370-A668-69363E2F876C}"/>
    <pc:docChg chg="addSld modSld sldOrd">
      <pc:chgData name="Kshitij Srivastava" userId="9ca786a045148134" providerId="Windows Live" clId="Web-{5EA9792E-8F23-4370-A668-69363E2F876C}" dt="2021-06-18T11:19:01.771" v="308"/>
      <pc:docMkLst>
        <pc:docMk/>
      </pc:docMkLst>
      <pc:sldChg chg="addSp delSp modSp ord addCm">
        <pc:chgData name="Kshitij Srivastava" userId="9ca786a045148134" providerId="Windows Live" clId="Web-{5EA9792E-8F23-4370-A668-69363E2F876C}" dt="2021-06-18T11:18:06.051" v="296"/>
        <pc:sldMkLst>
          <pc:docMk/>
          <pc:sldMk cId="992845876" sldId="264"/>
        </pc:sldMkLst>
        <pc:spChg chg="add mod">
          <ac:chgData name="Kshitij Srivastava" userId="9ca786a045148134" providerId="Windows Live" clId="Web-{5EA9792E-8F23-4370-A668-69363E2F876C}" dt="2021-06-18T11:09:52.946" v="223" actId="20577"/>
          <ac:spMkLst>
            <pc:docMk/>
            <pc:sldMk cId="992845876" sldId="264"/>
            <ac:spMk id="3" creationId="{51E372D4-6C4F-43B1-B0D0-20D4EF3210F4}"/>
          </ac:spMkLst>
        </pc:spChg>
        <pc:spChg chg="mod">
          <ac:chgData name="Kshitij Srivastava" userId="9ca786a045148134" providerId="Windows Live" clId="Web-{5EA9792E-8F23-4370-A668-69363E2F876C}" dt="2021-06-18T11:18:06.051" v="296"/>
          <ac:spMkLst>
            <pc:docMk/>
            <pc:sldMk cId="992845876" sldId="264"/>
            <ac:spMk id="45" creationId="{612FB0BB-AC99-46F4-94CF-46EE452DE624}"/>
          </ac:spMkLst>
        </pc:spChg>
        <pc:spChg chg="mod">
          <ac:chgData name="Kshitij Srivastava" userId="9ca786a045148134" providerId="Windows Live" clId="Web-{5EA9792E-8F23-4370-A668-69363E2F876C}" dt="2021-06-18T11:04:37.157" v="142" actId="20577"/>
          <ac:spMkLst>
            <pc:docMk/>
            <pc:sldMk cId="992845876" sldId="264"/>
            <ac:spMk id="51" creationId="{8D89FDF3-645E-4CF5-8F87-3DD903FA696F}"/>
          </ac:spMkLst>
        </pc:spChg>
        <pc:spChg chg="mod">
          <ac:chgData name="Kshitij Srivastava" userId="9ca786a045148134" providerId="Windows Live" clId="Web-{5EA9792E-8F23-4370-A668-69363E2F876C}" dt="2021-06-18T11:04:02.750" v="138"/>
          <ac:spMkLst>
            <pc:docMk/>
            <pc:sldMk cId="992845876" sldId="264"/>
            <ac:spMk id="57" creationId="{AF829B26-2216-492C-B839-BD3DFBADF753}"/>
          </ac:spMkLst>
        </pc:spChg>
        <pc:spChg chg="mod">
          <ac:chgData name="Kshitij Srivastava" userId="9ca786a045148134" providerId="Windows Live" clId="Web-{5EA9792E-8F23-4370-A668-69363E2F876C}" dt="2021-06-18T11:06:03.940" v="199" actId="1076"/>
          <ac:spMkLst>
            <pc:docMk/>
            <pc:sldMk cId="992845876" sldId="264"/>
            <ac:spMk id="59" creationId="{BB684C16-ED2C-41C0-9A16-39D328632B58}"/>
          </ac:spMkLst>
        </pc:spChg>
        <pc:spChg chg="del mod">
          <ac:chgData name="Kshitij Srivastava" userId="9ca786a045148134" providerId="Windows Live" clId="Web-{5EA9792E-8F23-4370-A668-69363E2F876C}" dt="2021-06-18T11:03:35.874" v="134"/>
          <ac:spMkLst>
            <pc:docMk/>
            <pc:sldMk cId="992845876" sldId="264"/>
            <ac:spMk id="61" creationId="{0488E6B4-A61A-45EC-A6E6-A6E4F1635D44}"/>
          </ac:spMkLst>
        </pc:spChg>
        <pc:spChg chg="mod">
          <ac:chgData name="Kshitij Srivastava" userId="9ca786a045148134" providerId="Windows Live" clId="Web-{5EA9792E-8F23-4370-A668-69363E2F876C}" dt="2021-06-18T11:07:02.301" v="209" actId="20577"/>
          <ac:spMkLst>
            <pc:docMk/>
            <pc:sldMk cId="992845876" sldId="264"/>
            <ac:spMk id="63" creationId="{73C00CA3-73F9-4D92-9D65-67938667BCAA}"/>
          </ac:spMkLst>
        </pc:spChg>
      </pc:sldChg>
      <pc:sldChg chg="ord">
        <pc:chgData name="Kshitij Srivastava" userId="9ca786a045148134" providerId="Windows Live" clId="Web-{5EA9792E-8F23-4370-A668-69363E2F876C}" dt="2021-06-18T10:46:47.477" v="2"/>
        <pc:sldMkLst>
          <pc:docMk/>
          <pc:sldMk cId="628431318" sldId="549"/>
        </pc:sldMkLst>
      </pc:sldChg>
      <pc:sldChg chg="ord">
        <pc:chgData name="Kshitij Srivastava" userId="9ca786a045148134" providerId="Windows Live" clId="Web-{5EA9792E-8F23-4370-A668-69363E2F876C}" dt="2021-06-18T10:46:52.024" v="3"/>
        <pc:sldMkLst>
          <pc:docMk/>
          <pc:sldMk cId="2545542782" sldId="564"/>
        </pc:sldMkLst>
      </pc:sldChg>
      <pc:sldChg chg="add replId">
        <pc:chgData name="Kshitij Srivastava" userId="9ca786a045148134" providerId="Windows Live" clId="Web-{5EA9792E-8F23-4370-A668-69363E2F876C}" dt="2021-06-18T10:46:39.555" v="0"/>
        <pc:sldMkLst>
          <pc:docMk/>
          <pc:sldMk cId="2844162641" sldId="609"/>
        </pc:sldMkLst>
      </pc:sldChg>
      <pc:sldChg chg="add ord replId">
        <pc:chgData name="Kshitij Srivastava" userId="9ca786a045148134" providerId="Windows Live" clId="Web-{5EA9792E-8F23-4370-A668-69363E2F876C}" dt="2021-06-18T10:47:00.821" v="5"/>
        <pc:sldMkLst>
          <pc:docMk/>
          <pc:sldMk cId="3405450980" sldId="610"/>
        </pc:sldMkLst>
      </pc:sldChg>
      <pc:sldChg chg="addSp delSp modSp add ord replId addAnim modAnim">
        <pc:chgData name="Kshitij Srivastava" userId="9ca786a045148134" providerId="Windows Live" clId="Web-{5EA9792E-8F23-4370-A668-69363E2F876C}" dt="2021-06-18T11:17:05.784" v="283"/>
        <pc:sldMkLst>
          <pc:docMk/>
          <pc:sldMk cId="3890399578" sldId="611"/>
        </pc:sldMkLst>
        <pc:spChg chg="add mod">
          <ac:chgData name="Kshitij Srivastava" userId="9ca786a045148134" providerId="Windows Live" clId="Web-{5EA9792E-8F23-4370-A668-69363E2F876C}" dt="2021-06-18T10:56:28.849" v="50"/>
          <ac:spMkLst>
            <pc:docMk/>
            <pc:sldMk cId="3890399578" sldId="611"/>
            <ac:spMk id="3" creationId="{9FEABE94-3C7D-4133-9EB9-B5E6244F681A}"/>
          </ac:spMkLst>
        </pc:spChg>
        <pc:spChg chg="add mod">
          <ac:chgData name="Kshitij Srivastava" userId="9ca786a045148134" providerId="Windows Live" clId="Web-{5EA9792E-8F23-4370-A668-69363E2F876C}" dt="2021-06-18T10:57:34.569" v="69" actId="20577"/>
          <ac:spMkLst>
            <pc:docMk/>
            <pc:sldMk cId="3890399578" sldId="611"/>
            <ac:spMk id="5" creationId="{A0216CB7-ED15-4E44-8C77-0DA888A85746}"/>
          </ac:spMkLst>
        </pc:spChg>
        <pc:spChg chg="add del mod">
          <ac:chgData name="Kshitij Srivastava" userId="9ca786a045148134" providerId="Windows Live" clId="Web-{5EA9792E-8F23-4370-A668-69363E2F876C}" dt="2021-06-18T10:59:13.728" v="96"/>
          <ac:spMkLst>
            <pc:docMk/>
            <pc:sldMk cId="3890399578" sldId="611"/>
            <ac:spMk id="6" creationId="{261D283C-7301-426A-8695-B0F8AE6D2766}"/>
          </ac:spMkLst>
        </pc:spChg>
        <pc:spChg chg="mod">
          <ac:chgData name="Kshitij Srivastava" userId="9ca786a045148134" providerId="Windows Live" clId="Web-{5EA9792E-8F23-4370-A668-69363E2F876C}" dt="2021-06-18T11:17:05.784" v="283"/>
          <ac:spMkLst>
            <pc:docMk/>
            <pc:sldMk cId="3890399578" sldId="611"/>
            <ac:spMk id="45" creationId="{612FB0BB-AC99-46F4-94CF-46EE452DE624}"/>
          </ac:spMkLst>
        </pc:spChg>
        <pc:spChg chg="mod">
          <ac:chgData name="Kshitij Srivastava" userId="9ca786a045148134" providerId="Windows Live" clId="Web-{5EA9792E-8F23-4370-A668-69363E2F876C}" dt="2021-06-18T11:01:14.746" v="114" actId="1076"/>
          <ac:spMkLst>
            <pc:docMk/>
            <pc:sldMk cId="3890399578" sldId="611"/>
            <ac:spMk id="59" creationId="{BB684C16-ED2C-41C0-9A16-39D328632B58}"/>
          </ac:spMkLst>
        </pc:spChg>
        <pc:cxnChg chg="add mod">
          <ac:chgData name="Kshitij Srivastava" userId="9ca786a045148134" providerId="Windows Live" clId="Web-{5EA9792E-8F23-4370-A668-69363E2F876C}" dt="2021-06-18T10:57:01.772" v="57"/>
          <ac:cxnSpMkLst>
            <pc:docMk/>
            <pc:sldMk cId="3890399578" sldId="611"/>
            <ac:cxnSpMk id="4" creationId="{699B5F45-BD7F-42C8-A75B-929262846ABB}"/>
          </ac:cxnSpMkLst>
        </pc:cxnChg>
        <pc:cxnChg chg="add del mod">
          <ac:chgData name="Kshitij Srivastava" userId="9ca786a045148134" providerId="Windows Live" clId="Web-{5EA9792E-8F23-4370-A668-69363E2F876C}" dt="2021-06-18T11:02:34.904" v="128"/>
          <ac:cxnSpMkLst>
            <pc:docMk/>
            <pc:sldMk cId="3890399578" sldId="611"/>
            <ac:cxnSpMk id="7" creationId="{FC80E90C-2227-4FB8-9A46-650D7788E33E}"/>
          </ac:cxnSpMkLst>
        </pc:cxnChg>
        <pc:cxnChg chg="add del mod">
          <ac:chgData name="Kshitij Srivastava" userId="9ca786a045148134" providerId="Windows Live" clId="Web-{5EA9792E-8F23-4370-A668-69363E2F876C}" dt="2021-06-18T11:02:33.514" v="127"/>
          <ac:cxnSpMkLst>
            <pc:docMk/>
            <pc:sldMk cId="3890399578" sldId="611"/>
            <ac:cxnSpMk id="8" creationId="{680F2F1F-5191-41DE-812D-A050482200AC}"/>
          </ac:cxnSpMkLst>
        </pc:cxnChg>
      </pc:sldChg>
      <pc:sldChg chg="addSp delSp modSp add replId">
        <pc:chgData name="Kshitij Srivastava" userId="9ca786a045148134" providerId="Windows Live" clId="Web-{5EA9792E-8F23-4370-A668-69363E2F876C}" dt="2021-06-18T11:17:28.659" v="286"/>
        <pc:sldMkLst>
          <pc:docMk/>
          <pc:sldMk cId="239855077" sldId="612"/>
        </pc:sldMkLst>
        <pc:spChg chg="add">
          <ac:chgData name="Kshitij Srivastava" userId="9ca786a045148134" providerId="Windows Live" clId="Web-{5EA9792E-8F23-4370-A668-69363E2F876C}" dt="2021-06-18T11:00:58.965" v="113"/>
          <ac:spMkLst>
            <pc:docMk/>
            <pc:sldMk cId="239855077" sldId="612"/>
            <ac:spMk id="6" creationId="{D8EB43DB-A73A-42EA-9FE9-6090C22D7E57}"/>
          </ac:spMkLst>
        </pc:spChg>
        <pc:spChg chg="add del">
          <ac:chgData name="Kshitij Srivastava" userId="9ca786a045148134" providerId="Windows Live" clId="Web-{5EA9792E-8F23-4370-A668-69363E2F876C}" dt="2021-06-18T11:01:29.200" v="116"/>
          <ac:spMkLst>
            <pc:docMk/>
            <pc:sldMk cId="239855077" sldId="612"/>
            <ac:spMk id="9" creationId="{C2DBB171-0C27-44BF-B589-60C01E937479}"/>
          </ac:spMkLst>
        </pc:spChg>
        <pc:spChg chg="add">
          <ac:chgData name="Kshitij Srivastava" userId="9ca786a045148134" providerId="Windows Live" clId="Web-{5EA9792E-8F23-4370-A668-69363E2F876C}" dt="2021-06-18T11:01:30.215" v="117"/>
          <ac:spMkLst>
            <pc:docMk/>
            <pc:sldMk cId="239855077" sldId="612"/>
            <ac:spMk id="10" creationId="{33558840-4719-4172-957D-9BF03B2AEF92}"/>
          </ac:spMkLst>
        </pc:spChg>
        <pc:spChg chg="mod">
          <ac:chgData name="Kshitij Srivastava" userId="9ca786a045148134" providerId="Windows Live" clId="Web-{5EA9792E-8F23-4370-A668-69363E2F876C}" dt="2021-06-18T11:17:28.659" v="286"/>
          <ac:spMkLst>
            <pc:docMk/>
            <pc:sldMk cId="239855077" sldId="612"/>
            <ac:spMk id="45" creationId="{612FB0BB-AC99-46F4-94CF-46EE452DE624}"/>
          </ac:spMkLst>
        </pc:spChg>
        <pc:spChg chg="del mod">
          <ac:chgData name="Kshitij Srivastava" userId="9ca786a045148134" providerId="Windows Live" clId="Web-{5EA9792E-8F23-4370-A668-69363E2F876C}" dt="2021-06-18T11:01:36.387" v="119"/>
          <ac:spMkLst>
            <pc:docMk/>
            <pc:sldMk cId="239855077" sldId="612"/>
            <ac:spMk id="59" creationId="{BB684C16-ED2C-41C0-9A16-39D328632B58}"/>
          </ac:spMkLst>
        </pc:spChg>
        <pc:cxnChg chg="mod">
          <ac:chgData name="Kshitij Srivastava" userId="9ca786a045148134" providerId="Windows Live" clId="Web-{5EA9792E-8F23-4370-A668-69363E2F876C}" dt="2021-06-18T11:01:52.372" v="120" actId="14100"/>
          <ac:cxnSpMkLst>
            <pc:docMk/>
            <pc:sldMk cId="239855077" sldId="612"/>
            <ac:cxnSpMk id="8" creationId="{680F2F1F-5191-41DE-812D-A050482200AC}"/>
          </ac:cxnSpMkLst>
        </pc:cxnChg>
      </pc:sldChg>
      <pc:sldChg chg="modSp add ord replId">
        <pc:chgData name="Kshitij Srivastava" userId="9ca786a045148134" providerId="Windows Live" clId="Web-{5EA9792E-8F23-4370-A668-69363E2F876C}" dt="2021-06-18T11:17:38.472" v="289"/>
        <pc:sldMkLst>
          <pc:docMk/>
          <pc:sldMk cId="2202252379" sldId="613"/>
        </pc:sldMkLst>
        <pc:spChg chg="mod">
          <ac:chgData name="Kshitij Srivastava" userId="9ca786a045148134" providerId="Windows Live" clId="Web-{5EA9792E-8F23-4370-A668-69363E2F876C}" dt="2021-06-18T11:17:38.472" v="289"/>
          <ac:spMkLst>
            <pc:docMk/>
            <pc:sldMk cId="2202252379" sldId="613"/>
            <ac:spMk id="45" creationId="{612FB0BB-AC99-46F4-94CF-46EE452DE624}"/>
          </ac:spMkLst>
        </pc:spChg>
        <pc:spChg chg="mod">
          <ac:chgData name="Kshitij Srivastava" userId="9ca786a045148134" providerId="Windows Live" clId="Web-{5EA9792E-8F23-4370-A668-69363E2F876C}" dt="2021-06-18T11:07:48.614" v="221"/>
          <ac:spMkLst>
            <pc:docMk/>
            <pc:sldMk cId="2202252379" sldId="613"/>
            <ac:spMk id="57" creationId="{AF829B26-2216-492C-B839-BD3DFBADF753}"/>
          </ac:spMkLst>
        </pc:spChg>
      </pc:sldChg>
      <pc:sldChg chg="modSp add ord replId">
        <pc:chgData name="Kshitij Srivastava" userId="9ca786a045148134" providerId="Windows Live" clId="Web-{5EA9792E-8F23-4370-A668-69363E2F876C}" dt="2021-06-18T11:17:50.285" v="293"/>
        <pc:sldMkLst>
          <pc:docMk/>
          <pc:sldMk cId="16192930" sldId="614"/>
        </pc:sldMkLst>
        <pc:spChg chg="mod">
          <ac:chgData name="Kshitij Srivastava" userId="9ca786a045148134" providerId="Windows Live" clId="Web-{5EA9792E-8F23-4370-A668-69363E2F876C}" dt="2021-06-18T11:17:50.285" v="293"/>
          <ac:spMkLst>
            <pc:docMk/>
            <pc:sldMk cId="16192930" sldId="614"/>
            <ac:spMk id="45" creationId="{612FB0BB-AC99-46F4-94CF-46EE452DE624}"/>
          </ac:spMkLst>
        </pc:spChg>
        <pc:spChg chg="mod">
          <ac:chgData name="Kshitij Srivastava" userId="9ca786a045148134" providerId="Windows Live" clId="Web-{5EA9792E-8F23-4370-A668-69363E2F876C}" dt="2021-06-18T11:07:33.161" v="219" actId="20577"/>
          <ac:spMkLst>
            <pc:docMk/>
            <pc:sldMk cId="16192930" sldId="614"/>
            <ac:spMk id="57" creationId="{AF829B26-2216-492C-B839-BD3DFBADF753}"/>
          </ac:spMkLst>
        </pc:spChg>
      </pc:sldChg>
      <pc:sldChg chg="modSp add replId">
        <pc:chgData name="Kshitij Srivastava" userId="9ca786a045148134" providerId="Windows Live" clId="Web-{5EA9792E-8F23-4370-A668-69363E2F876C}" dt="2021-06-18T11:18:18.004" v="299"/>
        <pc:sldMkLst>
          <pc:docMk/>
          <pc:sldMk cId="2549127537" sldId="615"/>
        </pc:sldMkLst>
        <pc:spChg chg="mod">
          <ac:chgData name="Kshitij Srivastava" userId="9ca786a045148134" providerId="Windows Live" clId="Web-{5EA9792E-8F23-4370-A668-69363E2F876C}" dt="2021-06-18T11:11:57.121" v="258"/>
          <ac:spMkLst>
            <pc:docMk/>
            <pc:sldMk cId="2549127537" sldId="615"/>
            <ac:spMk id="3" creationId="{51E372D4-6C4F-43B1-B0D0-20D4EF3210F4}"/>
          </ac:spMkLst>
        </pc:spChg>
        <pc:spChg chg="mod">
          <ac:chgData name="Kshitij Srivastava" userId="9ca786a045148134" providerId="Windows Live" clId="Web-{5EA9792E-8F23-4370-A668-69363E2F876C}" dt="2021-06-18T11:18:18.004" v="299"/>
          <ac:spMkLst>
            <pc:docMk/>
            <pc:sldMk cId="2549127537" sldId="615"/>
            <ac:spMk id="45" creationId="{612FB0BB-AC99-46F4-94CF-46EE452DE624}"/>
          </ac:spMkLst>
        </pc:spChg>
        <pc:spChg chg="mod">
          <ac:chgData name="Kshitij Srivastava" userId="9ca786a045148134" providerId="Windows Live" clId="Web-{5EA9792E-8F23-4370-A668-69363E2F876C}" dt="2021-06-18T11:11:52.996" v="257"/>
          <ac:spMkLst>
            <pc:docMk/>
            <pc:sldMk cId="2549127537" sldId="615"/>
            <ac:spMk id="57" creationId="{AF829B26-2216-492C-B839-BD3DFBADF753}"/>
          </ac:spMkLst>
        </pc:spChg>
      </pc:sldChg>
      <pc:sldChg chg="modSp add replId">
        <pc:chgData name="Kshitij Srivastava" userId="9ca786a045148134" providerId="Windows Live" clId="Web-{5EA9792E-8F23-4370-A668-69363E2F876C}" dt="2021-06-18T11:18:28.192" v="302"/>
        <pc:sldMkLst>
          <pc:docMk/>
          <pc:sldMk cId="3700891672" sldId="616"/>
        </pc:sldMkLst>
        <pc:spChg chg="mod">
          <ac:chgData name="Kshitij Srivastava" userId="9ca786a045148134" providerId="Windows Live" clId="Web-{5EA9792E-8F23-4370-A668-69363E2F876C}" dt="2021-06-18T11:12:08.699" v="260"/>
          <ac:spMkLst>
            <pc:docMk/>
            <pc:sldMk cId="3700891672" sldId="616"/>
            <ac:spMk id="3" creationId="{51E372D4-6C4F-43B1-B0D0-20D4EF3210F4}"/>
          </ac:spMkLst>
        </pc:spChg>
        <pc:spChg chg="mod">
          <ac:chgData name="Kshitij Srivastava" userId="9ca786a045148134" providerId="Windows Live" clId="Web-{5EA9792E-8F23-4370-A668-69363E2F876C}" dt="2021-06-18T11:18:28.192" v="302"/>
          <ac:spMkLst>
            <pc:docMk/>
            <pc:sldMk cId="3700891672" sldId="616"/>
            <ac:spMk id="45" creationId="{612FB0BB-AC99-46F4-94CF-46EE452DE624}"/>
          </ac:spMkLst>
        </pc:spChg>
        <pc:spChg chg="mod">
          <ac:chgData name="Kshitij Srivastava" userId="9ca786a045148134" providerId="Windows Live" clId="Web-{5EA9792E-8F23-4370-A668-69363E2F876C}" dt="2021-06-18T11:12:03.277" v="259"/>
          <ac:spMkLst>
            <pc:docMk/>
            <pc:sldMk cId="3700891672" sldId="616"/>
            <ac:spMk id="57" creationId="{AF829B26-2216-492C-B839-BD3DFBADF753}"/>
          </ac:spMkLst>
        </pc:spChg>
      </pc:sldChg>
      <pc:sldChg chg="modSp add replId">
        <pc:chgData name="Kshitij Srivastava" userId="9ca786a045148134" providerId="Windows Live" clId="Web-{5EA9792E-8F23-4370-A668-69363E2F876C}" dt="2021-06-18T11:18:41.739" v="305"/>
        <pc:sldMkLst>
          <pc:docMk/>
          <pc:sldMk cId="2741359454" sldId="617"/>
        </pc:sldMkLst>
        <pc:spChg chg="mod">
          <ac:chgData name="Kshitij Srivastava" userId="9ca786a045148134" providerId="Windows Live" clId="Web-{5EA9792E-8F23-4370-A668-69363E2F876C}" dt="2021-06-18T11:12:19.137" v="262"/>
          <ac:spMkLst>
            <pc:docMk/>
            <pc:sldMk cId="2741359454" sldId="617"/>
            <ac:spMk id="3" creationId="{51E372D4-6C4F-43B1-B0D0-20D4EF3210F4}"/>
          </ac:spMkLst>
        </pc:spChg>
        <pc:spChg chg="mod">
          <ac:chgData name="Kshitij Srivastava" userId="9ca786a045148134" providerId="Windows Live" clId="Web-{5EA9792E-8F23-4370-A668-69363E2F876C}" dt="2021-06-18T11:18:41.739" v="305"/>
          <ac:spMkLst>
            <pc:docMk/>
            <pc:sldMk cId="2741359454" sldId="617"/>
            <ac:spMk id="45" creationId="{612FB0BB-AC99-46F4-94CF-46EE452DE624}"/>
          </ac:spMkLst>
        </pc:spChg>
        <pc:spChg chg="mod">
          <ac:chgData name="Kshitij Srivastava" userId="9ca786a045148134" providerId="Windows Live" clId="Web-{5EA9792E-8F23-4370-A668-69363E2F876C}" dt="2021-06-18T11:12:14.293" v="261"/>
          <ac:spMkLst>
            <pc:docMk/>
            <pc:sldMk cId="2741359454" sldId="617"/>
            <ac:spMk id="57" creationId="{AF829B26-2216-492C-B839-BD3DFBADF753}"/>
          </ac:spMkLst>
        </pc:spChg>
      </pc:sldChg>
      <pc:sldChg chg="modSp add replId">
        <pc:chgData name="Kshitij Srivastava" userId="9ca786a045148134" providerId="Windows Live" clId="Web-{5EA9792E-8F23-4370-A668-69363E2F876C}" dt="2021-06-18T11:19:01.771" v="308"/>
        <pc:sldMkLst>
          <pc:docMk/>
          <pc:sldMk cId="1728857989" sldId="618"/>
        </pc:sldMkLst>
        <pc:spChg chg="mod">
          <ac:chgData name="Kshitij Srivastava" userId="9ca786a045148134" providerId="Windows Live" clId="Web-{5EA9792E-8F23-4370-A668-69363E2F876C}" dt="2021-06-18T11:12:30.356" v="264"/>
          <ac:spMkLst>
            <pc:docMk/>
            <pc:sldMk cId="1728857989" sldId="618"/>
            <ac:spMk id="3" creationId="{51E372D4-6C4F-43B1-B0D0-20D4EF3210F4}"/>
          </ac:spMkLst>
        </pc:spChg>
        <pc:spChg chg="mod">
          <ac:chgData name="Kshitij Srivastava" userId="9ca786a045148134" providerId="Windows Live" clId="Web-{5EA9792E-8F23-4370-A668-69363E2F876C}" dt="2021-06-18T11:19:01.771" v="308"/>
          <ac:spMkLst>
            <pc:docMk/>
            <pc:sldMk cId="1728857989" sldId="618"/>
            <ac:spMk id="45" creationId="{612FB0BB-AC99-46F4-94CF-46EE452DE624}"/>
          </ac:spMkLst>
        </pc:spChg>
        <pc:spChg chg="mod">
          <ac:chgData name="Kshitij Srivastava" userId="9ca786a045148134" providerId="Windows Live" clId="Web-{5EA9792E-8F23-4370-A668-69363E2F876C}" dt="2021-06-18T11:12:26.043" v="263"/>
          <ac:spMkLst>
            <pc:docMk/>
            <pc:sldMk cId="1728857989" sldId="618"/>
            <ac:spMk id="57" creationId="{AF829B26-2216-492C-B839-BD3DFBADF753}"/>
          </ac:spMkLst>
        </pc:spChg>
      </pc:sldChg>
    </pc:docChg>
  </pc:docChgLst>
  <pc:docChgLst>
    <pc:chgData name="Kshitij Srivastava" userId="9ca786a045148134" providerId="Windows Live" clId="Web-{C4DDC87A-B982-4363-A5DC-77BD686EB15F}"/>
    <pc:docChg chg="addSld delSld modSld sldOrd">
      <pc:chgData name="Kshitij Srivastava" userId="9ca786a045148134" providerId="Windows Live" clId="Web-{C4DDC87A-B982-4363-A5DC-77BD686EB15F}" dt="2021-06-08T06:16:19.350" v="359"/>
      <pc:docMkLst>
        <pc:docMk/>
      </pc:docMkLst>
      <pc:sldChg chg="delSp modSp">
        <pc:chgData name="Kshitij Srivastava" userId="9ca786a045148134" providerId="Windows Live" clId="Web-{C4DDC87A-B982-4363-A5DC-77BD686EB15F}" dt="2021-06-08T05:40:47.024" v="165"/>
        <pc:sldMkLst>
          <pc:docMk/>
          <pc:sldMk cId="1402973576" sldId="265"/>
        </pc:sldMkLst>
        <pc:spChg chg="mod">
          <ac:chgData name="Kshitij Srivastava" userId="9ca786a045148134" providerId="Windows Live" clId="Web-{C4DDC87A-B982-4363-A5DC-77BD686EB15F}" dt="2021-06-08T05:39:55.241" v="158" actId="20577"/>
          <ac:spMkLst>
            <pc:docMk/>
            <pc:sldMk cId="1402973576" sldId="265"/>
            <ac:spMk id="2" creationId="{8E4D4ECF-77BB-4B9B-969F-31E20DD8C54E}"/>
          </ac:spMkLst>
        </pc:spChg>
        <pc:spChg chg="del mod">
          <ac:chgData name="Kshitij Srivastava" userId="9ca786a045148134" providerId="Windows Live" clId="Web-{C4DDC87A-B982-4363-A5DC-77BD686EB15F}" dt="2021-06-08T05:40:47.024" v="165"/>
          <ac:spMkLst>
            <pc:docMk/>
            <pc:sldMk cId="1402973576" sldId="265"/>
            <ac:spMk id="15" creationId="{E4E6A189-23EA-4AE2-B942-DDBED960AF2E}"/>
          </ac:spMkLst>
        </pc:spChg>
      </pc:sldChg>
      <pc:sldChg chg="ord">
        <pc:chgData name="Kshitij Srivastava" userId="9ca786a045148134" providerId="Windows Live" clId="Web-{C4DDC87A-B982-4363-A5DC-77BD686EB15F}" dt="2021-06-08T05:30:44.899" v="21"/>
        <pc:sldMkLst>
          <pc:docMk/>
          <pc:sldMk cId="1356229264" sldId="266"/>
        </pc:sldMkLst>
      </pc:sldChg>
      <pc:sldChg chg="modSp">
        <pc:chgData name="Kshitij Srivastava" userId="9ca786a045148134" providerId="Windows Live" clId="Web-{C4DDC87A-B982-4363-A5DC-77BD686EB15F}" dt="2021-06-08T05:40:16.586" v="162" actId="20577"/>
        <pc:sldMkLst>
          <pc:docMk/>
          <pc:sldMk cId="3756972306" sldId="273"/>
        </pc:sldMkLst>
        <pc:spChg chg="mod">
          <ac:chgData name="Kshitij Srivastava" userId="9ca786a045148134" providerId="Windows Live" clId="Web-{C4DDC87A-B982-4363-A5DC-77BD686EB15F}" dt="2021-06-08T05:40:16.586" v="162" actId="20577"/>
          <ac:spMkLst>
            <pc:docMk/>
            <pc:sldMk cId="3756972306" sldId="273"/>
            <ac:spMk id="2" creationId="{8E4D4ECF-77BB-4B9B-969F-31E20DD8C54E}"/>
          </ac:spMkLst>
        </pc:spChg>
      </pc:sldChg>
      <pc:sldChg chg="delSp modSp">
        <pc:chgData name="Kshitij Srivastava" userId="9ca786a045148134" providerId="Windows Live" clId="Web-{C4DDC87A-B982-4363-A5DC-77BD686EB15F}" dt="2021-06-08T05:46:30.643" v="245"/>
        <pc:sldMkLst>
          <pc:docMk/>
          <pc:sldMk cId="3739652727" sldId="274"/>
        </pc:sldMkLst>
        <pc:spChg chg="mod">
          <ac:chgData name="Kshitij Srivastava" userId="9ca786a045148134" providerId="Windows Live" clId="Web-{C4DDC87A-B982-4363-A5DC-77BD686EB15F}" dt="2021-06-08T05:40:01.820" v="159" actId="20577"/>
          <ac:spMkLst>
            <pc:docMk/>
            <pc:sldMk cId="3739652727" sldId="274"/>
            <ac:spMk id="2" creationId="{8E4D4ECF-77BB-4B9B-969F-31E20DD8C54E}"/>
          </ac:spMkLst>
        </pc:spChg>
        <pc:spChg chg="mod">
          <ac:chgData name="Kshitij Srivastava" userId="9ca786a045148134" providerId="Windows Live" clId="Web-{C4DDC87A-B982-4363-A5DC-77BD686EB15F}" dt="2021-06-08T05:44:58.718" v="215"/>
          <ac:spMkLst>
            <pc:docMk/>
            <pc:sldMk cId="3739652727" sldId="274"/>
            <ac:spMk id="10" creationId="{9F3923B8-F9C4-4F90-B19F-1CBC30285040}"/>
          </ac:spMkLst>
        </pc:spChg>
        <pc:spChg chg="mod">
          <ac:chgData name="Kshitij Srivastava" userId="9ca786a045148134" providerId="Windows Live" clId="Web-{C4DDC87A-B982-4363-A5DC-77BD686EB15F}" dt="2021-06-08T05:46:30.643" v="245"/>
          <ac:spMkLst>
            <pc:docMk/>
            <pc:sldMk cId="3739652727" sldId="274"/>
            <ac:spMk id="13" creationId="{5A1F5051-8C9B-4C8E-9DD3-2518BB459A17}"/>
          </ac:spMkLst>
        </pc:spChg>
        <pc:spChg chg="mod">
          <ac:chgData name="Kshitij Srivastava" userId="9ca786a045148134" providerId="Windows Live" clId="Web-{C4DDC87A-B982-4363-A5DC-77BD686EB15F}" dt="2021-06-08T05:44:58.718" v="216"/>
          <ac:spMkLst>
            <pc:docMk/>
            <pc:sldMk cId="3739652727" sldId="274"/>
            <ac:spMk id="14" creationId="{1B90E511-ABB0-4BBC-8F8B-57A42917623A}"/>
          </ac:spMkLst>
        </pc:spChg>
        <pc:spChg chg="mod">
          <ac:chgData name="Kshitij Srivastava" userId="9ca786a045148134" providerId="Windows Live" clId="Web-{C4DDC87A-B982-4363-A5DC-77BD686EB15F}" dt="2021-06-08T05:44:58.718" v="217"/>
          <ac:spMkLst>
            <pc:docMk/>
            <pc:sldMk cId="3739652727" sldId="274"/>
            <ac:spMk id="16" creationId="{96B71C51-7D23-4E4A-B065-7FF5F6389B0C}"/>
          </ac:spMkLst>
        </pc:spChg>
        <pc:spChg chg="del">
          <ac:chgData name="Kshitij Srivastava" userId="9ca786a045148134" providerId="Windows Live" clId="Web-{C4DDC87A-B982-4363-A5DC-77BD686EB15F}" dt="2021-06-08T05:40:51.446" v="166"/>
          <ac:spMkLst>
            <pc:docMk/>
            <pc:sldMk cId="3739652727" sldId="274"/>
            <ac:spMk id="18" creationId="{9E978EB7-44EE-49AE-A875-A6D40D52A429}"/>
          </ac:spMkLst>
        </pc:spChg>
      </pc:sldChg>
      <pc:sldChg chg="addSp delSp modSp del ord">
        <pc:chgData name="Kshitij Srivastava" userId="9ca786a045148134" providerId="Windows Live" clId="Web-{C4DDC87A-B982-4363-A5DC-77BD686EB15F}" dt="2021-06-08T06:10:55.463" v="300"/>
        <pc:sldMkLst>
          <pc:docMk/>
          <pc:sldMk cId="3003567682" sldId="275"/>
        </pc:sldMkLst>
        <pc:spChg chg="mod">
          <ac:chgData name="Kshitij Srivastava" userId="9ca786a045148134" providerId="Windows Live" clId="Web-{C4DDC87A-B982-4363-A5DC-77BD686EB15F}" dt="2021-06-08T05:40:06.179" v="160" actId="20577"/>
          <ac:spMkLst>
            <pc:docMk/>
            <pc:sldMk cId="3003567682" sldId="275"/>
            <ac:spMk id="2" creationId="{8E4D4ECF-77BB-4B9B-969F-31E20DD8C54E}"/>
          </ac:spMkLst>
        </pc:spChg>
        <pc:spChg chg="mod">
          <ac:chgData name="Kshitij Srivastava" userId="9ca786a045148134" providerId="Windows Live" clId="Web-{C4DDC87A-B982-4363-A5DC-77BD686EB15F}" dt="2021-06-08T05:45:29.360" v="224"/>
          <ac:spMkLst>
            <pc:docMk/>
            <pc:sldMk cId="3003567682" sldId="275"/>
            <ac:spMk id="10" creationId="{9F3923B8-F9C4-4F90-B19F-1CBC30285040}"/>
          </ac:spMkLst>
        </pc:spChg>
        <pc:spChg chg="del">
          <ac:chgData name="Kshitij Srivastava" userId="9ca786a045148134" providerId="Windows Live" clId="Web-{C4DDC87A-B982-4363-A5DC-77BD686EB15F}" dt="2021-06-08T05:40:55.212" v="167"/>
          <ac:spMkLst>
            <pc:docMk/>
            <pc:sldMk cId="3003567682" sldId="275"/>
            <ac:spMk id="13" creationId="{2B23C244-E610-4D35-90BC-2C35AFC39347}"/>
          </ac:spMkLst>
        </pc:spChg>
        <pc:spChg chg="mod">
          <ac:chgData name="Kshitij Srivastava" userId="9ca786a045148134" providerId="Windows Live" clId="Web-{C4DDC87A-B982-4363-A5DC-77BD686EB15F}" dt="2021-06-08T05:45:29.360" v="225"/>
          <ac:spMkLst>
            <pc:docMk/>
            <pc:sldMk cId="3003567682" sldId="275"/>
            <ac:spMk id="14" creationId="{1B90E511-ABB0-4BBC-8F8B-57A42917623A}"/>
          </ac:spMkLst>
        </pc:spChg>
        <pc:spChg chg="mod">
          <ac:chgData name="Kshitij Srivastava" userId="9ca786a045148134" providerId="Windows Live" clId="Web-{C4DDC87A-B982-4363-A5DC-77BD686EB15F}" dt="2021-06-08T05:40:56.290" v="168" actId="1076"/>
          <ac:spMkLst>
            <pc:docMk/>
            <pc:sldMk cId="3003567682" sldId="275"/>
            <ac:spMk id="15" creationId="{03353DE5-58F7-412D-BA2E-BF3A3820522B}"/>
          </ac:spMkLst>
        </pc:spChg>
        <pc:spChg chg="mod">
          <ac:chgData name="Kshitij Srivastava" userId="9ca786a045148134" providerId="Windows Live" clId="Web-{C4DDC87A-B982-4363-A5DC-77BD686EB15F}" dt="2021-06-08T05:45:29.360" v="226"/>
          <ac:spMkLst>
            <pc:docMk/>
            <pc:sldMk cId="3003567682" sldId="275"/>
            <ac:spMk id="16" creationId="{96B71C51-7D23-4E4A-B065-7FF5F6389B0C}"/>
          </ac:spMkLst>
        </pc:spChg>
        <pc:spChg chg="add mod">
          <ac:chgData name="Kshitij Srivastava" userId="9ca786a045148134" providerId="Windows Live" clId="Web-{C4DDC87A-B982-4363-A5DC-77BD686EB15F}" dt="2021-06-08T05:47:18.644" v="260" actId="1076"/>
          <ac:spMkLst>
            <pc:docMk/>
            <pc:sldMk cId="3003567682" sldId="275"/>
            <ac:spMk id="18" creationId="{7D1A96B4-7262-4DF8-B1F9-20340BA6FD21}"/>
          </ac:spMkLst>
        </pc:spChg>
      </pc:sldChg>
      <pc:sldChg chg="addSp delSp modSp del">
        <pc:chgData name="Kshitij Srivastava" userId="9ca786a045148134" providerId="Windows Live" clId="Web-{C4DDC87A-B982-4363-A5DC-77BD686EB15F}" dt="2021-06-08T06:05:16.891" v="270"/>
        <pc:sldMkLst>
          <pc:docMk/>
          <pc:sldMk cId="3909499342" sldId="276"/>
        </pc:sldMkLst>
        <pc:spChg chg="mod">
          <ac:chgData name="Kshitij Srivastava" userId="9ca786a045148134" providerId="Windows Live" clId="Web-{C4DDC87A-B982-4363-A5DC-77BD686EB15F}" dt="2021-06-08T05:40:10.867" v="161" actId="20577"/>
          <ac:spMkLst>
            <pc:docMk/>
            <pc:sldMk cId="3909499342" sldId="276"/>
            <ac:spMk id="2" creationId="{8E4D4ECF-77BB-4B9B-969F-31E20DD8C54E}"/>
          </ac:spMkLst>
        </pc:spChg>
        <pc:spChg chg="mod">
          <ac:chgData name="Kshitij Srivastava" userId="9ca786a045148134" providerId="Windows Live" clId="Web-{C4DDC87A-B982-4363-A5DC-77BD686EB15F}" dt="2021-06-08T05:45:46.204" v="227"/>
          <ac:spMkLst>
            <pc:docMk/>
            <pc:sldMk cId="3909499342" sldId="276"/>
            <ac:spMk id="10" creationId="{9F3923B8-F9C4-4F90-B19F-1CBC30285040}"/>
          </ac:spMkLst>
        </pc:spChg>
        <pc:spChg chg="mod">
          <ac:chgData name="Kshitij Srivastava" userId="9ca786a045148134" providerId="Windows Live" clId="Web-{C4DDC87A-B982-4363-A5DC-77BD686EB15F}" dt="2021-06-08T05:45:46.219" v="230"/>
          <ac:spMkLst>
            <pc:docMk/>
            <pc:sldMk cId="3909499342" sldId="276"/>
            <ac:spMk id="13" creationId="{143082D0-1D1D-4969-BB8F-31E15C480CE8}"/>
          </ac:spMkLst>
        </pc:spChg>
        <pc:spChg chg="mod">
          <ac:chgData name="Kshitij Srivastava" userId="9ca786a045148134" providerId="Windows Live" clId="Web-{C4DDC87A-B982-4363-A5DC-77BD686EB15F}" dt="2021-06-08T05:45:46.204" v="228"/>
          <ac:spMkLst>
            <pc:docMk/>
            <pc:sldMk cId="3909499342" sldId="276"/>
            <ac:spMk id="14" creationId="{1B90E511-ABB0-4BBC-8F8B-57A42917623A}"/>
          </ac:spMkLst>
        </pc:spChg>
        <pc:spChg chg="mod">
          <ac:chgData name="Kshitij Srivastava" userId="9ca786a045148134" providerId="Windows Live" clId="Web-{C4DDC87A-B982-4363-A5DC-77BD686EB15F}" dt="2021-06-08T05:45:46.219" v="231"/>
          <ac:spMkLst>
            <pc:docMk/>
            <pc:sldMk cId="3909499342" sldId="276"/>
            <ac:spMk id="15" creationId="{C1CEB273-BAF2-4C97-98A7-FB78BE0167ED}"/>
          </ac:spMkLst>
        </pc:spChg>
        <pc:spChg chg="del mod">
          <ac:chgData name="Kshitij Srivastava" userId="9ca786a045148134" providerId="Windows Live" clId="Web-{C4DDC87A-B982-4363-A5DC-77BD686EB15F}" dt="2021-06-08T06:04:51.453" v="266"/>
          <ac:spMkLst>
            <pc:docMk/>
            <pc:sldMk cId="3909499342" sldId="276"/>
            <ac:spMk id="16" creationId="{96B71C51-7D23-4E4A-B065-7FF5F6389B0C}"/>
          </ac:spMkLst>
        </pc:spChg>
        <pc:spChg chg="del mod">
          <ac:chgData name="Kshitij Srivastava" userId="9ca786a045148134" providerId="Windows Live" clId="Web-{C4DDC87A-B982-4363-A5DC-77BD686EB15F}" dt="2021-06-08T06:05:05.672" v="269"/>
          <ac:spMkLst>
            <pc:docMk/>
            <pc:sldMk cId="3909499342" sldId="276"/>
            <ac:spMk id="17" creationId="{287D10B6-E29F-4F19-A2F1-7623EBDF20CA}"/>
          </ac:spMkLst>
        </pc:spChg>
        <pc:spChg chg="mod">
          <ac:chgData name="Kshitij Srivastava" userId="9ca786a045148134" providerId="Windows Live" clId="Web-{C4DDC87A-B982-4363-A5DC-77BD686EB15F}" dt="2021-06-08T05:45:46.235" v="233"/>
          <ac:spMkLst>
            <pc:docMk/>
            <pc:sldMk cId="3909499342" sldId="276"/>
            <ac:spMk id="18" creationId="{0FA075FA-A205-4581-BF91-92F30F64682A}"/>
          </ac:spMkLst>
        </pc:spChg>
        <pc:spChg chg="mod">
          <ac:chgData name="Kshitij Srivastava" userId="9ca786a045148134" providerId="Windows Live" clId="Web-{C4DDC87A-B982-4363-A5DC-77BD686EB15F}" dt="2021-06-08T05:45:50.032" v="235"/>
          <ac:spMkLst>
            <pc:docMk/>
            <pc:sldMk cId="3909499342" sldId="276"/>
            <ac:spMk id="19" creationId="{309A5475-0FAD-45C8-94DB-BB538D1420B6}"/>
          </ac:spMkLst>
        </pc:spChg>
        <pc:spChg chg="mod">
          <ac:chgData name="Kshitij Srivastava" userId="9ca786a045148134" providerId="Windows Live" clId="Web-{C4DDC87A-B982-4363-A5DC-77BD686EB15F}" dt="2021-06-08T05:45:46.235" v="234"/>
          <ac:spMkLst>
            <pc:docMk/>
            <pc:sldMk cId="3909499342" sldId="276"/>
            <ac:spMk id="20" creationId="{E19405D1-A38F-43A4-8AD0-54C132C28310}"/>
          </ac:spMkLst>
        </pc:spChg>
        <pc:spChg chg="add mod">
          <ac:chgData name="Kshitij Srivastava" userId="9ca786a045148134" providerId="Windows Live" clId="Web-{C4DDC87A-B982-4363-A5DC-77BD686EB15F}" dt="2021-06-08T05:49:29.850" v="262" actId="1076"/>
          <ac:spMkLst>
            <pc:docMk/>
            <pc:sldMk cId="3909499342" sldId="276"/>
            <ac:spMk id="21" creationId="{BDAA0CBB-DF7D-4C91-92CA-B9BE74894FB6}"/>
          </ac:spMkLst>
        </pc:spChg>
        <pc:spChg chg="add del mod">
          <ac:chgData name="Kshitij Srivastava" userId="9ca786a045148134" providerId="Windows Live" clId="Web-{C4DDC87A-B982-4363-A5DC-77BD686EB15F}" dt="2021-06-08T06:04:58.266" v="268"/>
          <ac:spMkLst>
            <pc:docMk/>
            <pc:sldMk cId="3909499342" sldId="276"/>
            <ac:spMk id="23" creationId="{5CC219B7-46F1-4F78-9248-D207E3585005}"/>
          </ac:spMkLst>
        </pc:spChg>
        <pc:picChg chg="add del">
          <ac:chgData name="Kshitij Srivastava" userId="9ca786a045148134" providerId="Windows Live" clId="Web-{C4DDC87A-B982-4363-A5DC-77BD686EB15F}" dt="2021-06-08T06:04:58.266" v="268"/>
          <ac:picMkLst>
            <pc:docMk/>
            <pc:sldMk cId="3909499342" sldId="276"/>
            <ac:picMk id="4" creationId="{98187A75-0FB7-4969-B0FD-BFCFD07F14A8}"/>
          </ac:picMkLst>
        </pc:picChg>
      </pc:sldChg>
      <pc:sldChg chg="addSp delSp modSp ord">
        <pc:chgData name="Kshitij Srivastava" userId="9ca786a045148134" providerId="Windows Live" clId="Web-{C4DDC87A-B982-4363-A5DC-77BD686EB15F}" dt="2021-06-08T06:13:51.858" v="342"/>
        <pc:sldMkLst>
          <pc:docMk/>
          <pc:sldMk cId="1550387777" sldId="278"/>
        </pc:sldMkLst>
        <pc:spChg chg="mod">
          <ac:chgData name="Kshitij Srivastava" userId="9ca786a045148134" providerId="Windows Live" clId="Web-{C4DDC87A-B982-4363-A5DC-77BD686EB15F}" dt="2021-06-08T05:40:21.039" v="163" actId="20577"/>
          <ac:spMkLst>
            <pc:docMk/>
            <pc:sldMk cId="1550387777" sldId="278"/>
            <ac:spMk id="2" creationId="{8E4D4ECF-77BB-4B9B-969F-31E20DD8C54E}"/>
          </ac:spMkLst>
        </pc:spChg>
        <pc:spChg chg="mod">
          <ac:chgData name="Kshitij Srivastava" userId="9ca786a045148134" providerId="Windows Live" clId="Web-{C4DDC87A-B982-4363-A5DC-77BD686EB15F}" dt="2021-06-08T05:44:06.061" v="206"/>
          <ac:spMkLst>
            <pc:docMk/>
            <pc:sldMk cId="1550387777" sldId="278"/>
            <ac:spMk id="10" creationId="{9F3923B8-F9C4-4F90-B19F-1CBC30285040}"/>
          </ac:spMkLst>
        </pc:spChg>
        <pc:spChg chg="mod">
          <ac:chgData name="Kshitij Srivastava" userId="9ca786a045148134" providerId="Windows Live" clId="Web-{C4DDC87A-B982-4363-A5DC-77BD686EB15F}" dt="2021-06-08T05:44:06.092" v="209"/>
          <ac:spMkLst>
            <pc:docMk/>
            <pc:sldMk cId="1550387777" sldId="278"/>
            <ac:spMk id="13" creationId="{143082D0-1D1D-4969-BB8F-31E15C480CE8}"/>
          </ac:spMkLst>
        </pc:spChg>
        <pc:spChg chg="mod">
          <ac:chgData name="Kshitij Srivastava" userId="9ca786a045148134" providerId="Windows Live" clId="Web-{C4DDC87A-B982-4363-A5DC-77BD686EB15F}" dt="2021-06-08T05:44:06.076" v="207"/>
          <ac:spMkLst>
            <pc:docMk/>
            <pc:sldMk cId="1550387777" sldId="278"/>
            <ac:spMk id="14" creationId="{1B90E511-ABB0-4BBC-8F8B-57A42917623A}"/>
          </ac:spMkLst>
        </pc:spChg>
        <pc:spChg chg="mod">
          <ac:chgData name="Kshitij Srivastava" userId="9ca786a045148134" providerId="Windows Live" clId="Web-{C4DDC87A-B982-4363-A5DC-77BD686EB15F}" dt="2021-06-08T05:44:06.092" v="210"/>
          <ac:spMkLst>
            <pc:docMk/>
            <pc:sldMk cId="1550387777" sldId="278"/>
            <ac:spMk id="15" creationId="{C1CEB273-BAF2-4C97-98A7-FB78BE0167ED}"/>
          </ac:spMkLst>
        </pc:spChg>
        <pc:spChg chg="mod">
          <ac:chgData name="Kshitij Srivastava" userId="9ca786a045148134" providerId="Windows Live" clId="Web-{C4DDC87A-B982-4363-A5DC-77BD686EB15F}" dt="2021-06-08T06:08:45.319" v="297" actId="14100"/>
          <ac:spMkLst>
            <pc:docMk/>
            <pc:sldMk cId="1550387777" sldId="278"/>
            <ac:spMk id="16" creationId="{96B71C51-7D23-4E4A-B065-7FF5F6389B0C}"/>
          </ac:spMkLst>
        </pc:spChg>
        <pc:spChg chg="mod">
          <ac:chgData name="Kshitij Srivastava" userId="9ca786a045148134" providerId="Windows Live" clId="Web-{C4DDC87A-B982-4363-A5DC-77BD686EB15F}" dt="2021-06-08T06:07:27.426" v="287" actId="14100"/>
          <ac:spMkLst>
            <pc:docMk/>
            <pc:sldMk cId="1550387777" sldId="278"/>
            <ac:spMk id="17" creationId="{287D10B6-E29F-4F19-A2F1-7623EBDF20CA}"/>
          </ac:spMkLst>
        </pc:spChg>
        <pc:spChg chg="add del mod">
          <ac:chgData name="Kshitij Srivastava" userId="9ca786a045148134" providerId="Windows Live" clId="Web-{C4DDC87A-B982-4363-A5DC-77BD686EB15F}" dt="2021-06-08T06:09:05.444" v="298"/>
          <ac:spMkLst>
            <pc:docMk/>
            <pc:sldMk cId="1550387777" sldId="278"/>
            <ac:spMk id="18" creationId="{0FA075FA-A205-4581-BF91-92F30F64682A}"/>
          </ac:spMkLst>
        </pc:spChg>
        <pc:spChg chg="mod">
          <ac:chgData name="Kshitij Srivastava" userId="9ca786a045148134" providerId="Windows Live" clId="Web-{C4DDC87A-B982-4363-A5DC-77BD686EB15F}" dt="2021-06-08T05:44:06.107" v="213"/>
          <ac:spMkLst>
            <pc:docMk/>
            <pc:sldMk cId="1550387777" sldId="278"/>
            <ac:spMk id="19" creationId="{309A5475-0FAD-45C8-94DB-BB538D1420B6}"/>
          </ac:spMkLst>
        </pc:spChg>
        <pc:spChg chg="add del mod">
          <ac:chgData name="Kshitij Srivastava" userId="9ca786a045148134" providerId="Windows Live" clId="Web-{C4DDC87A-B982-4363-A5DC-77BD686EB15F}" dt="2021-06-08T06:07:37.551" v="290"/>
          <ac:spMkLst>
            <pc:docMk/>
            <pc:sldMk cId="1550387777" sldId="278"/>
            <ac:spMk id="20" creationId="{E19405D1-A38F-43A4-8AD0-54C132C28310}"/>
          </ac:spMkLst>
        </pc:spChg>
        <pc:spChg chg="add">
          <ac:chgData name="Kshitij Srivastava" userId="9ca786a045148134" providerId="Windows Live" clId="Web-{C4DDC87A-B982-4363-A5DC-77BD686EB15F}" dt="2021-06-08T06:08:29.443" v="293"/>
          <ac:spMkLst>
            <pc:docMk/>
            <pc:sldMk cId="1550387777" sldId="278"/>
            <ac:spMk id="22" creationId="{16869097-00FD-406F-A5A4-86D7AE7AA50C}"/>
          </ac:spMkLst>
        </pc:spChg>
        <pc:spChg chg="add">
          <ac:chgData name="Kshitij Srivastava" userId="9ca786a045148134" providerId="Windows Live" clId="Web-{C4DDC87A-B982-4363-A5DC-77BD686EB15F}" dt="2021-06-08T06:13:51.858" v="342"/>
          <ac:spMkLst>
            <pc:docMk/>
            <pc:sldMk cId="1550387777" sldId="278"/>
            <ac:spMk id="23" creationId="{FFC3D5AF-000B-4385-9033-8AF7ADA45F58}"/>
          </ac:spMkLst>
        </pc:spChg>
      </pc:sldChg>
      <pc:sldChg chg="addSp delSp modSp del">
        <pc:chgData name="Kshitij Srivastava" userId="9ca786a045148134" providerId="Windows Live" clId="Web-{C4DDC87A-B982-4363-A5DC-77BD686EB15F}" dt="2021-06-08T06:12:01.558" v="324"/>
        <pc:sldMkLst>
          <pc:docMk/>
          <pc:sldMk cId="3642393297" sldId="279"/>
        </pc:sldMkLst>
        <pc:spChg chg="mod">
          <ac:chgData name="Kshitij Srivastava" userId="9ca786a045148134" providerId="Windows Live" clId="Web-{C4DDC87A-B982-4363-A5DC-77BD686EB15F}" dt="2021-06-08T06:11:48.386" v="314"/>
          <ac:spMkLst>
            <pc:docMk/>
            <pc:sldMk cId="3642393297" sldId="279"/>
            <ac:spMk id="10" creationId="{9F3923B8-F9C4-4F90-B19F-1CBC30285040}"/>
          </ac:spMkLst>
        </pc:spChg>
        <pc:spChg chg="mod">
          <ac:chgData name="Kshitij Srivastava" userId="9ca786a045148134" providerId="Windows Live" clId="Web-{C4DDC87A-B982-4363-A5DC-77BD686EB15F}" dt="2021-06-08T06:11:48.402" v="317"/>
          <ac:spMkLst>
            <pc:docMk/>
            <pc:sldMk cId="3642393297" sldId="279"/>
            <ac:spMk id="13" creationId="{143082D0-1D1D-4969-BB8F-31E15C480CE8}"/>
          </ac:spMkLst>
        </pc:spChg>
        <pc:spChg chg="mod">
          <ac:chgData name="Kshitij Srivastava" userId="9ca786a045148134" providerId="Windows Live" clId="Web-{C4DDC87A-B982-4363-A5DC-77BD686EB15F}" dt="2021-06-08T06:11:48.402" v="315"/>
          <ac:spMkLst>
            <pc:docMk/>
            <pc:sldMk cId="3642393297" sldId="279"/>
            <ac:spMk id="14" creationId="{1B90E511-ABB0-4BBC-8F8B-57A42917623A}"/>
          </ac:spMkLst>
        </pc:spChg>
        <pc:spChg chg="del mod">
          <ac:chgData name="Kshitij Srivastava" userId="9ca786a045148134" providerId="Windows Live" clId="Web-{C4DDC87A-B982-4363-A5DC-77BD686EB15F}" dt="2021-06-08T06:11:58.386" v="323"/>
          <ac:spMkLst>
            <pc:docMk/>
            <pc:sldMk cId="3642393297" sldId="279"/>
            <ac:spMk id="15" creationId="{C1CEB273-BAF2-4C97-98A7-FB78BE0167ED}"/>
          </ac:spMkLst>
        </pc:spChg>
        <pc:spChg chg="mod">
          <ac:chgData name="Kshitij Srivastava" userId="9ca786a045148134" providerId="Windows Live" clId="Web-{C4DDC87A-B982-4363-A5DC-77BD686EB15F}" dt="2021-06-08T06:11:48.402" v="316"/>
          <ac:spMkLst>
            <pc:docMk/>
            <pc:sldMk cId="3642393297" sldId="279"/>
            <ac:spMk id="16" creationId="{96B71C51-7D23-4E4A-B065-7FF5F6389B0C}"/>
          </ac:spMkLst>
        </pc:spChg>
        <pc:spChg chg="mod">
          <ac:chgData name="Kshitij Srivastava" userId="9ca786a045148134" providerId="Windows Live" clId="Web-{C4DDC87A-B982-4363-A5DC-77BD686EB15F}" dt="2021-06-08T06:11:48.417" v="319"/>
          <ac:spMkLst>
            <pc:docMk/>
            <pc:sldMk cId="3642393297" sldId="279"/>
            <ac:spMk id="17" creationId="{287D10B6-E29F-4F19-A2F1-7623EBDF20CA}"/>
          </ac:spMkLst>
        </pc:spChg>
        <pc:spChg chg="mod">
          <ac:chgData name="Kshitij Srivastava" userId="9ca786a045148134" providerId="Windows Live" clId="Web-{C4DDC87A-B982-4363-A5DC-77BD686EB15F}" dt="2021-06-08T06:11:48.417" v="320"/>
          <ac:spMkLst>
            <pc:docMk/>
            <pc:sldMk cId="3642393297" sldId="279"/>
            <ac:spMk id="18" creationId="{0FA075FA-A205-4581-BF91-92F30F64682A}"/>
          </ac:spMkLst>
        </pc:spChg>
        <pc:spChg chg="mod">
          <ac:chgData name="Kshitij Srivastava" userId="9ca786a045148134" providerId="Windows Live" clId="Web-{C4DDC87A-B982-4363-A5DC-77BD686EB15F}" dt="2021-06-08T06:11:48.433" v="321"/>
          <ac:spMkLst>
            <pc:docMk/>
            <pc:sldMk cId="3642393297" sldId="279"/>
            <ac:spMk id="19" creationId="{309A5475-0FAD-45C8-94DB-BB538D1420B6}"/>
          </ac:spMkLst>
        </pc:spChg>
        <pc:spChg chg="mod">
          <ac:chgData name="Kshitij Srivastava" userId="9ca786a045148134" providerId="Windows Live" clId="Web-{C4DDC87A-B982-4363-A5DC-77BD686EB15F}" dt="2021-06-08T06:11:48.433" v="322"/>
          <ac:spMkLst>
            <pc:docMk/>
            <pc:sldMk cId="3642393297" sldId="279"/>
            <ac:spMk id="20" creationId="{E19405D1-A38F-43A4-8AD0-54C132C28310}"/>
          </ac:spMkLst>
        </pc:spChg>
        <pc:spChg chg="add del mod">
          <ac:chgData name="Kshitij Srivastava" userId="9ca786a045148134" providerId="Windows Live" clId="Web-{C4DDC87A-B982-4363-A5DC-77BD686EB15F}" dt="2021-06-08T06:11:14.885" v="303"/>
          <ac:spMkLst>
            <pc:docMk/>
            <pc:sldMk cId="3642393297" sldId="279"/>
            <ac:spMk id="24" creationId="{05ED3C2E-2A86-4920-8C3C-1B1137BB57C6}"/>
          </ac:spMkLst>
        </pc:spChg>
        <pc:picChg chg="mod">
          <ac:chgData name="Kshitij Srivastava" userId="9ca786a045148134" providerId="Windows Live" clId="Web-{C4DDC87A-B982-4363-A5DC-77BD686EB15F}" dt="2021-06-08T06:11:43.839" v="304"/>
          <ac:picMkLst>
            <pc:docMk/>
            <pc:sldMk cId="3642393297" sldId="279"/>
            <ac:picMk id="5" creationId="{A0CD21AB-F412-468E-9DD5-434E1EEE3412}"/>
          </ac:picMkLst>
        </pc:picChg>
      </pc:sldChg>
      <pc:sldChg chg="addSp modSp del mod chgLayout">
        <pc:chgData name="Kshitij Srivastava" userId="9ca786a045148134" providerId="Windows Live" clId="Web-{C4DDC87A-B982-4363-A5DC-77BD686EB15F}" dt="2021-06-08T06:16:00.127" v="357"/>
        <pc:sldMkLst>
          <pc:docMk/>
          <pc:sldMk cId="1160378132" sldId="280"/>
        </pc:sldMkLst>
        <pc:spChg chg="mod ord">
          <ac:chgData name="Kshitij Srivastava" userId="9ca786a045148134" providerId="Windows Live" clId="Web-{C4DDC87A-B982-4363-A5DC-77BD686EB15F}" dt="2021-06-08T06:15:55.205" v="356"/>
          <ac:spMkLst>
            <pc:docMk/>
            <pc:sldMk cId="1160378132" sldId="280"/>
            <ac:spMk id="2" creationId="{AAA63ADA-4CBF-408F-9FD1-6A904DEB5F58}"/>
          </ac:spMkLst>
        </pc:spChg>
        <pc:spChg chg="add mod ord">
          <ac:chgData name="Kshitij Srivastava" userId="9ca786a045148134" providerId="Windows Live" clId="Web-{C4DDC87A-B982-4363-A5DC-77BD686EB15F}" dt="2021-06-08T06:15:55.205" v="356"/>
          <ac:spMkLst>
            <pc:docMk/>
            <pc:sldMk cId="1160378132" sldId="280"/>
            <ac:spMk id="3" creationId="{105712E6-7F96-40E4-8C7F-52AEE017A8EA}"/>
          </ac:spMkLst>
        </pc:spChg>
      </pc:sldChg>
      <pc:sldChg chg="modSp">
        <pc:chgData name="Kshitij Srivastava" userId="9ca786a045148134" providerId="Windows Live" clId="Web-{C4DDC87A-B982-4363-A5DC-77BD686EB15F}" dt="2021-06-08T05:39:45.132" v="157" actId="20577"/>
        <pc:sldMkLst>
          <pc:docMk/>
          <pc:sldMk cId="2006989145" sldId="568"/>
        </pc:sldMkLst>
        <pc:spChg chg="mod">
          <ac:chgData name="Kshitij Srivastava" userId="9ca786a045148134" providerId="Windows Live" clId="Web-{C4DDC87A-B982-4363-A5DC-77BD686EB15F}" dt="2021-06-08T05:39:45.132" v="157" actId="20577"/>
          <ac:spMkLst>
            <pc:docMk/>
            <pc:sldMk cId="2006989145" sldId="568"/>
            <ac:spMk id="2" creationId="{BB8DD9E8-4E82-4B8E-B185-8D08A16C9816}"/>
          </ac:spMkLst>
        </pc:spChg>
      </pc:sldChg>
      <pc:sldChg chg="addSp modSp new del">
        <pc:chgData name="Kshitij Srivastava" userId="9ca786a045148134" providerId="Windows Live" clId="Web-{C4DDC87A-B982-4363-A5DC-77BD686EB15F}" dt="2021-06-08T05:33:09.809" v="87"/>
        <pc:sldMkLst>
          <pc:docMk/>
          <pc:sldMk cId="2836696638" sldId="571"/>
        </pc:sldMkLst>
        <pc:spChg chg="mod">
          <ac:chgData name="Kshitij Srivastava" userId="9ca786a045148134" providerId="Windows Live" clId="Web-{C4DDC87A-B982-4363-A5DC-77BD686EB15F}" dt="2021-06-08T05:30:38.039" v="20" actId="20577"/>
          <ac:spMkLst>
            <pc:docMk/>
            <pc:sldMk cId="2836696638" sldId="571"/>
            <ac:spMk id="2" creationId="{54EDFACD-E3A8-4604-8713-A51E408E7B81}"/>
          </ac:spMkLst>
        </pc:spChg>
        <pc:spChg chg="add mod">
          <ac:chgData name="Kshitij Srivastava" userId="9ca786a045148134" providerId="Windows Live" clId="Web-{C4DDC87A-B982-4363-A5DC-77BD686EB15F}" dt="2021-06-08T05:32:06.229" v="63" actId="1076"/>
          <ac:spMkLst>
            <pc:docMk/>
            <pc:sldMk cId="2836696638" sldId="571"/>
            <ac:spMk id="3" creationId="{AD05A7F0-8D40-47E1-A968-C0DB8085D1AC}"/>
          </ac:spMkLst>
        </pc:spChg>
        <pc:spChg chg="add mod">
          <ac:chgData name="Kshitij Srivastava" userId="9ca786a045148134" providerId="Windows Live" clId="Web-{C4DDC87A-B982-4363-A5DC-77BD686EB15F}" dt="2021-06-08T05:32:48.839" v="82" actId="20577"/>
          <ac:spMkLst>
            <pc:docMk/>
            <pc:sldMk cId="2836696638" sldId="571"/>
            <ac:spMk id="4" creationId="{9F609E09-F629-427A-8722-E28A31EF04F9}"/>
          </ac:spMkLst>
        </pc:spChg>
        <pc:spChg chg="add mod">
          <ac:chgData name="Kshitij Srivastava" userId="9ca786a045148134" providerId="Windows Live" clId="Web-{C4DDC87A-B982-4363-A5DC-77BD686EB15F}" dt="2021-06-08T05:32:58.105" v="85" actId="1076"/>
          <ac:spMkLst>
            <pc:docMk/>
            <pc:sldMk cId="2836696638" sldId="571"/>
            <ac:spMk id="5" creationId="{5BD95295-CCFA-413E-B5BF-365DF8062F57}"/>
          </ac:spMkLst>
        </pc:spChg>
      </pc:sldChg>
      <pc:sldChg chg="addSp modSp add replId addCm">
        <pc:chgData name="Kshitij Srivastava" userId="9ca786a045148134" providerId="Windows Live" clId="Web-{C4DDC87A-B982-4363-A5DC-77BD686EB15F}" dt="2021-06-08T05:35:35.031" v="137"/>
        <pc:sldMkLst>
          <pc:docMk/>
          <pc:sldMk cId="3612928280" sldId="572"/>
        </pc:sldMkLst>
        <pc:spChg chg="mod">
          <ac:chgData name="Kshitij Srivastava" userId="9ca786a045148134" providerId="Windows Live" clId="Web-{C4DDC87A-B982-4363-A5DC-77BD686EB15F}" dt="2021-06-08T05:34:42.249" v="136"/>
          <ac:spMkLst>
            <pc:docMk/>
            <pc:sldMk cId="3612928280" sldId="572"/>
            <ac:spMk id="3" creationId="{AD05A7F0-8D40-47E1-A968-C0DB8085D1AC}"/>
          </ac:spMkLst>
        </pc:spChg>
        <pc:spChg chg="mod">
          <ac:chgData name="Kshitij Srivastava" userId="9ca786a045148134" providerId="Windows Live" clId="Web-{C4DDC87A-B982-4363-A5DC-77BD686EB15F}" dt="2021-06-08T05:34:18.889" v="126" actId="14100"/>
          <ac:spMkLst>
            <pc:docMk/>
            <pc:sldMk cId="3612928280" sldId="572"/>
            <ac:spMk id="4" creationId="{9F609E09-F629-427A-8722-E28A31EF04F9}"/>
          </ac:spMkLst>
        </pc:spChg>
        <pc:spChg chg="mod">
          <ac:chgData name="Kshitij Srivastava" userId="9ca786a045148134" providerId="Windows Live" clId="Web-{C4DDC87A-B982-4363-A5DC-77BD686EB15F}" dt="2021-06-08T05:34:25.420" v="131" actId="14100"/>
          <ac:spMkLst>
            <pc:docMk/>
            <pc:sldMk cId="3612928280" sldId="572"/>
            <ac:spMk id="5" creationId="{5BD95295-CCFA-413E-B5BF-365DF8062F57}"/>
          </ac:spMkLst>
        </pc:spChg>
        <pc:spChg chg="add mod">
          <ac:chgData name="Kshitij Srivastava" userId="9ca786a045148134" providerId="Windows Live" clId="Web-{C4DDC87A-B982-4363-A5DC-77BD686EB15F}" dt="2021-06-08T05:34:30.920" v="135" actId="20577"/>
          <ac:spMkLst>
            <pc:docMk/>
            <pc:sldMk cId="3612928280" sldId="572"/>
            <ac:spMk id="6" creationId="{76991F7C-C420-440B-AF37-7A724A942D01}"/>
          </ac:spMkLst>
        </pc:spChg>
      </pc:sldChg>
      <pc:sldChg chg="addSp delSp modSp add replId">
        <pc:chgData name="Kshitij Srivastava" userId="9ca786a045148134" providerId="Windows Live" clId="Web-{C4DDC87A-B982-4363-A5DC-77BD686EB15F}" dt="2021-06-08T06:13:47.468" v="341"/>
        <pc:sldMkLst>
          <pc:docMk/>
          <pc:sldMk cId="3451231971" sldId="573"/>
        </pc:sldMkLst>
        <pc:spChg chg="del">
          <ac:chgData name="Kshitij Srivastava" userId="9ca786a045148134" providerId="Windows Live" clId="Web-{C4DDC87A-B982-4363-A5DC-77BD686EB15F}" dt="2021-06-08T06:05:49.049" v="273"/>
          <ac:spMkLst>
            <pc:docMk/>
            <pc:sldMk cId="3451231971" sldId="573"/>
            <ac:spMk id="15" creationId="{C1CEB273-BAF2-4C97-98A7-FB78BE0167ED}"/>
          </ac:spMkLst>
        </pc:spChg>
        <pc:spChg chg="del">
          <ac:chgData name="Kshitij Srivastava" userId="9ca786a045148134" providerId="Windows Live" clId="Web-{C4DDC87A-B982-4363-A5DC-77BD686EB15F}" dt="2021-06-08T06:05:44.298" v="272"/>
          <ac:spMkLst>
            <pc:docMk/>
            <pc:sldMk cId="3451231971" sldId="573"/>
            <ac:spMk id="18" creationId="{0FA075FA-A205-4581-BF91-92F30F64682A}"/>
          </ac:spMkLst>
        </pc:spChg>
        <pc:spChg chg="del">
          <ac:chgData name="Kshitij Srivastava" userId="9ca786a045148134" providerId="Windows Live" clId="Web-{C4DDC87A-B982-4363-A5DC-77BD686EB15F}" dt="2021-06-08T06:05:51.095" v="274"/>
          <ac:spMkLst>
            <pc:docMk/>
            <pc:sldMk cId="3451231971" sldId="573"/>
            <ac:spMk id="19" creationId="{309A5475-0FAD-45C8-94DB-BB538D1420B6}"/>
          </ac:spMkLst>
        </pc:spChg>
        <pc:spChg chg="del">
          <ac:chgData name="Kshitij Srivastava" userId="9ca786a045148134" providerId="Windows Live" clId="Web-{C4DDC87A-B982-4363-A5DC-77BD686EB15F}" dt="2021-06-08T06:05:52.017" v="275"/>
          <ac:spMkLst>
            <pc:docMk/>
            <pc:sldMk cId="3451231971" sldId="573"/>
            <ac:spMk id="20" creationId="{E19405D1-A38F-43A4-8AD0-54C132C28310}"/>
          </ac:spMkLst>
        </pc:spChg>
        <pc:spChg chg="add del mod">
          <ac:chgData name="Kshitij Srivastava" userId="9ca786a045148134" providerId="Windows Live" clId="Web-{C4DDC87A-B982-4363-A5DC-77BD686EB15F}" dt="2021-06-08T06:13:47.468" v="341"/>
          <ac:spMkLst>
            <pc:docMk/>
            <pc:sldMk cId="3451231971" sldId="573"/>
            <ac:spMk id="22" creationId="{39666240-CE77-4883-ADA7-9F1249B7AFC8}"/>
          </ac:spMkLst>
        </pc:spChg>
      </pc:sldChg>
      <pc:sldChg chg="addSp modSp add replId">
        <pc:chgData name="Kshitij Srivastava" userId="9ca786a045148134" providerId="Windows Live" clId="Web-{C4DDC87A-B982-4363-A5DC-77BD686EB15F}" dt="2021-06-08T06:14:40.906" v="349" actId="1076"/>
        <pc:sldMkLst>
          <pc:docMk/>
          <pc:sldMk cId="2933529546" sldId="574"/>
        </pc:sldMkLst>
        <pc:spChg chg="mod">
          <ac:chgData name="Kshitij Srivastava" userId="9ca786a045148134" providerId="Windows Live" clId="Web-{C4DDC87A-B982-4363-A5DC-77BD686EB15F}" dt="2021-06-08T06:14:37.563" v="348" actId="1076"/>
          <ac:spMkLst>
            <pc:docMk/>
            <pc:sldMk cId="2933529546" sldId="574"/>
            <ac:spMk id="10" creationId="{9F3923B8-F9C4-4F90-B19F-1CBC30285040}"/>
          </ac:spMkLst>
        </pc:spChg>
        <pc:spChg chg="mod">
          <ac:chgData name="Kshitij Srivastava" userId="9ca786a045148134" providerId="Windows Live" clId="Web-{C4DDC87A-B982-4363-A5DC-77BD686EB15F}" dt="2021-06-08T06:14:08.327" v="344" actId="1076"/>
          <ac:spMkLst>
            <pc:docMk/>
            <pc:sldMk cId="2933529546" sldId="574"/>
            <ac:spMk id="16" creationId="{96B71C51-7D23-4E4A-B065-7FF5F6389B0C}"/>
          </ac:spMkLst>
        </pc:spChg>
        <pc:spChg chg="add">
          <ac:chgData name="Kshitij Srivastava" userId="9ca786a045148134" providerId="Windows Live" clId="Web-{C4DDC87A-B982-4363-A5DC-77BD686EB15F}" dt="2021-06-08T06:09:15.054" v="299"/>
          <ac:spMkLst>
            <pc:docMk/>
            <pc:sldMk cId="2933529546" sldId="574"/>
            <ac:spMk id="22" creationId="{5CEAA6C1-072D-4C2B-B127-1A32772A5897}"/>
          </ac:spMkLst>
        </pc:spChg>
        <pc:spChg chg="add">
          <ac:chgData name="Kshitij Srivastava" userId="9ca786a045148134" providerId="Windows Live" clId="Web-{C4DDC87A-B982-4363-A5DC-77BD686EB15F}" dt="2021-06-08T06:13:59.405" v="343"/>
          <ac:spMkLst>
            <pc:docMk/>
            <pc:sldMk cId="2933529546" sldId="574"/>
            <ac:spMk id="23" creationId="{FFC3D5AF-000B-4385-9033-8AF7ADA45F58}"/>
          </ac:spMkLst>
        </pc:spChg>
        <pc:spChg chg="add mod">
          <ac:chgData name="Kshitij Srivastava" userId="9ca786a045148134" providerId="Windows Live" clId="Web-{C4DDC87A-B982-4363-A5DC-77BD686EB15F}" dt="2021-06-08T06:14:40.906" v="349" actId="1076"/>
          <ac:spMkLst>
            <pc:docMk/>
            <pc:sldMk cId="2933529546" sldId="574"/>
            <ac:spMk id="24" creationId="{AB99BFF8-5A49-4E9D-9705-AE634C757DD4}"/>
          </ac:spMkLst>
        </pc:spChg>
      </pc:sldChg>
      <pc:sldChg chg="add del ord replId">
        <pc:chgData name="Kshitij Srivastava" userId="9ca786a045148134" providerId="Windows Live" clId="Web-{C4DDC87A-B982-4363-A5DC-77BD686EB15F}" dt="2021-06-08T06:14:53.735" v="351"/>
        <pc:sldMkLst>
          <pc:docMk/>
          <pc:sldMk cId="3492155318" sldId="575"/>
        </pc:sldMkLst>
      </pc:sldChg>
      <pc:sldChg chg="add del replId">
        <pc:chgData name="Kshitij Srivastava" userId="9ca786a045148134" providerId="Windows Live" clId="Web-{C4DDC87A-B982-4363-A5DC-77BD686EB15F}" dt="2021-06-08T06:08:19.115" v="292"/>
        <pc:sldMkLst>
          <pc:docMk/>
          <pc:sldMk cId="3902617393" sldId="575"/>
        </pc:sldMkLst>
      </pc:sldChg>
      <pc:sldChg chg="modSp add ord replId">
        <pc:chgData name="Kshitij Srivastava" userId="9ca786a045148134" providerId="Windows Live" clId="Web-{C4DDC87A-B982-4363-A5DC-77BD686EB15F}" dt="2021-06-08T06:15:19.298" v="355"/>
        <pc:sldMkLst>
          <pc:docMk/>
          <pc:sldMk cId="2754193770" sldId="576"/>
        </pc:sldMkLst>
        <pc:spChg chg="mod">
          <ac:chgData name="Kshitij Srivastava" userId="9ca786a045148134" providerId="Windows Live" clId="Web-{C4DDC87A-B982-4363-A5DC-77BD686EB15F}" dt="2021-06-08T06:15:07.173" v="353"/>
          <ac:spMkLst>
            <pc:docMk/>
            <pc:sldMk cId="2754193770" sldId="576"/>
            <ac:spMk id="15" creationId="{C1CEB273-BAF2-4C97-98A7-FB78BE0167ED}"/>
          </ac:spMkLst>
        </pc:spChg>
        <pc:spChg chg="mod">
          <ac:chgData name="Kshitij Srivastava" userId="9ca786a045148134" providerId="Windows Live" clId="Web-{C4DDC87A-B982-4363-A5DC-77BD686EB15F}" dt="2021-06-08T06:15:13.939" v="354"/>
          <ac:spMkLst>
            <pc:docMk/>
            <pc:sldMk cId="2754193770" sldId="576"/>
            <ac:spMk id="19" creationId="{309A5475-0FAD-45C8-94DB-BB538D1420B6}"/>
          </ac:spMkLst>
        </pc:spChg>
        <pc:spChg chg="mod">
          <ac:chgData name="Kshitij Srivastava" userId="9ca786a045148134" providerId="Windows Live" clId="Web-{C4DDC87A-B982-4363-A5DC-77BD686EB15F}" dt="2021-06-08T06:15:19.298" v="355"/>
          <ac:spMkLst>
            <pc:docMk/>
            <pc:sldMk cId="2754193770" sldId="576"/>
            <ac:spMk id="23" creationId="{FFC3D5AF-000B-4385-9033-8AF7ADA45F58}"/>
          </ac:spMkLst>
        </pc:spChg>
      </pc:sldChg>
      <pc:sldChg chg="new ord">
        <pc:chgData name="Kshitij Srivastava" userId="9ca786a045148134" providerId="Windows Live" clId="Web-{C4DDC87A-B982-4363-A5DC-77BD686EB15F}" dt="2021-06-08T06:16:19.350" v="359"/>
        <pc:sldMkLst>
          <pc:docMk/>
          <pc:sldMk cId="3818842562" sldId="577"/>
        </pc:sldMkLst>
      </pc:sldChg>
    </pc:docChg>
  </pc:docChgLst>
  <pc:docChgLst>
    <pc:chgData name="Kshitij Srivastava" userId="9ca786a045148134" providerId="Windows Live" clId="Web-{65D84D15-AB9E-41E8-9C10-15770C4C6FE9}"/>
    <pc:docChg chg="addSld modSld sldOrd">
      <pc:chgData name="Kshitij Srivastava" userId="9ca786a045148134" providerId="Windows Live" clId="Web-{65D84D15-AB9E-41E8-9C10-15770C4C6FE9}" dt="2021-07-05T11:18:17.332" v="214"/>
      <pc:docMkLst>
        <pc:docMk/>
      </pc:docMkLst>
      <pc:sldChg chg="addSp delSp modSp addAnim delAnim modAnim">
        <pc:chgData name="Kshitij Srivastava" userId="9ca786a045148134" providerId="Windows Live" clId="Web-{65D84D15-AB9E-41E8-9C10-15770C4C6FE9}" dt="2021-07-05T11:12:06.575" v="119"/>
        <pc:sldMkLst>
          <pc:docMk/>
          <pc:sldMk cId="976914609" sldId="337"/>
        </pc:sldMkLst>
        <pc:spChg chg="add del mod ord">
          <ac:chgData name="Kshitij Srivastava" userId="9ca786a045148134" providerId="Windows Live" clId="Web-{65D84D15-AB9E-41E8-9C10-15770C4C6FE9}" dt="2021-07-05T11:11:12.152" v="79"/>
          <ac:spMkLst>
            <pc:docMk/>
            <pc:sldMk cId="976914609" sldId="337"/>
            <ac:spMk id="6" creationId="{567FDDC8-BBF7-4B95-85D8-0317C58A9F01}"/>
          </ac:spMkLst>
        </pc:spChg>
        <pc:spChg chg="add del mod">
          <ac:chgData name="Kshitij Srivastava" userId="9ca786a045148134" providerId="Windows Live" clId="Web-{65D84D15-AB9E-41E8-9C10-15770C4C6FE9}" dt="2021-07-05T11:11:26.511" v="83"/>
          <ac:spMkLst>
            <pc:docMk/>
            <pc:sldMk cId="976914609" sldId="337"/>
            <ac:spMk id="7" creationId="{38B3A820-CBD7-43AF-8AAA-13B3DB26742F}"/>
          </ac:spMkLst>
        </pc:spChg>
        <pc:spChg chg="add del mod">
          <ac:chgData name="Kshitij Srivastava" userId="9ca786a045148134" providerId="Windows Live" clId="Web-{65D84D15-AB9E-41E8-9C10-15770C4C6FE9}" dt="2021-07-05T11:11:15.699" v="80"/>
          <ac:spMkLst>
            <pc:docMk/>
            <pc:sldMk cId="976914609" sldId="337"/>
            <ac:spMk id="8" creationId="{1DCBCD8A-814F-40AD-B701-C7AC4EA3EA14}"/>
          </ac:spMkLst>
        </pc:spChg>
        <pc:spChg chg="del">
          <ac:chgData name="Kshitij Srivastava" userId="9ca786a045148134" providerId="Windows Live" clId="Web-{65D84D15-AB9E-41E8-9C10-15770C4C6FE9}" dt="2021-07-05T11:11:26.543" v="101"/>
          <ac:spMkLst>
            <pc:docMk/>
            <pc:sldMk cId="976914609" sldId="337"/>
            <ac:spMk id="24" creationId="{D88C4846-42C3-4A14-933E-1D1463F80676}"/>
          </ac:spMkLst>
        </pc:spChg>
        <pc:spChg chg="del">
          <ac:chgData name="Kshitij Srivastava" userId="9ca786a045148134" providerId="Windows Live" clId="Web-{65D84D15-AB9E-41E8-9C10-15770C4C6FE9}" dt="2021-07-05T11:11:26.543" v="100"/>
          <ac:spMkLst>
            <pc:docMk/>
            <pc:sldMk cId="976914609" sldId="337"/>
            <ac:spMk id="25" creationId="{62818C69-2E30-4B1C-893B-77AC1DC1E641}"/>
          </ac:spMkLst>
        </pc:spChg>
        <pc:spChg chg="del">
          <ac:chgData name="Kshitij Srivastava" userId="9ca786a045148134" providerId="Windows Live" clId="Web-{65D84D15-AB9E-41E8-9C10-15770C4C6FE9}" dt="2021-07-05T11:11:26.543" v="99"/>
          <ac:spMkLst>
            <pc:docMk/>
            <pc:sldMk cId="976914609" sldId="337"/>
            <ac:spMk id="26" creationId="{5F62A878-5DD4-46A1-90E9-41263743B325}"/>
          </ac:spMkLst>
        </pc:spChg>
        <pc:spChg chg="add del mod">
          <ac:chgData name="Kshitij Srivastava" userId="9ca786a045148134" providerId="Windows Live" clId="Web-{65D84D15-AB9E-41E8-9C10-15770C4C6FE9}" dt="2021-07-05T11:11:26.511" v="82"/>
          <ac:spMkLst>
            <pc:docMk/>
            <pc:sldMk cId="976914609" sldId="337"/>
            <ac:spMk id="32" creationId="{22FE3222-FD34-4EEC-949D-37F356313B13}"/>
          </ac:spMkLst>
        </pc:spChg>
        <pc:spChg chg="del">
          <ac:chgData name="Kshitij Srivastava" userId="9ca786a045148134" providerId="Windows Live" clId="Web-{65D84D15-AB9E-41E8-9C10-15770C4C6FE9}" dt="2021-07-05T11:11:26.527" v="96"/>
          <ac:spMkLst>
            <pc:docMk/>
            <pc:sldMk cId="976914609" sldId="337"/>
            <ac:spMk id="39" creationId="{EAFBCBA7-1822-4A1F-8C72-FD77100E266B}"/>
          </ac:spMkLst>
        </pc:spChg>
        <pc:spChg chg="del">
          <ac:chgData name="Kshitij Srivastava" userId="9ca786a045148134" providerId="Windows Live" clId="Web-{65D84D15-AB9E-41E8-9C10-15770C4C6FE9}" dt="2021-07-05T11:11:26.527" v="95"/>
          <ac:spMkLst>
            <pc:docMk/>
            <pc:sldMk cId="976914609" sldId="337"/>
            <ac:spMk id="40" creationId="{3842F633-715A-41A0-B951-964EE98314B4}"/>
          </ac:spMkLst>
        </pc:spChg>
        <pc:spChg chg="del">
          <ac:chgData name="Kshitij Srivastava" userId="9ca786a045148134" providerId="Windows Live" clId="Web-{65D84D15-AB9E-41E8-9C10-15770C4C6FE9}" dt="2021-07-05T11:11:26.527" v="94"/>
          <ac:spMkLst>
            <pc:docMk/>
            <pc:sldMk cId="976914609" sldId="337"/>
            <ac:spMk id="41" creationId="{8FB5C608-8A65-4B88-BBFA-16CE565230E0}"/>
          </ac:spMkLst>
        </pc:spChg>
        <pc:spChg chg="del">
          <ac:chgData name="Kshitij Srivastava" userId="9ca786a045148134" providerId="Windows Live" clId="Web-{65D84D15-AB9E-41E8-9C10-15770C4C6FE9}" dt="2021-07-05T11:11:26.527" v="91"/>
          <ac:spMkLst>
            <pc:docMk/>
            <pc:sldMk cId="976914609" sldId="337"/>
            <ac:spMk id="44" creationId="{BB4FE835-6E40-4166-848E-649921FCDE86}"/>
          </ac:spMkLst>
        </pc:spChg>
        <pc:spChg chg="del">
          <ac:chgData name="Kshitij Srivastava" userId="9ca786a045148134" providerId="Windows Live" clId="Web-{65D84D15-AB9E-41E8-9C10-15770C4C6FE9}" dt="2021-07-05T11:11:26.527" v="90"/>
          <ac:spMkLst>
            <pc:docMk/>
            <pc:sldMk cId="976914609" sldId="337"/>
            <ac:spMk id="45" creationId="{5BC74915-E742-4624-94D1-1422A8725D3E}"/>
          </ac:spMkLst>
        </pc:spChg>
        <pc:spChg chg="del">
          <ac:chgData name="Kshitij Srivastava" userId="9ca786a045148134" providerId="Windows Live" clId="Web-{65D84D15-AB9E-41E8-9C10-15770C4C6FE9}" dt="2021-07-05T11:11:26.527" v="89"/>
          <ac:spMkLst>
            <pc:docMk/>
            <pc:sldMk cId="976914609" sldId="337"/>
            <ac:spMk id="46" creationId="{A5386BC9-C17E-4F5B-99B4-BCF6E46D2D27}"/>
          </ac:spMkLst>
        </pc:spChg>
        <pc:cxnChg chg="mod">
          <ac:chgData name="Kshitij Srivastava" userId="9ca786a045148134" providerId="Windows Live" clId="Web-{65D84D15-AB9E-41E8-9C10-15770C4C6FE9}" dt="2021-07-05T11:11:43.121" v="105" actId="14100"/>
          <ac:cxnSpMkLst>
            <pc:docMk/>
            <pc:sldMk cId="976914609" sldId="337"/>
            <ac:cxnSpMk id="4" creationId="{66676A7A-81FD-4FA0-8D27-2F1903343916}"/>
          </ac:cxnSpMkLst>
        </pc:cxnChg>
        <pc:cxnChg chg="del">
          <ac:chgData name="Kshitij Srivastava" userId="9ca786a045148134" providerId="Windows Live" clId="Web-{65D84D15-AB9E-41E8-9C10-15770C4C6FE9}" dt="2021-07-05T11:11:26.543" v="98"/>
          <ac:cxnSpMkLst>
            <pc:docMk/>
            <pc:sldMk cId="976914609" sldId="337"/>
            <ac:cxnSpMk id="27" creationId="{59D8A3C0-46D8-4568-AB32-ADC7A7D95817}"/>
          </ac:cxnSpMkLst>
        </pc:cxnChg>
        <pc:cxnChg chg="del">
          <ac:chgData name="Kshitij Srivastava" userId="9ca786a045148134" providerId="Windows Live" clId="Web-{65D84D15-AB9E-41E8-9C10-15770C4C6FE9}" dt="2021-07-05T11:11:26.527" v="97"/>
          <ac:cxnSpMkLst>
            <pc:docMk/>
            <pc:sldMk cId="976914609" sldId="337"/>
            <ac:cxnSpMk id="28" creationId="{E6EF2D4B-0430-4589-8ED4-BA36AB622F97}"/>
          </ac:cxnSpMkLst>
        </pc:cxnChg>
        <pc:cxnChg chg="del">
          <ac:chgData name="Kshitij Srivastava" userId="9ca786a045148134" providerId="Windows Live" clId="Web-{65D84D15-AB9E-41E8-9C10-15770C4C6FE9}" dt="2021-07-05T11:11:26.527" v="93"/>
          <ac:cxnSpMkLst>
            <pc:docMk/>
            <pc:sldMk cId="976914609" sldId="337"/>
            <ac:cxnSpMk id="42" creationId="{8377C300-E4DF-49FE-BAE2-9547000B116E}"/>
          </ac:cxnSpMkLst>
        </pc:cxnChg>
        <pc:cxnChg chg="del">
          <ac:chgData name="Kshitij Srivastava" userId="9ca786a045148134" providerId="Windows Live" clId="Web-{65D84D15-AB9E-41E8-9C10-15770C4C6FE9}" dt="2021-07-05T11:11:26.527" v="92"/>
          <ac:cxnSpMkLst>
            <pc:docMk/>
            <pc:sldMk cId="976914609" sldId="337"/>
            <ac:cxnSpMk id="43" creationId="{665D0F53-0BFF-4C84-8476-4D18BBB03661}"/>
          </ac:cxnSpMkLst>
        </pc:cxnChg>
        <pc:cxnChg chg="del">
          <ac:chgData name="Kshitij Srivastava" userId="9ca786a045148134" providerId="Windows Live" clId="Web-{65D84D15-AB9E-41E8-9C10-15770C4C6FE9}" dt="2021-07-05T11:11:26.527" v="88"/>
          <ac:cxnSpMkLst>
            <pc:docMk/>
            <pc:sldMk cId="976914609" sldId="337"/>
            <ac:cxnSpMk id="47" creationId="{B9278B51-7C70-41A6-8AB2-EC72CCA4E9CD}"/>
          </ac:cxnSpMkLst>
        </pc:cxnChg>
        <pc:cxnChg chg="del">
          <ac:chgData name="Kshitij Srivastava" userId="9ca786a045148134" providerId="Windows Live" clId="Web-{65D84D15-AB9E-41E8-9C10-15770C4C6FE9}" dt="2021-07-05T11:11:26.527" v="87"/>
          <ac:cxnSpMkLst>
            <pc:docMk/>
            <pc:sldMk cId="976914609" sldId="337"/>
            <ac:cxnSpMk id="48" creationId="{B968E5D9-7CCB-449D-A22F-DE05ACEF410A}"/>
          </ac:cxnSpMkLst>
        </pc:cxnChg>
        <pc:cxnChg chg="del">
          <ac:chgData name="Kshitij Srivastava" userId="9ca786a045148134" providerId="Windows Live" clId="Web-{65D84D15-AB9E-41E8-9C10-15770C4C6FE9}" dt="2021-07-05T11:11:16.527" v="81"/>
          <ac:cxnSpMkLst>
            <pc:docMk/>
            <pc:sldMk cId="976914609" sldId="337"/>
            <ac:cxnSpMk id="49" creationId="{2C87A3FD-3932-4015-87FE-EFA61A7FF911}"/>
          </ac:cxnSpMkLst>
        </pc:cxnChg>
        <pc:cxnChg chg="del">
          <ac:chgData name="Kshitij Srivastava" userId="9ca786a045148134" providerId="Windows Live" clId="Web-{65D84D15-AB9E-41E8-9C10-15770C4C6FE9}" dt="2021-07-05T11:11:26.527" v="86"/>
          <ac:cxnSpMkLst>
            <pc:docMk/>
            <pc:sldMk cId="976914609" sldId="337"/>
            <ac:cxnSpMk id="50" creationId="{A42101FA-A8FF-4F1D-BA70-D82ABC80C86D}"/>
          </ac:cxnSpMkLst>
        </pc:cxnChg>
        <pc:cxnChg chg="del">
          <ac:chgData name="Kshitij Srivastava" userId="9ca786a045148134" providerId="Windows Live" clId="Web-{65D84D15-AB9E-41E8-9C10-15770C4C6FE9}" dt="2021-07-05T11:11:26.527" v="85"/>
          <ac:cxnSpMkLst>
            <pc:docMk/>
            <pc:sldMk cId="976914609" sldId="337"/>
            <ac:cxnSpMk id="51" creationId="{C20E0EBA-1A22-4B28-B69F-15D338102BA7}"/>
          </ac:cxnSpMkLst>
        </pc:cxnChg>
        <pc:cxnChg chg="del">
          <ac:chgData name="Kshitij Srivastava" userId="9ca786a045148134" providerId="Windows Live" clId="Web-{65D84D15-AB9E-41E8-9C10-15770C4C6FE9}" dt="2021-07-05T11:11:26.527" v="84"/>
          <ac:cxnSpMkLst>
            <pc:docMk/>
            <pc:sldMk cId="976914609" sldId="337"/>
            <ac:cxnSpMk id="52" creationId="{6BDC02A1-333C-46CD-BA33-11EFFD88ED8E}"/>
          </ac:cxnSpMkLst>
        </pc:cxnChg>
      </pc:sldChg>
      <pc:sldChg chg="addSp delSp modSp">
        <pc:chgData name="Kshitij Srivastava" userId="9ca786a045148134" providerId="Windows Live" clId="Web-{65D84D15-AB9E-41E8-9C10-15770C4C6FE9}" dt="2021-07-05T10:46:18.435" v="20"/>
        <pc:sldMkLst>
          <pc:docMk/>
          <pc:sldMk cId="3710400859" sldId="672"/>
        </pc:sldMkLst>
        <pc:spChg chg="mod ord">
          <ac:chgData name="Kshitij Srivastava" userId="9ca786a045148134" providerId="Windows Live" clId="Web-{65D84D15-AB9E-41E8-9C10-15770C4C6FE9}" dt="2021-07-05T10:46:18.435" v="20"/>
          <ac:spMkLst>
            <pc:docMk/>
            <pc:sldMk cId="3710400859" sldId="672"/>
            <ac:spMk id="2" creationId="{4E4238C6-56FE-40FF-8C4A-B73D7D86AA6D}"/>
          </ac:spMkLst>
        </pc:spChg>
        <pc:spChg chg="del">
          <ac:chgData name="Kshitij Srivastava" userId="9ca786a045148134" providerId="Windows Live" clId="Web-{65D84D15-AB9E-41E8-9C10-15770C4C6FE9}" dt="2021-07-05T10:46:18.435" v="20"/>
          <ac:spMkLst>
            <pc:docMk/>
            <pc:sldMk cId="3710400859" sldId="672"/>
            <ac:spMk id="89" creationId="{25C8D2C1-DA83-420D-9635-D52CE066B5DA}"/>
          </ac:spMkLst>
        </pc:spChg>
        <pc:spChg chg="del">
          <ac:chgData name="Kshitij Srivastava" userId="9ca786a045148134" providerId="Windows Live" clId="Web-{65D84D15-AB9E-41E8-9C10-15770C4C6FE9}" dt="2021-07-05T10:46:18.435" v="20"/>
          <ac:spMkLst>
            <pc:docMk/>
            <pc:sldMk cId="3710400859" sldId="672"/>
            <ac:spMk id="91" creationId="{434F74C9-6A0B-409E-AD1C-45B58BE91BB8}"/>
          </ac:spMkLst>
        </pc:spChg>
        <pc:spChg chg="del">
          <ac:chgData name="Kshitij Srivastava" userId="9ca786a045148134" providerId="Windows Live" clId="Web-{65D84D15-AB9E-41E8-9C10-15770C4C6FE9}" dt="2021-07-05T10:46:18.435" v="20"/>
          <ac:spMkLst>
            <pc:docMk/>
            <pc:sldMk cId="3710400859" sldId="672"/>
            <ac:spMk id="95" creationId="{F452A527-3631-41ED-858D-3777A7D1496A}"/>
          </ac:spMkLst>
        </pc:spChg>
        <pc:spChg chg="add">
          <ac:chgData name="Kshitij Srivastava" userId="9ca786a045148134" providerId="Windows Live" clId="Web-{65D84D15-AB9E-41E8-9C10-15770C4C6FE9}" dt="2021-07-05T10:46:18.435" v="20"/>
          <ac:spMkLst>
            <pc:docMk/>
            <pc:sldMk cId="3710400859" sldId="672"/>
            <ac:spMk id="102" creationId="{25C8D2C1-DA83-420D-9635-D52CE066B5DA}"/>
          </ac:spMkLst>
        </pc:spChg>
        <pc:spChg chg="add">
          <ac:chgData name="Kshitij Srivastava" userId="9ca786a045148134" providerId="Windows Live" clId="Web-{65D84D15-AB9E-41E8-9C10-15770C4C6FE9}" dt="2021-07-05T10:46:18.435" v="20"/>
          <ac:spMkLst>
            <pc:docMk/>
            <pc:sldMk cId="3710400859" sldId="672"/>
            <ac:spMk id="104" creationId="{434F74C9-6A0B-409E-AD1C-45B58BE91BB8}"/>
          </ac:spMkLst>
        </pc:spChg>
        <pc:spChg chg="add">
          <ac:chgData name="Kshitij Srivastava" userId="9ca786a045148134" providerId="Windows Live" clId="Web-{65D84D15-AB9E-41E8-9C10-15770C4C6FE9}" dt="2021-07-05T10:46:18.435" v="20"/>
          <ac:spMkLst>
            <pc:docMk/>
            <pc:sldMk cId="3710400859" sldId="672"/>
            <ac:spMk id="110" creationId="{1C520CBD-F82E-44E4-BDA5-128716AD79C8}"/>
          </ac:spMkLst>
        </pc:spChg>
        <pc:spChg chg="add">
          <ac:chgData name="Kshitij Srivastava" userId="9ca786a045148134" providerId="Windows Live" clId="Web-{65D84D15-AB9E-41E8-9C10-15770C4C6FE9}" dt="2021-07-05T10:46:18.435" v="20"/>
          <ac:spMkLst>
            <pc:docMk/>
            <pc:sldMk cId="3710400859" sldId="672"/>
            <ac:spMk id="112" creationId="{4618AE32-A526-42FC-A854-732740BD38DA}"/>
          </ac:spMkLst>
        </pc:spChg>
        <pc:picChg chg="mod">
          <ac:chgData name="Kshitij Srivastava" userId="9ca786a045148134" providerId="Windows Live" clId="Web-{65D84D15-AB9E-41E8-9C10-15770C4C6FE9}" dt="2021-07-05T10:46:18.435" v="20"/>
          <ac:picMkLst>
            <pc:docMk/>
            <pc:sldMk cId="3710400859" sldId="672"/>
            <ac:picMk id="3" creationId="{DA158772-F232-4176-8A01-66B996DAB278}"/>
          </ac:picMkLst>
        </pc:picChg>
        <pc:cxnChg chg="del">
          <ac:chgData name="Kshitij Srivastava" userId="9ca786a045148134" providerId="Windows Live" clId="Web-{65D84D15-AB9E-41E8-9C10-15770C4C6FE9}" dt="2021-07-05T10:46:18.435" v="20"/>
          <ac:cxnSpMkLst>
            <pc:docMk/>
            <pc:sldMk cId="3710400859" sldId="672"/>
            <ac:cxnSpMk id="93" creationId="{F5486A9D-1265-4B57-91E6-68E666B978BC}"/>
          </ac:cxnSpMkLst>
        </pc:cxnChg>
        <pc:cxnChg chg="del">
          <ac:chgData name="Kshitij Srivastava" userId="9ca786a045148134" providerId="Windows Live" clId="Web-{65D84D15-AB9E-41E8-9C10-15770C4C6FE9}" dt="2021-07-05T10:46:18.435" v="20"/>
          <ac:cxnSpMkLst>
            <pc:docMk/>
            <pc:sldMk cId="3710400859" sldId="672"/>
            <ac:cxnSpMk id="97" creationId="{D28A9C89-B313-458F-9C85-515930A51A93}"/>
          </ac:cxnSpMkLst>
        </pc:cxnChg>
        <pc:cxnChg chg="add">
          <ac:chgData name="Kshitij Srivastava" userId="9ca786a045148134" providerId="Windows Live" clId="Web-{65D84D15-AB9E-41E8-9C10-15770C4C6FE9}" dt="2021-07-05T10:46:18.435" v="20"/>
          <ac:cxnSpMkLst>
            <pc:docMk/>
            <pc:sldMk cId="3710400859" sldId="672"/>
            <ac:cxnSpMk id="106" creationId="{F5486A9D-1265-4B57-91E6-68E666B978BC}"/>
          </ac:cxnSpMkLst>
        </pc:cxnChg>
        <pc:cxnChg chg="add">
          <ac:chgData name="Kshitij Srivastava" userId="9ca786a045148134" providerId="Windows Live" clId="Web-{65D84D15-AB9E-41E8-9C10-15770C4C6FE9}" dt="2021-07-05T10:46:18.435" v="20"/>
          <ac:cxnSpMkLst>
            <pc:docMk/>
            <pc:sldMk cId="3710400859" sldId="672"/>
            <ac:cxnSpMk id="108" creationId="{77AB95BF-57D0-4E49-9EF2-408B47C8D40D}"/>
          </ac:cxnSpMkLst>
        </pc:cxnChg>
      </pc:sldChg>
      <pc:sldChg chg="delSp modSp add replId">
        <pc:chgData name="Kshitij Srivastava" userId="9ca786a045148134" providerId="Windows Live" clId="Web-{65D84D15-AB9E-41E8-9C10-15770C4C6FE9}" dt="2021-07-05T11:13:22.545" v="141" actId="14100"/>
        <pc:sldMkLst>
          <pc:docMk/>
          <pc:sldMk cId="1691065190" sldId="674"/>
        </pc:sldMkLst>
        <pc:spChg chg="del">
          <ac:chgData name="Kshitij Srivastava" userId="9ca786a045148134" providerId="Windows Live" clId="Web-{65D84D15-AB9E-41E8-9C10-15770C4C6FE9}" dt="2021-07-05T11:12:11.387" v="120"/>
          <ac:spMkLst>
            <pc:docMk/>
            <pc:sldMk cId="1691065190" sldId="674"/>
            <ac:spMk id="6" creationId="{567FDDC8-BBF7-4B95-85D8-0317C58A9F01}"/>
          </ac:spMkLst>
        </pc:spChg>
        <pc:spChg chg="del">
          <ac:chgData name="Kshitij Srivastava" userId="9ca786a045148134" providerId="Windows Live" clId="Web-{65D84D15-AB9E-41E8-9C10-15770C4C6FE9}" dt="2021-07-05T11:12:14.372" v="122"/>
          <ac:spMkLst>
            <pc:docMk/>
            <pc:sldMk cId="1691065190" sldId="674"/>
            <ac:spMk id="7" creationId="{38B3A820-CBD7-43AF-8AAA-13B3DB26742F}"/>
          </ac:spMkLst>
        </pc:spChg>
        <pc:spChg chg="del">
          <ac:chgData name="Kshitij Srivastava" userId="9ca786a045148134" providerId="Windows Live" clId="Web-{65D84D15-AB9E-41E8-9C10-15770C4C6FE9}" dt="2021-07-05T11:12:15.919" v="123"/>
          <ac:spMkLst>
            <pc:docMk/>
            <pc:sldMk cId="1691065190" sldId="674"/>
            <ac:spMk id="32" creationId="{22FE3222-FD34-4EEC-949D-37F356313B13}"/>
          </ac:spMkLst>
        </pc:spChg>
        <pc:spChg chg="del mod">
          <ac:chgData name="Kshitij Srivastava" userId="9ca786a045148134" providerId="Windows Live" clId="Web-{65D84D15-AB9E-41E8-9C10-15770C4C6FE9}" dt="2021-07-05T11:12:15.934" v="135"/>
          <ac:spMkLst>
            <pc:docMk/>
            <pc:sldMk cId="1691065190" sldId="674"/>
            <ac:spMk id="39" creationId="{EAFBCBA7-1822-4A1F-8C72-FD77100E266B}"/>
          </ac:spMkLst>
        </pc:spChg>
        <pc:spChg chg="del">
          <ac:chgData name="Kshitij Srivastava" userId="9ca786a045148134" providerId="Windows Live" clId="Web-{65D84D15-AB9E-41E8-9C10-15770C4C6FE9}" dt="2021-07-05T11:12:15.934" v="134"/>
          <ac:spMkLst>
            <pc:docMk/>
            <pc:sldMk cId="1691065190" sldId="674"/>
            <ac:spMk id="40" creationId="{3842F633-715A-41A0-B951-964EE98314B4}"/>
          </ac:spMkLst>
        </pc:spChg>
        <pc:spChg chg="del">
          <ac:chgData name="Kshitij Srivastava" userId="9ca786a045148134" providerId="Windows Live" clId="Web-{65D84D15-AB9E-41E8-9C10-15770C4C6FE9}" dt="2021-07-05T11:12:15.934" v="133"/>
          <ac:spMkLst>
            <pc:docMk/>
            <pc:sldMk cId="1691065190" sldId="674"/>
            <ac:spMk id="41" creationId="{8FB5C608-8A65-4B88-BBFA-16CE565230E0}"/>
          </ac:spMkLst>
        </pc:spChg>
        <pc:spChg chg="del">
          <ac:chgData name="Kshitij Srivastava" userId="9ca786a045148134" providerId="Windows Live" clId="Web-{65D84D15-AB9E-41E8-9C10-15770C4C6FE9}" dt="2021-07-05T11:12:15.919" v="130"/>
          <ac:spMkLst>
            <pc:docMk/>
            <pc:sldMk cId="1691065190" sldId="674"/>
            <ac:spMk id="44" creationId="{BB4FE835-6E40-4166-848E-649921FCDE86}"/>
          </ac:spMkLst>
        </pc:spChg>
        <pc:spChg chg="del">
          <ac:chgData name="Kshitij Srivastava" userId="9ca786a045148134" providerId="Windows Live" clId="Web-{65D84D15-AB9E-41E8-9C10-15770C4C6FE9}" dt="2021-07-05T11:12:15.919" v="129"/>
          <ac:spMkLst>
            <pc:docMk/>
            <pc:sldMk cId="1691065190" sldId="674"/>
            <ac:spMk id="45" creationId="{5BC74915-E742-4624-94D1-1422A8725D3E}"/>
          </ac:spMkLst>
        </pc:spChg>
        <pc:spChg chg="del">
          <ac:chgData name="Kshitij Srivastava" userId="9ca786a045148134" providerId="Windows Live" clId="Web-{65D84D15-AB9E-41E8-9C10-15770C4C6FE9}" dt="2021-07-05T11:12:15.919" v="128"/>
          <ac:spMkLst>
            <pc:docMk/>
            <pc:sldMk cId="1691065190" sldId="674"/>
            <ac:spMk id="46" creationId="{A5386BC9-C17E-4F5B-99B4-BCF6E46D2D27}"/>
          </ac:spMkLst>
        </pc:spChg>
        <pc:cxnChg chg="del">
          <ac:chgData name="Kshitij Srivastava" userId="9ca786a045148134" providerId="Windows Live" clId="Web-{65D84D15-AB9E-41E8-9C10-15770C4C6FE9}" dt="2021-07-05T11:12:15.934" v="132"/>
          <ac:cxnSpMkLst>
            <pc:docMk/>
            <pc:sldMk cId="1691065190" sldId="674"/>
            <ac:cxnSpMk id="42" creationId="{8377C300-E4DF-49FE-BAE2-9547000B116E}"/>
          </ac:cxnSpMkLst>
        </pc:cxnChg>
        <pc:cxnChg chg="del">
          <ac:chgData name="Kshitij Srivastava" userId="9ca786a045148134" providerId="Windows Live" clId="Web-{65D84D15-AB9E-41E8-9C10-15770C4C6FE9}" dt="2021-07-05T11:12:15.934" v="131"/>
          <ac:cxnSpMkLst>
            <pc:docMk/>
            <pc:sldMk cId="1691065190" sldId="674"/>
            <ac:cxnSpMk id="43" creationId="{665D0F53-0BFF-4C84-8476-4D18BBB03661}"/>
          </ac:cxnSpMkLst>
        </pc:cxnChg>
        <pc:cxnChg chg="del">
          <ac:chgData name="Kshitij Srivastava" userId="9ca786a045148134" providerId="Windows Live" clId="Web-{65D84D15-AB9E-41E8-9C10-15770C4C6FE9}" dt="2021-07-05T11:12:15.919" v="127"/>
          <ac:cxnSpMkLst>
            <pc:docMk/>
            <pc:sldMk cId="1691065190" sldId="674"/>
            <ac:cxnSpMk id="47" creationId="{B9278B51-7C70-41A6-8AB2-EC72CCA4E9CD}"/>
          </ac:cxnSpMkLst>
        </pc:cxnChg>
        <pc:cxnChg chg="del">
          <ac:chgData name="Kshitij Srivastava" userId="9ca786a045148134" providerId="Windows Live" clId="Web-{65D84D15-AB9E-41E8-9C10-15770C4C6FE9}" dt="2021-07-05T11:12:15.919" v="126"/>
          <ac:cxnSpMkLst>
            <pc:docMk/>
            <pc:sldMk cId="1691065190" sldId="674"/>
            <ac:cxnSpMk id="48" creationId="{B968E5D9-7CCB-449D-A22F-DE05ACEF410A}"/>
          </ac:cxnSpMkLst>
        </pc:cxnChg>
        <pc:cxnChg chg="mod">
          <ac:chgData name="Kshitij Srivastava" userId="9ca786a045148134" providerId="Windows Live" clId="Web-{65D84D15-AB9E-41E8-9C10-15770C4C6FE9}" dt="2021-07-05T11:13:22.545" v="141" actId="14100"/>
          <ac:cxnSpMkLst>
            <pc:docMk/>
            <pc:sldMk cId="1691065190" sldId="674"/>
            <ac:cxnSpMk id="49" creationId="{2C87A3FD-3932-4015-87FE-EFA61A7FF911}"/>
          </ac:cxnSpMkLst>
        </pc:cxnChg>
        <pc:cxnChg chg="del">
          <ac:chgData name="Kshitij Srivastava" userId="9ca786a045148134" providerId="Windows Live" clId="Web-{65D84D15-AB9E-41E8-9C10-15770C4C6FE9}" dt="2021-07-05T11:12:15.919" v="125"/>
          <ac:cxnSpMkLst>
            <pc:docMk/>
            <pc:sldMk cId="1691065190" sldId="674"/>
            <ac:cxnSpMk id="51" creationId="{C20E0EBA-1A22-4B28-B69F-15D338102BA7}"/>
          </ac:cxnSpMkLst>
        </pc:cxnChg>
        <pc:cxnChg chg="del">
          <ac:chgData name="Kshitij Srivastava" userId="9ca786a045148134" providerId="Windows Live" clId="Web-{65D84D15-AB9E-41E8-9C10-15770C4C6FE9}" dt="2021-07-05T11:12:15.919" v="124"/>
          <ac:cxnSpMkLst>
            <pc:docMk/>
            <pc:sldMk cId="1691065190" sldId="674"/>
            <ac:cxnSpMk id="52" creationId="{6BDC02A1-333C-46CD-BA33-11EFFD88ED8E}"/>
          </ac:cxnSpMkLst>
        </pc:cxnChg>
      </pc:sldChg>
      <pc:sldChg chg="delSp modSp add replId">
        <pc:chgData name="Kshitij Srivastava" userId="9ca786a045148134" providerId="Windows Live" clId="Web-{65D84D15-AB9E-41E8-9C10-15770C4C6FE9}" dt="2021-07-05T11:13:42.921" v="150" actId="14100"/>
        <pc:sldMkLst>
          <pc:docMk/>
          <pc:sldMk cId="2881947928" sldId="675"/>
        </pc:sldMkLst>
        <pc:spChg chg="del">
          <ac:chgData name="Kshitij Srivastava" userId="9ca786a045148134" providerId="Windows Live" clId="Web-{65D84D15-AB9E-41E8-9C10-15770C4C6FE9}" dt="2021-07-05T11:13:30.576" v="142"/>
          <ac:spMkLst>
            <pc:docMk/>
            <pc:sldMk cId="2881947928" sldId="675"/>
            <ac:spMk id="6" creationId="{567FDDC8-BBF7-4B95-85D8-0317C58A9F01}"/>
          </ac:spMkLst>
        </pc:spChg>
        <pc:spChg chg="del">
          <ac:chgData name="Kshitij Srivastava" userId="9ca786a045148134" providerId="Windows Live" clId="Web-{65D84D15-AB9E-41E8-9C10-15770C4C6FE9}" dt="2021-07-05T11:13:34.545" v="149"/>
          <ac:spMkLst>
            <pc:docMk/>
            <pc:sldMk cId="2881947928" sldId="675"/>
            <ac:spMk id="32" creationId="{22FE3222-FD34-4EEC-949D-37F356313B13}"/>
          </ac:spMkLst>
        </pc:spChg>
        <pc:spChg chg="del">
          <ac:chgData name="Kshitij Srivastava" userId="9ca786a045148134" providerId="Windows Live" clId="Web-{65D84D15-AB9E-41E8-9C10-15770C4C6FE9}" dt="2021-07-05T11:13:32.561" v="148"/>
          <ac:spMkLst>
            <pc:docMk/>
            <pc:sldMk cId="2881947928" sldId="675"/>
            <ac:spMk id="44" creationId="{BB4FE835-6E40-4166-848E-649921FCDE86}"/>
          </ac:spMkLst>
        </pc:spChg>
        <pc:spChg chg="del">
          <ac:chgData name="Kshitij Srivastava" userId="9ca786a045148134" providerId="Windows Live" clId="Web-{65D84D15-AB9E-41E8-9C10-15770C4C6FE9}" dt="2021-07-05T11:13:32.545" v="147"/>
          <ac:spMkLst>
            <pc:docMk/>
            <pc:sldMk cId="2881947928" sldId="675"/>
            <ac:spMk id="45" creationId="{5BC74915-E742-4624-94D1-1422A8725D3E}"/>
          </ac:spMkLst>
        </pc:spChg>
        <pc:spChg chg="del">
          <ac:chgData name="Kshitij Srivastava" userId="9ca786a045148134" providerId="Windows Live" clId="Web-{65D84D15-AB9E-41E8-9C10-15770C4C6FE9}" dt="2021-07-05T11:13:32.545" v="146"/>
          <ac:spMkLst>
            <pc:docMk/>
            <pc:sldMk cId="2881947928" sldId="675"/>
            <ac:spMk id="46" creationId="{A5386BC9-C17E-4F5B-99B4-BCF6E46D2D27}"/>
          </ac:spMkLst>
        </pc:spChg>
        <pc:cxnChg chg="del">
          <ac:chgData name="Kshitij Srivastava" userId="9ca786a045148134" providerId="Windows Live" clId="Web-{65D84D15-AB9E-41E8-9C10-15770C4C6FE9}" dt="2021-07-05T11:13:32.545" v="145"/>
          <ac:cxnSpMkLst>
            <pc:docMk/>
            <pc:sldMk cId="2881947928" sldId="675"/>
            <ac:cxnSpMk id="47" creationId="{B9278B51-7C70-41A6-8AB2-EC72CCA4E9CD}"/>
          </ac:cxnSpMkLst>
        </pc:cxnChg>
        <pc:cxnChg chg="del">
          <ac:chgData name="Kshitij Srivastava" userId="9ca786a045148134" providerId="Windows Live" clId="Web-{65D84D15-AB9E-41E8-9C10-15770C4C6FE9}" dt="2021-07-05T11:13:32.545" v="144"/>
          <ac:cxnSpMkLst>
            <pc:docMk/>
            <pc:sldMk cId="2881947928" sldId="675"/>
            <ac:cxnSpMk id="48" creationId="{B968E5D9-7CCB-449D-A22F-DE05ACEF410A}"/>
          </ac:cxnSpMkLst>
        </pc:cxnChg>
        <pc:cxnChg chg="mod">
          <ac:chgData name="Kshitij Srivastava" userId="9ca786a045148134" providerId="Windows Live" clId="Web-{65D84D15-AB9E-41E8-9C10-15770C4C6FE9}" dt="2021-07-05T11:13:42.921" v="150" actId="14100"/>
          <ac:cxnSpMkLst>
            <pc:docMk/>
            <pc:sldMk cId="2881947928" sldId="675"/>
            <ac:cxnSpMk id="49" creationId="{2C87A3FD-3932-4015-87FE-EFA61A7FF911}"/>
          </ac:cxnSpMkLst>
        </pc:cxnChg>
        <pc:cxnChg chg="del">
          <ac:chgData name="Kshitij Srivastava" userId="9ca786a045148134" providerId="Windows Live" clId="Web-{65D84D15-AB9E-41E8-9C10-15770C4C6FE9}" dt="2021-07-05T11:13:32.545" v="143"/>
          <ac:cxnSpMkLst>
            <pc:docMk/>
            <pc:sldMk cId="2881947928" sldId="675"/>
            <ac:cxnSpMk id="52" creationId="{6BDC02A1-333C-46CD-BA33-11EFFD88ED8E}"/>
          </ac:cxnSpMkLst>
        </pc:cxnChg>
      </pc:sldChg>
      <pc:sldChg chg="delSp add replId">
        <pc:chgData name="Kshitij Srivastava" userId="9ca786a045148134" providerId="Windows Live" clId="Web-{65D84D15-AB9E-41E8-9C10-15770C4C6FE9}" dt="2021-07-05T11:13:54.702" v="152"/>
        <pc:sldMkLst>
          <pc:docMk/>
          <pc:sldMk cId="1594319004" sldId="676"/>
        </pc:sldMkLst>
        <pc:spChg chg="del">
          <ac:chgData name="Kshitij Srivastava" userId="9ca786a045148134" providerId="Windows Live" clId="Web-{65D84D15-AB9E-41E8-9C10-15770C4C6FE9}" dt="2021-07-05T11:13:54.702" v="152"/>
          <ac:spMkLst>
            <pc:docMk/>
            <pc:sldMk cId="1594319004" sldId="676"/>
            <ac:spMk id="6" creationId="{567FDDC8-BBF7-4B95-85D8-0317C58A9F01}"/>
          </ac:spMkLst>
        </pc:spChg>
      </pc:sldChg>
      <pc:sldChg chg="addSp modSp add replId">
        <pc:chgData name="Kshitij Srivastava" userId="9ca786a045148134" providerId="Windows Live" clId="Web-{65D84D15-AB9E-41E8-9C10-15770C4C6FE9}" dt="2021-07-05T11:15:15.266" v="161"/>
        <pc:sldMkLst>
          <pc:docMk/>
          <pc:sldMk cId="639931041" sldId="677"/>
        </pc:sldMkLst>
        <pc:cxnChg chg="add mod">
          <ac:chgData name="Kshitij Srivastava" userId="9ca786a045148134" providerId="Windows Live" clId="Web-{65D84D15-AB9E-41E8-9C10-15770C4C6FE9}" dt="2021-07-05T11:15:15.266" v="161"/>
          <ac:cxnSpMkLst>
            <pc:docMk/>
            <pc:sldMk cId="639931041" sldId="677"/>
            <ac:cxnSpMk id="10" creationId="{9E8182E5-7D58-4048-B374-A369FBE5E7AC}"/>
          </ac:cxnSpMkLst>
        </pc:cxnChg>
      </pc:sldChg>
      <pc:sldChg chg="add replId delAnim modAnim">
        <pc:chgData name="Kshitij Srivastava" userId="9ca786a045148134" providerId="Windows Live" clId="Web-{65D84D15-AB9E-41E8-9C10-15770C4C6FE9}" dt="2021-07-05T11:18:17.332" v="214"/>
        <pc:sldMkLst>
          <pc:docMk/>
          <pc:sldMk cId="867379931" sldId="678"/>
        </pc:sldMkLst>
      </pc:sldChg>
      <pc:sldChg chg="addSp delSp modSp add ord replId addAnim">
        <pc:chgData name="Kshitij Srivastava" userId="9ca786a045148134" providerId="Windows Live" clId="Web-{65D84D15-AB9E-41E8-9C10-15770C4C6FE9}" dt="2021-07-05T11:17:54.566" v="210" actId="14100"/>
        <pc:sldMkLst>
          <pc:docMk/>
          <pc:sldMk cId="1119489542" sldId="679"/>
        </pc:sldMkLst>
        <pc:spChg chg="mod ord">
          <ac:chgData name="Kshitij Srivastava" userId="9ca786a045148134" providerId="Windows Live" clId="Web-{65D84D15-AB9E-41E8-9C10-15770C4C6FE9}" dt="2021-07-05T11:17:54.566" v="210" actId="14100"/>
          <ac:spMkLst>
            <pc:docMk/>
            <pc:sldMk cId="1119489542" sldId="679"/>
            <ac:spMk id="2" creationId="{4E4238C6-56FE-40FF-8C4A-B73D7D86AA6D}"/>
          </ac:spMkLst>
        </pc:spChg>
        <pc:spChg chg="del">
          <ac:chgData name="Kshitij Srivastava" userId="9ca786a045148134" providerId="Windows Live" clId="Web-{65D84D15-AB9E-41E8-9C10-15770C4C6FE9}" dt="2021-07-05T11:16:30.158" v="193"/>
          <ac:spMkLst>
            <pc:docMk/>
            <pc:sldMk cId="1119489542" sldId="679"/>
            <ac:spMk id="89" creationId="{25C8D2C1-DA83-420D-9635-D52CE066B5DA}"/>
          </ac:spMkLst>
        </pc:spChg>
        <pc:spChg chg="del">
          <ac:chgData name="Kshitij Srivastava" userId="9ca786a045148134" providerId="Windows Live" clId="Web-{65D84D15-AB9E-41E8-9C10-15770C4C6FE9}" dt="2021-07-05T11:16:30.158" v="193"/>
          <ac:spMkLst>
            <pc:docMk/>
            <pc:sldMk cId="1119489542" sldId="679"/>
            <ac:spMk id="91" creationId="{434F74C9-6A0B-409E-AD1C-45B58BE91BB8}"/>
          </ac:spMkLst>
        </pc:spChg>
        <pc:spChg chg="del">
          <ac:chgData name="Kshitij Srivastava" userId="9ca786a045148134" providerId="Windows Live" clId="Web-{65D84D15-AB9E-41E8-9C10-15770C4C6FE9}" dt="2021-07-05T11:16:30.158" v="193"/>
          <ac:spMkLst>
            <pc:docMk/>
            <pc:sldMk cId="1119489542" sldId="679"/>
            <ac:spMk id="95" creationId="{F452A527-3631-41ED-858D-3777A7D1496A}"/>
          </ac:spMkLst>
        </pc:spChg>
        <pc:spChg chg="add">
          <ac:chgData name="Kshitij Srivastava" userId="9ca786a045148134" providerId="Windows Live" clId="Web-{65D84D15-AB9E-41E8-9C10-15770C4C6FE9}" dt="2021-07-05T11:16:30.158" v="193"/>
          <ac:spMkLst>
            <pc:docMk/>
            <pc:sldMk cId="1119489542" sldId="679"/>
            <ac:spMk id="102" creationId="{25C8D2C1-DA83-420D-9635-D52CE066B5DA}"/>
          </ac:spMkLst>
        </pc:spChg>
        <pc:spChg chg="add">
          <ac:chgData name="Kshitij Srivastava" userId="9ca786a045148134" providerId="Windows Live" clId="Web-{65D84D15-AB9E-41E8-9C10-15770C4C6FE9}" dt="2021-07-05T11:16:30.158" v="193"/>
          <ac:spMkLst>
            <pc:docMk/>
            <pc:sldMk cId="1119489542" sldId="679"/>
            <ac:spMk id="104" creationId="{434F74C9-6A0B-409E-AD1C-45B58BE91BB8}"/>
          </ac:spMkLst>
        </pc:spChg>
        <pc:spChg chg="add">
          <ac:chgData name="Kshitij Srivastava" userId="9ca786a045148134" providerId="Windows Live" clId="Web-{65D84D15-AB9E-41E8-9C10-15770C4C6FE9}" dt="2021-07-05T11:16:30.158" v="193"/>
          <ac:spMkLst>
            <pc:docMk/>
            <pc:sldMk cId="1119489542" sldId="679"/>
            <ac:spMk id="110" creationId="{1C520CBD-F82E-44E4-BDA5-128716AD79C8}"/>
          </ac:spMkLst>
        </pc:spChg>
        <pc:spChg chg="add">
          <ac:chgData name="Kshitij Srivastava" userId="9ca786a045148134" providerId="Windows Live" clId="Web-{65D84D15-AB9E-41E8-9C10-15770C4C6FE9}" dt="2021-07-05T11:16:30.158" v="193"/>
          <ac:spMkLst>
            <pc:docMk/>
            <pc:sldMk cId="1119489542" sldId="679"/>
            <ac:spMk id="112" creationId="{4618AE32-A526-42FC-A854-732740BD38DA}"/>
          </ac:spMkLst>
        </pc:spChg>
        <pc:picChg chg="mod">
          <ac:chgData name="Kshitij Srivastava" userId="9ca786a045148134" providerId="Windows Live" clId="Web-{65D84D15-AB9E-41E8-9C10-15770C4C6FE9}" dt="2021-07-05T11:16:30.158" v="193"/>
          <ac:picMkLst>
            <pc:docMk/>
            <pc:sldMk cId="1119489542" sldId="679"/>
            <ac:picMk id="3" creationId="{DA158772-F232-4176-8A01-66B996DAB278}"/>
          </ac:picMkLst>
        </pc:picChg>
        <pc:cxnChg chg="del">
          <ac:chgData name="Kshitij Srivastava" userId="9ca786a045148134" providerId="Windows Live" clId="Web-{65D84D15-AB9E-41E8-9C10-15770C4C6FE9}" dt="2021-07-05T11:16:30.158" v="193"/>
          <ac:cxnSpMkLst>
            <pc:docMk/>
            <pc:sldMk cId="1119489542" sldId="679"/>
            <ac:cxnSpMk id="93" creationId="{F5486A9D-1265-4B57-91E6-68E666B978BC}"/>
          </ac:cxnSpMkLst>
        </pc:cxnChg>
        <pc:cxnChg chg="del">
          <ac:chgData name="Kshitij Srivastava" userId="9ca786a045148134" providerId="Windows Live" clId="Web-{65D84D15-AB9E-41E8-9C10-15770C4C6FE9}" dt="2021-07-05T11:16:30.158" v="193"/>
          <ac:cxnSpMkLst>
            <pc:docMk/>
            <pc:sldMk cId="1119489542" sldId="679"/>
            <ac:cxnSpMk id="97" creationId="{D28A9C89-B313-458F-9C85-515930A51A93}"/>
          </ac:cxnSpMkLst>
        </pc:cxnChg>
        <pc:cxnChg chg="add">
          <ac:chgData name="Kshitij Srivastava" userId="9ca786a045148134" providerId="Windows Live" clId="Web-{65D84D15-AB9E-41E8-9C10-15770C4C6FE9}" dt="2021-07-05T11:16:30.158" v="193"/>
          <ac:cxnSpMkLst>
            <pc:docMk/>
            <pc:sldMk cId="1119489542" sldId="679"/>
            <ac:cxnSpMk id="106" creationId="{F5486A9D-1265-4B57-91E6-68E666B978BC}"/>
          </ac:cxnSpMkLst>
        </pc:cxnChg>
        <pc:cxnChg chg="add">
          <ac:chgData name="Kshitij Srivastava" userId="9ca786a045148134" providerId="Windows Live" clId="Web-{65D84D15-AB9E-41E8-9C10-15770C4C6FE9}" dt="2021-07-05T11:16:30.158" v="193"/>
          <ac:cxnSpMkLst>
            <pc:docMk/>
            <pc:sldMk cId="1119489542" sldId="679"/>
            <ac:cxnSpMk id="108" creationId="{77AB95BF-57D0-4E49-9EF2-408B47C8D40D}"/>
          </ac:cxnSpMkLst>
        </pc:cxnChg>
      </pc:sldChg>
    </pc:docChg>
  </pc:docChgLst>
  <pc:docChgLst>
    <pc:chgData name="Kshitij Srivastava" userId="9ca786a045148134" providerId="Windows Live" clId="Web-{13C726CD-7EA4-4D13-B4B6-3387ABBB2A1A}"/>
    <pc:docChg chg="modSld sldOrd">
      <pc:chgData name="Kshitij Srivastava" userId="9ca786a045148134" providerId="Windows Live" clId="Web-{13C726CD-7EA4-4D13-B4B6-3387ABBB2A1A}" dt="2021-05-24T15:28:36.523" v="52"/>
      <pc:docMkLst>
        <pc:docMk/>
      </pc:docMkLst>
      <pc:sldChg chg="delAnim">
        <pc:chgData name="Kshitij Srivastava" userId="9ca786a045148134" providerId="Windows Live" clId="Web-{13C726CD-7EA4-4D13-B4B6-3387ABBB2A1A}" dt="2021-05-24T15:27:44.053" v="36"/>
        <pc:sldMkLst>
          <pc:docMk/>
          <pc:sldMk cId="635188140" sldId="260"/>
        </pc:sldMkLst>
      </pc:sldChg>
      <pc:sldChg chg="modSp delAnim modAnim">
        <pc:chgData name="Kshitij Srivastava" userId="9ca786a045148134" providerId="Windows Live" clId="Web-{13C726CD-7EA4-4D13-B4B6-3387ABBB2A1A}" dt="2021-05-24T15:27:20.130" v="31"/>
        <pc:sldMkLst>
          <pc:docMk/>
          <pc:sldMk cId="3419451537" sldId="315"/>
        </pc:sldMkLst>
        <pc:spChg chg="mod">
          <ac:chgData name="Kshitij Srivastava" userId="9ca786a045148134" providerId="Windows Live" clId="Web-{13C726CD-7EA4-4D13-B4B6-3387ABBB2A1A}" dt="2021-05-24T15:27:03.302" v="27" actId="20577"/>
          <ac:spMkLst>
            <pc:docMk/>
            <pc:sldMk cId="3419451537" sldId="315"/>
            <ac:spMk id="2" creationId="{084DF9E9-3219-4B4D-8D0C-302E129554F9}"/>
          </ac:spMkLst>
        </pc:spChg>
      </pc:sldChg>
      <pc:sldChg chg="ord">
        <pc:chgData name="Kshitij Srivastava" userId="9ca786a045148134" providerId="Windows Live" clId="Web-{13C726CD-7EA4-4D13-B4B6-3387ABBB2A1A}" dt="2021-05-24T14:25:47.095" v="10"/>
        <pc:sldMkLst>
          <pc:docMk/>
          <pc:sldMk cId="2441078804" sldId="373"/>
        </pc:sldMkLst>
      </pc:sldChg>
      <pc:sldChg chg="ord">
        <pc:chgData name="Kshitij Srivastava" userId="9ca786a045148134" providerId="Windows Live" clId="Web-{13C726CD-7EA4-4D13-B4B6-3387ABBB2A1A}" dt="2021-05-24T14:25:58.580" v="11"/>
        <pc:sldMkLst>
          <pc:docMk/>
          <pc:sldMk cId="473548357" sldId="374"/>
        </pc:sldMkLst>
      </pc:sldChg>
      <pc:sldChg chg="addSp delSp modSp addAnim delAnim modAnim">
        <pc:chgData name="Kshitij Srivastava" userId="9ca786a045148134" providerId="Windows Live" clId="Web-{13C726CD-7EA4-4D13-B4B6-3387ABBB2A1A}" dt="2021-05-24T14:24:06.468" v="9"/>
        <pc:sldMkLst>
          <pc:docMk/>
          <pc:sldMk cId="1766112618" sldId="379"/>
        </pc:sldMkLst>
        <pc:spChg chg="mod">
          <ac:chgData name="Kshitij Srivastava" userId="9ca786a045148134" providerId="Windows Live" clId="Web-{13C726CD-7EA4-4D13-B4B6-3387ABBB2A1A}" dt="2021-05-24T14:22:37.324" v="1" actId="1076"/>
          <ac:spMkLst>
            <pc:docMk/>
            <pc:sldMk cId="1766112618" sldId="379"/>
            <ac:spMk id="2" creationId="{6DFD2114-5861-42F5-A0FC-A0A0703668EE}"/>
          </ac:spMkLst>
        </pc:spChg>
        <pc:spChg chg="add del">
          <ac:chgData name="Kshitij Srivastava" userId="9ca786a045148134" providerId="Windows Live" clId="Web-{13C726CD-7EA4-4D13-B4B6-3387ABBB2A1A}" dt="2021-05-24T14:23:31.482" v="5"/>
          <ac:spMkLst>
            <pc:docMk/>
            <pc:sldMk cId="1766112618" sldId="379"/>
            <ac:spMk id="3" creationId="{4487D3A1-4B3D-4E47-89B5-1378EB398568}"/>
          </ac:spMkLst>
        </pc:spChg>
      </pc:sldChg>
      <pc:sldChg chg="delAnim">
        <pc:chgData name="Kshitij Srivastava" userId="9ca786a045148134" providerId="Windows Live" clId="Web-{13C726CD-7EA4-4D13-B4B6-3387ABBB2A1A}" dt="2021-05-24T15:28:16.898" v="44"/>
        <pc:sldMkLst>
          <pc:docMk/>
          <pc:sldMk cId="3953029234" sldId="380"/>
        </pc:sldMkLst>
      </pc:sldChg>
      <pc:sldChg chg="delAnim">
        <pc:chgData name="Kshitij Srivastava" userId="9ca786a045148134" providerId="Windows Live" clId="Web-{13C726CD-7EA4-4D13-B4B6-3387ABBB2A1A}" dt="2021-05-24T15:28:36.523" v="52"/>
        <pc:sldMkLst>
          <pc:docMk/>
          <pc:sldMk cId="383395448" sldId="381"/>
        </pc:sldMkLst>
      </pc:sldChg>
    </pc:docChg>
  </pc:docChgLst>
  <pc:docChgLst>
    <pc:chgData name="Kshitij Srivastava" userId="9ca786a045148134" providerId="Windows Live" clId="Web-{B52C812D-3933-4B61-8896-DBC1B01F616D}"/>
    <pc:docChg chg="addSld modSld sldOrd">
      <pc:chgData name="Kshitij Srivastava" userId="9ca786a045148134" providerId="Windows Live" clId="Web-{B52C812D-3933-4B61-8896-DBC1B01F616D}" dt="2021-06-10T10:43:03.168" v="16"/>
      <pc:docMkLst>
        <pc:docMk/>
      </pc:docMkLst>
      <pc:sldChg chg="new">
        <pc:chgData name="Kshitij Srivastava" userId="9ca786a045148134" providerId="Windows Live" clId="Web-{B52C812D-3933-4B61-8896-DBC1B01F616D}" dt="2021-06-10T10:41:31.151" v="0"/>
        <pc:sldMkLst>
          <pc:docMk/>
          <pc:sldMk cId="2306705495" sldId="584"/>
        </pc:sldMkLst>
      </pc:sldChg>
      <pc:sldChg chg="addSp delSp modSp add ord replId">
        <pc:chgData name="Kshitij Srivastava" userId="9ca786a045148134" providerId="Windows Live" clId="Web-{B52C812D-3933-4B61-8896-DBC1B01F616D}" dt="2021-06-10T10:43:03.168" v="16"/>
        <pc:sldMkLst>
          <pc:docMk/>
          <pc:sldMk cId="1094741894" sldId="585"/>
        </pc:sldMkLst>
        <pc:spChg chg="mod">
          <ac:chgData name="Kshitij Srivastava" userId="9ca786a045148134" providerId="Windows Live" clId="Web-{B52C812D-3933-4B61-8896-DBC1B01F616D}" dt="2021-06-10T10:43:03.168" v="16"/>
          <ac:spMkLst>
            <pc:docMk/>
            <pc:sldMk cId="1094741894" sldId="585"/>
            <ac:spMk id="2" creationId="{4E4238C6-56FE-40FF-8C4A-B73D7D86AA6D}"/>
          </ac:spMkLst>
        </pc:spChg>
        <pc:spChg chg="del">
          <ac:chgData name="Kshitij Srivastava" userId="9ca786a045148134" providerId="Windows Live" clId="Web-{B52C812D-3933-4B61-8896-DBC1B01F616D}" dt="2021-06-10T10:43:03.168" v="16"/>
          <ac:spMkLst>
            <pc:docMk/>
            <pc:sldMk cId="1094741894" sldId="585"/>
            <ac:spMk id="34" creationId="{25C8D2C1-DA83-420D-9635-D52CE066B5DA}"/>
          </ac:spMkLst>
        </pc:spChg>
        <pc:spChg chg="del">
          <ac:chgData name="Kshitij Srivastava" userId="9ca786a045148134" providerId="Windows Live" clId="Web-{B52C812D-3933-4B61-8896-DBC1B01F616D}" dt="2021-06-10T10:43:03.168" v="16"/>
          <ac:spMkLst>
            <pc:docMk/>
            <pc:sldMk cId="1094741894" sldId="585"/>
            <ac:spMk id="36" creationId="{434F74C9-6A0B-409E-AD1C-45B58BE91BB8}"/>
          </ac:spMkLst>
        </pc:spChg>
        <pc:spChg chg="del">
          <ac:chgData name="Kshitij Srivastava" userId="9ca786a045148134" providerId="Windows Live" clId="Web-{B52C812D-3933-4B61-8896-DBC1B01F616D}" dt="2021-06-10T10:43:03.168" v="16"/>
          <ac:spMkLst>
            <pc:docMk/>
            <pc:sldMk cId="1094741894" sldId="585"/>
            <ac:spMk id="40" creationId="{F452A527-3631-41ED-858D-3777A7D1496A}"/>
          </ac:spMkLst>
        </pc:spChg>
        <pc:spChg chg="add">
          <ac:chgData name="Kshitij Srivastava" userId="9ca786a045148134" providerId="Windows Live" clId="Web-{B52C812D-3933-4B61-8896-DBC1B01F616D}" dt="2021-06-10T10:43:03.168" v="16"/>
          <ac:spMkLst>
            <pc:docMk/>
            <pc:sldMk cId="1094741894" sldId="585"/>
            <ac:spMk id="47" creationId="{25C8D2C1-DA83-420D-9635-D52CE066B5DA}"/>
          </ac:spMkLst>
        </pc:spChg>
        <pc:spChg chg="add">
          <ac:chgData name="Kshitij Srivastava" userId="9ca786a045148134" providerId="Windows Live" clId="Web-{B52C812D-3933-4B61-8896-DBC1B01F616D}" dt="2021-06-10T10:43:03.168" v="16"/>
          <ac:spMkLst>
            <pc:docMk/>
            <pc:sldMk cId="1094741894" sldId="585"/>
            <ac:spMk id="49" creationId="{434F74C9-6A0B-409E-AD1C-45B58BE91BB8}"/>
          </ac:spMkLst>
        </pc:spChg>
        <pc:spChg chg="add">
          <ac:chgData name="Kshitij Srivastava" userId="9ca786a045148134" providerId="Windows Live" clId="Web-{B52C812D-3933-4B61-8896-DBC1B01F616D}" dt="2021-06-10T10:43:03.168" v="16"/>
          <ac:spMkLst>
            <pc:docMk/>
            <pc:sldMk cId="1094741894" sldId="585"/>
            <ac:spMk id="53" creationId="{F452A527-3631-41ED-858D-3777A7D1496A}"/>
          </ac:spMkLst>
        </pc:spChg>
        <pc:cxnChg chg="del">
          <ac:chgData name="Kshitij Srivastava" userId="9ca786a045148134" providerId="Windows Live" clId="Web-{B52C812D-3933-4B61-8896-DBC1B01F616D}" dt="2021-06-10T10:43:03.168" v="16"/>
          <ac:cxnSpMkLst>
            <pc:docMk/>
            <pc:sldMk cId="1094741894" sldId="585"/>
            <ac:cxnSpMk id="38" creationId="{F5486A9D-1265-4B57-91E6-68E666B978BC}"/>
          </ac:cxnSpMkLst>
        </pc:cxnChg>
        <pc:cxnChg chg="del">
          <ac:chgData name="Kshitij Srivastava" userId="9ca786a045148134" providerId="Windows Live" clId="Web-{B52C812D-3933-4B61-8896-DBC1B01F616D}" dt="2021-06-10T10:43:03.168" v="16"/>
          <ac:cxnSpMkLst>
            <pc:docMk/>
            <pc:sldMk cId="1094741894" sldId="585"/>
            <ac:cxnSpMk id="42" creationId="{D28A9C89-B313-458F-9C85-515930A51A93}"/>
          </ac:cxnSpMkLst>
        </pc:cxnChg>
        <pc:cxnChg chg="add">
          <ac:chgData name="Kshitij Srivastava" userId="9ca786a045148134" providerId="Windows Live" clId="Web-{B52C812D-3933-4B61-8896-DBC1B01F616D}" dt="2021-06-10T10:43:03.168" v="16"/>
          <ac:cxnSpMkLst>
            <pc:docMk/>
            <pc:sldMk cId="1094741894" sldId="585"/>
            <ac:cxnSpMk id="51" creationId="{F5486A9D-1265-4B57-91E6-68E666B978BC}"/>
          </ac:cxnSpMkLst>
        </pc:cxnChg>
        <pc:cxnChg chg="add">
          <ac:chgData name="Kshitij Srivastava" userId="9ca786a045148134" providerId="Windows Live" clId="Web-{B52C812D-3933-4B61-8896-DBC1B01F616D}" dt="2021-06-10T10:43:03.168" v="16"/>
          <ac:cxnSpMkLst>
            <pc:docMk/>
            <pc:sldMk cId="1094741894" sldId="585"/>
            <ac:cxnSpMk id="55" creationId="{D28A9C89-B313-458F-9C85-515930A51A93}"/>
          </ac:cxnSpMkLst>
        </pc:cxnChg>
      </pc:sldChg>
    </pc:docChg>
  </pc:docChgLst>
  <pc:docChgLst>
    <pc:chgData name="Kshitij Srivastava" userId="9ca786a045148134" providerId="Windows Live" clId="Web-{EFD41CD5-C26B-4805-8C3E-86BA23C62E59}"/>
    <pc:docChg chg="modSld">
      <pc:chgData name="Kshitij Srivastava" userId="9ca786a045148134" providerId="Windows Live" clId="Web-{EFD41CD5-C26B-4805-8C3E-86BA23C62E59}" dt="2022-01-28T11:01:22.421" v="6" actId="20577"/>
      <pc:docMkLst>
        <pc:docMk/>
      </pc:docMkLst>
      <pc:sldChg chg="modSp">
        <pc:chgData name="Kshitij Srivastava" userId="9ca786a045148134" providerId="Windows Live" clId="Web-{EFD41CD5-C26B-4805-8C3E-86BA23C62E59}" dt="2022-01-28T11:01:22.421" v="6" actId="20577"/>
        <pc:sldMkLst>
          <pc:docMk/>
          <pc:sldMk cId="1913379007" sldId="317"/>
        </pc:sldMkLst>
        <pc:spChg chg="mod">
          <ac:chgData name="Kshitij Srivastava" userId="9ca786a045148134" providerId="Windows Live" clId="Web-{EFD41CD5-C26B-4805-8C3E-86BA23C62E59}" dt="2022-01-28T11:01:22.421" v="6" actId="20577"/>
          <ac:spMkLst>
            <pc:docMk/>
            <pc:sldMk cId="1913379007" sldId="317"/>
            <ac:spMk id="2" creationId="{0A244F34-02E4-48A1-A9D4-202D97767558}"/>
          </ac:spMkLst>
        </pc:spChg>
      </pc:sldChg>
    </pc:docChg>
  </pc:docChgLst>
  <pc:docChgLst>
    <pc:chgData name="Kshitij Srivastava" userId="9ca786a045148134" providerId="Windows Live" clId="Web-{64EF3D95-0963-4394-BB96-15BC1FDA1BA3}"/>
    <pc:docChg chg="modSld">
      <pc:chgData name="Kshitij Srivastava" userId="9ca786a045148134" providerId="Windows Live" clId="Web-{64EF3D95-0963-4394-BB96-15BC1FDA1BA3}" dt="2022-01-08T07:58:50.788" v="0"/>
      <pc:docMkLst>
        <pc:docMk/>
      </pc:docMkLst>
      <pc:sldChg chg="delSp">
        <pc:chgData name="Kshitij Srivastava" userId="9ca786a045148134" providerId="Windows Live" clId="Web-{64EF3D95-0963-4394-BB96-15BC1FDA1BA3}" dt="2022-01-08T07:58:50.788" v="0"/>
        <pc:sldMkLst>
          <pc:docMk/>
          <pc:sldMk cId="4126815777" sldId="369"/>
        </pc:sldMkLst>
        <pc:picChg chg="del">
          <ac:chgData name="Kshitij Srivastava" userId="9ca786a045148134" providerId="Windows Live" clId="Web-{64EF3D95-0963-4394-BB96-15BC1FDA1BA3}" dt="2022-01-08T07:58:50.788" v="0"/>
          <ac:picMkLst>
            <pc:docMk/>
            <pc:sldMk cId="4126815777" sldId="369"/>
            <ac:picMk id="54" creationId="{E3B4C293-C2F2-40BB-93D4-32DEED4EFE58}"/>
          </ac:picMkLst>
        </pc:picChg>
      </pc:sldChg>
    </pc:docChg>
  </pc:docChgLst>
  <pc:docChgLst>
    <pc:chgData name="Kshitij Srivastava" userId="9ca786a045148134" providerId="Windows Live" clId="Web-{DE938E91-532F-47EA-B70E-FB6A57263E8B}"/>
    <pc:docChg chg="addSld delSld modSld sldOrd">
      <pc:chgData name="Kshitij Srivastava" userId="9ca786a045148134" providerId="Windows Live" clId="Web-{DE938E91-532F-47EA-B70E-FB6A57263E8B}" dt="2021-07-13T12:23:01.641" v="490" actId="20577"/>
      <pc:docMkLst>
        <pc:docMk/>
      </pc:docMkLst>
      <pc:sldChg chg="addSp delSp modSp ord addAnim modAnim">
        <pc:chgData name="Kshitij Srivastava" userId="9ca786a045148134" providerId="Windows Live" clId="Web-{DE938E91-532F-47EA-B70E-FB6A57263E8B}" dt="2021-07-13T11:32:25.941" v="417"/>
        <pc:sldMkLst>
          <pc:docMk/>
          <pc:sldMk cId="3565095075" sldId="346"/>
        </pc:sldMkLst>
        <pc:spChg chg="mod">
          <ac:chgData name="Kshitij Srivastava" userId="9ca786a045148134" providerId="Windows Live" clId="Web-{DE938E91-532F-47EA-B70E-FB6A57263E8B}" dt="2021-07-13T11:26:11.387" v="328" actId="20577"/>
          <ac:spMkLst>
            <pc:docMk/>
            <pc:sldMk cId="3565095075" sldId="346"/>
            <ac:spMk id="6" creationId="{39830939-89B7-4F52-BA7D-B28BC0AF0136}"/>
          </ac:spMkLst>
        </pc:spChg>
        <pc:spChg chg="mod">
          <ac:chgData name="Kshitij Srivastava" userId="9ca786a045148134" providerId="Windows Live" clId="Web-{DE938E91-532F-47EA-B70E-FB6A57263E8B}" dt="2021-07-13T11:26:22.965" v="329" actId="20577"/>
          <ac:spMkLst>
            <pc:docMk/>
            <pc:sldMk cId="3565095075" sldId="346"/>
            <ac:spMk id="17" creationId="{701AFDBF-803C-4B1B-8C6C-7B6C3E1E8003}"/>
          </ac:spMkLst>
        </pc:spChg>
        <pc:spChg chg="mod">
          <ac:chgData name="Kshitij Srivastava" userId="9ca786a045148134" providerId="Windows Live" clId="Web-{DE938E91-532F-47EA-B70E-FB6A57263E8B}" dt="2021-07-13T11:28:21.952" v="346" actId="20577"/>
          <ac:spMkLst>
            <pc:docMk/>
            <pc:sldMk cId="3565095075" sldId="346"/>
            <ac:spMk id="19" creationId="{B6ADE964-CD4B-47DF-AA84-978224C9DE94}"/>
          </ac:spMkLst>
        </pc:spChg>
        <pc:spChg chg="del mod">
          <ac:chgData name="Kshitij Srivastava" userId="9ca786a045148134" providerId="Windows Live" clId="Web-{DE938E91-532F-47EA-B70E-FB6A57263E8B}" dt="2021-07-13T11:32:02.753" v="401"/>
          <ac:spMkLst>
            <pc:docMk/>
            <pc:sldMk cId="3565095075" sldId="346"/>
            <ac:spMk id="21" creationId="{2AA9C50F-EDF0-420F-A2B2-79AD6101A8E1}"/>
          </ac:spMkLst>
        </pc:spChg>
        <pc:spChg chg="del mod">
          <ac:chgData name="Kshitij Srivastava" userId="9ca786a045148134" providerId="Windows Live" clId="Web-{DE938E91-532F-47EA-B70E-FB6A57263E8B}" dt="2021-07-13T11:32:18.285" v="409"/>
          <ac:spMkLst>
            <pc:docMk/>
            <pc:sldMk cId="3565095075" sldId="346"/>
            <ac:spMk id="23" creationId="{E6E25F5A-B506-46EF-BB7C-D300A120C10F}"/>
          </ac:spMkLst>
        </pc:spChg>
        <pc:spChg chg="del mod">
          <ac:chgData name="Kshitij Srivastava" userId="9ca786a045148134" providerId="Windows Live" clId="Web-{DE938E91-532F-47EA-B70E-FB6A57263E8B}" dt="2021-07-13T11:32:21.160" v="412"/>
          <ac:spMkLst>
            <pc:docMk/>
            <pc:sldMk cId="3565095075" sldId="346"/>
            <ac:spMk id="25" creationId="{0AC3667B-A0F5-4F8E-8DDB-6724559BE24F}"/>
          </ac:spMkLst>
        </pc:spChg>
        <pc:spChg chg="mod">
          <ac:chgData name="Kshitij Srivastava" userId="9ca786a045148134" providerId="Windows Live" clId="Web-{DE938E91-532F-47EA-B70E-FB6A57263E8B}" dt="2021-07-13T11:27:54.592" v="336" actId="20577"/>
          <ac:spMkLst>
            <pc:docMk/>
            <pc:sldMk cId="3565095075" sldId="346"/>
            <ac:spMk id="27" creationId="{7C773650-BB59-43A0-869B-6D6B78F3F1AB}"/>
          </ac:spMkLst>
        </pc:spChg>
        <pc:spChg chg="del mod">
          <ac:chgData name="Kshitij Srivastava" userId="9ca786a045148134" providerId="Windows Live" clId="Web-{DE938E91-532F-47EA-B70E-FB6A57263E8B}" dt="2021-07-13T11:32:11.160" v="405"/>
          <ac:spMkLst>
            <pc:docMk/>
            <pc:sldMk cId="3565095075" sldId="346"/>
            <ac:spMk id="29" creationId="{B3190DE0-F3AC-4D3D-B164-E93F60FD9953}"/>
          </ac:spMkLst>
        </pc:spChg>
        <pc:spChg chg="del mod">
          <ac:chgData name="Kshitij Srivastava" userId="9ca786a045148134" providerId="Windows Live" clId="Web-{DE938E91-532F-47EA-B70E-FB6A57263E8B}" dt="2021-07-13T11:32:24.066" v="415"/>
          <ac:spMkLst>
            <pc:docMk/>
            <pc:sldMk cId="3565095075" sldId="346"/>
            <ac:spMk id="31" creationId="{584B4389-2D95-4B75-AB80-74E8F67AA431}"/>
          </ac:spMkLst>
        </pc:spChg>
        <pc:spChg chg="del mod">
          <ac:chgData name="Kshitij Srivastava" userId="9ca786a045148134" providerId="Windows Live" clId="Web-{DE938E91-532F-47EA-B70E-FB6A57263E8B}" dt="2021-07-13T11:32:20.488" v="411"/>
          <ac:spMkLst>
            <pc:docMk/>
            <pc:sldMk cId="3565095075" sldId="346"/>
            <ac:spMk id="33" creationId="{6C3C91BF-FAAE-43EE-AC6A-0C5A67595E9D}"/>
          </ac:spMkLst>
        </pc:spChg>
        <pc:cxnChg chg="mod">
          <ac:chgData name="Kshitij Srivastava" userId="9ca786a045148134" providerId="Windows Live" clId="Web-{DE938E91-532F-47EA-B70E-FB6A57263E8B}" dt="2021-07-13T11:25:00.635" v="316"/>
          <ac:cxnSpMkLst>
            <pc:docMk/>
            <pc:sldMk cId="3565095075" sldId="346"/>
            <ac:cxnSpMk id="5" creationId="{B3102FAC-C604-4911-8900-437CF80B3E2C}"/>
          </ac:cxnSpMkLst>
        </pc:cxnChg>
        <pc:cxnChg chg="del">
          <ac:chgData name="Kshitij Srivastava" userId="9ca786a045148134" providerId="Windows Live" clId="Web-{DE938E91-532F-47EA-B70E-FB6A57263E8B}" dt="2021-07-13T11:32:10.050" v="404"/>
          <ac:cxnSpMkLst>
            <pc:docMk/>
            <pc:sldMk cId="3565095075" sldId="346"/>
            <ac:cxnSpMk id="20" creationId="{DB7BC72F-F77F-4EF1-9AB7-14D9007D25C1}"/>
          </ac:cxnSpMkLst>
        </pc:cxnChg>
        <pc:cxnChg chg="del">
          <ac:chgData name="Kshitij Srivastava" userId="9ca786a045148134" providerId="Windows Live" clId="Web-{DE938E91-532F-47EA-B70E-FB6A57263E8B}" dt="2021-07-13T11:32:25.941" v="417"/>
          <ac:cxnSpMkLst>
            <pc:docMk/>
            <pc:sldMk cId="3565095075" sldId="346"/>
            <ac:cxnSpMk id="22" creationId="{CB48FF63-C46D-434A-B2DB-33C99B89B8D2}"/>
          </ac:cxnSpMkLst>
        </pc:cxnChg>
        <pc:cxnChg chg="del">
          <ac:chgData name="Kshitij Srivastava" userId="9ca786a045148134" providerId="Windows Live" clId="Web-{DE938E91-532F-47EA-B70E-FB6A57263E8B}" dt="2021-07-13T11:32:23.269" v="414"/>
          <ac:cxnSpMkLst>
            <pc:docMk/>
            <pc:sldMk cId="3565095075" sldId="346"/>
            <ac:cxnSpMk id="24" creationId="{D36B0E1C-0415-47CA-B903-4D6A694BE345}"/>
          </ac:cxnSpMkLst>
        </pc:cxnChg>
        <pc:cxnChg chg="del">
          <ac:chgData name="Kshitij Srivastava" userId="9ca786a045148134" providerId="Windows Live" clId="Web-{DE938E91-532F-47EA-B70E-FB6A57263E8B}" dt="2021-07-13T11:32:12.675" v="406"/>
          <ac:cxnSpMkLst>
            <pc:docMk/>
            <pc:sldMk cId="3565095075" sldId="346"/>
            <ac:cxnSpMk id="28" creationId="{1F6D9657-BD84-4473-B30D-C235E5BBF0C1}"/>
          </ac:cxnSpMkLst>
        </pc:cxnChg>
        <pc:cxnChg chg="del">
          <ac:chgData name="Kshitij Srivastava" userId="9ca786a045148134" providerId="Windows Live" clId="Web-{DE938E91-532F-47EA-B70E-FB6A57263E8B}" dt="2021-07-13T11:32:25.019" v="416"/>
          <ac:cxnSpMkLst>
            <pc:docMk/>
            <pc:sldMk cId="3565095075" sldId="346"/>
            <ac:cxnSpMk id="30" creationId="{C0F1B326-11FA-4442-B3D8-8AFFC0900121}"/>
          </ac:cxnSpMkLst>
        </pc:cxnChg>
        <pc:cxnChg chg="del">
          <ac:chgData name="Kshitij Srivastava" userId="9ca786a045148134" providerId="Windows Live" clId="Web-{DE938E91-532F-47EA-B70E-FB6A57263E8B}" dt="2021-07-13T11:32:22.894" v="413"/>
          <ac:cxnSpMkLst>
            <pc:docMk/>
            <pc:sldMk cId="3565095075" sldId="346"/>
            <ac:cxnSpMk id="32" creationId="{D2F1D296-FB66-4639-9C04-EC70A2A473CB}"/>
          </ac:cxnSpMkLst>
        </pc:cxnChg>
        <pc:cxnChg chg="add del">
          <ac:chgData name="Kshitij Srivastava" userId="9ca786a045148134" providerId="Windows Live" clId="Web-{DE938E91-532F-47EA-B70E-FB6A57263E8B}" dt="2021-07-13T11:32:06.472" v="403"/>
          <ac:cxnSpMkLst>
            <pc:docMk/>
            <pc:sldMk cId="3565095075" sldId="346"/>
            <ac:cxnSpMk id="45" creationId="{EA9D3A11-1BDC-4DF8-B703-A084FB23848C}"/>
          </ac:cxnSpMkLst>
        </pc:cxnChg>
        <pc:cxnChg chg="add del">
          <ac:chgData name="Kshitij Srivastava" userId="9ca786a045148134" providerId="Windows Live" clId="Web-{DE938E91-532F-47EA-B70E-FB6A57263E8B}" dt="2021-07-13T11:32:15.879" v="408"/>
          <ac:cxnSpMkLst>
            <pc:docMk/>
            <pc:sldMk cId="3565095075" sldId="346"/>
            <ac:cxnSpMk id="47" creationId="{3559E1CA-E57D-41AE-9E07-91976DECB951}"/>
          </ac:cxnSpMkLst>
        </pc:cxnChg>
      </pc:sldChg>
      <pc:sldChg chg="ord">
        <pc:chgData name="Kshitij Srivastava" userId="9ca786a045148134" providerId="Windows Live" clId="Web-{DE938E91-532F-47EA-B70E-FB6A57263E8B}" dt="2021-07-13T11:22:54.554" v="312"/>
        <pc:sldMkLst>
          <pc:docMk/>
          <pc:sldMk cId="205594296" sldId="353"/>
        </pc:sldMkLst>
      </pc:sldChg>
      <pc:sldChg chg="addSp delSp modSp ord addAnim modAnim">
        <pc:chgData name="Kshitij Srivastava" userId="9ca786a045148134" providerId="Windows Live" clId="Web-{DE938E91-532F-47EA-B70E-FB6A57263E8B}" dt="2021-07-13T12:23:01.641" v="490" actId="20577"/>
        <pc:sldMkLst>
          <pc:docMk/>
          <pc:sldMk cId="3167683352" sldId="355"/>
        </pc:sldMkLst>
        <pc:spChg chg="mod">
          <ac:chgData name="Kshitij Srivastava" userId="9ca786a045148134" providerId="Windows Live" clId="Web-{DE938E91-532F-47EA-B70E-FB6A57263E8B}" dt="2021-07-13T11:19:39.206" v="268" actId="20577"/>
          <ac:spMkLst>
            <pc:docMk/>
            <pc:sldMk cId="3167683352" sldId="355"/>
            <ac:spMk id="2" creationId="{2B82F5B1-B9E6-444B-9EEA-84F64EDF2598}"/>
          </ac:spMkLst>
        </pc:spChg>
        <pc:spChg chg="add mod">
          <ac:chgData name="Kshitij Srivastava" userId="9ca786a045148134" providerId="Windows Live" clId="Web-{DE938E91-532F-47EA-B70E-FB6A57263E8B}" dt="2021-07-13T11:19:28.441" v="260" actId="1076"/>
          <ac:spMkLst>
            <pc:docMk/>
            <pc:sldMk cId="3167683352" sldId="355"/>
            <ac:spMk id="3" creationId="{4EAE66DA-551D-4251-B167-4F99742FE194}"/>
          </ac:spMkLst>
        </pc:spChg>
        <pc:spChg chg="add del mod">
          <ac:chgData name="Kshitij Srivastava" userId="9ca786a045148134" providerId="Windows Live" clId="Web-{DE938E91-532F-47EA-B70E-FB6A57263E8B}" dt="2021-07-13T11:15:45.498" v="206"/>
          <ac:spMkLst>
            <pc:docMk/>
            <pc:sldMk cId="3167683352" sldId="355"/>
            <ac:spMk id="4" creationId="{9763891E-A74B-4274-AC9C-7195964FA824}"/>
          </ac:spMkLst>
        </pc:spChg>
        <pc:spChg chg="add del mod">
          <ac:chgData name="Kshitij Srivastava" userId="9ca786a045148134" providerId="Windows Live" clId="Web-{DE938E91-532F-47EA-B70E-FB6A57263E8B}" dt="2021-07-13T11:14:49.935" v="195"/>
          <ac:spMkLst>
            <pc:docMk/>
            <pc:sldMk cId="3167683352" sldId="355"/>
            <ac:spMk id="5" creationId="{D9AB6F70-07FB-422A-82C2-76450E995F16}"/>
          </ac:spMkLst>
        </pc:spChg>
        <pc:spChg chg="add mod">
          <ac:chgData name="Kshitij Srivastava" userId="9ca786a045148134" providerId="Windows Live" clId="Web-{DE938E91-532F-47EA-B70E-FB6A57263E8B}" dt="2021-07-13T12:23:01.641" v="490" actId="20577"/>
          <ac:spMkLst>
            <pc:docMk/>
            <pc:sldMk cId="3167683352" sldId="355"/>
            <ac:spMk id="6" creationId="{CFEE7600-90A7-45F1-BFD6-94201C0AE172}"/>
          </ac:spMkLst>
        </pc:spChg>
        <pc:spChg chg="add mod">
          <ac:chgData name="Kshitij Srivastava" userId="9ca786a045148134" providerId="Windows Live" clId="Web-{DE938E91-532F-47EA-B70E-FB6A57263E8B}" dt="2021-07-13T11:19:29.534" v="261" actId="1076"/>
          <ac:spMkLst>
            <pc:docMk/>
            <pc:sldMk cId="3167683352" sldId="355"/>
            <ac:spMk id="7" creationId="{450C629C-54FC-4568-8759-A0ABFC78F4B7}"/>
          </ac:spMkLst>
        </pc:spChg>
      </pc:sldChg>
      <pc:sldChg chg="addSp modSp">
        <pc:chgData name="Kshitij Srivastava" userId="9ca786a045148134" providerId="Windows Live" clId="Web-{DE938E91-532F-47EA-B70E-FB6A57263E8B}" dt="2021-07-13T10:59:45.134" v="30" actId="20577"/>
        <pc:sldMkLst>
          <pc:docMk/>
          <pc:sldMk cId="216192275" sldId="360"/>
        </pc:sldMkLst>
        <pc:spChg chg="add mod">
          <ac:chgData name="Kshitij Srivastava" userId="9ca786a045148134" providerId="Windows Live" clId="Web-{DE938E91-532F-47EA-B70E-FB6A57263E8B}" dt="2021-07-13T10:47:42.322" v="26" actId="20577"/>
          <ac:spMkLst>
            <pc:docMk/>
            <pc:sldMk cId="216192275" sldId="360"/>
            <ac:spMk id="44" creationId="{37B422F2-A1F6-4F86-9B2A-4B8228378E9D}"/>
          </ac:spMkLst>
        </pc:spChg>
        <pc:spChg chg="add">
          <ac:chgData name="Kshitij Srivastava" userId="9ca786a045148134" providerId="Windows Live" clId="Web-{DE938E91-532F-47EA-B70E-FB6A57263E8B}" dt="2021-07-13T10:47:32.947" v="14"/>
          <ac:spMkLst>
            <pc:docMk/>
            <pc:sldMk cId="216192275" sldId="360"/>
            <ac:spMk id="45" creationId="{B99DB5C2-7A70-4A38-8151-1ADEBAF5D491}"/>
          </ac:spMkLst>
        </pc:spChg>
        <pc:spChg chg="add mod">
          <ac:chgData name="Kshitij Srivastava" userId="9ca786a045148134" providerId="Windows Live" clId="Web-{DE938E91-532F-47EA-B70E-FB6A57263E8B}" dt="2021-07-13T10:59:45.134" v="30" actId="20577"/>
          <ac:spMkLst>
            <pc:docMk/>
            <pc:sldMk cId="216192275" sldId="360"/>
            <ac:spMk id="55" creationId="{4161BCB1-690F-4B6E-87C7-31FBD35B1780}"/>
          </ac:spMkLst>
        </pc:spChg>
      </pc:sldChg>
      <pc:sldChg chg="modSp add ord replId">
        <pc:chgData name="Kshitij Srivastava" userId="9ca786a045148134" providerId="Windows Live" clId="Web-{DE938E91-532F-47EA-B70E-FB6A57263E8B}" dt="2021-07-13T12:17:53.757" v="454"/>
        <pc:sldMkLst>
          <pc:docMk/>
          <pc:sldMk cId="284455153" sldId="755"/>
        </pc:sldMkLst>
        <pc:spChg chg="mod">
          <ac:chgData name="Kshitij Srivastava" userId="9ca786a045148134" providerId="Windows Live" clId="Web-{DE938E91-532F-47EA-B70E-FB6A57263E8B}" dt="2021-07-13T11:09:03.271" v="57" actId="20577"/>
          <ac:spMkLst>
            <pc:docMk/>
            <pc:sldMk cId="284455153" sldId="755"/>
            <ac:spMk id="2" creationId="{C3A96554-DD94-4AC1-809B-46313F63FF28}"/>
          </ac:spMkLst>
        </pc:spChg>
        <pc:spChg chg="mod">
          <ac:chgData name="Kshitij Srivastava" userId="9ca786a045148134" providerId="Windows Live" clId="Web-{DE938E91-532F-47EA-B70E-FB6A57263E8B}" dt="2021-07-13T10:44:03.880" v="2" actId="1076"/>
          <ac:spMkLst>
            <pc:docMk/>
            <pc:sldMk cId="284455153" sldId="755"/>
            <ac:spMk id="38" creationId="{4114721C-81E1-4367-A1AF-D5910DA5D99F}"/>
          </ac:spMkLst>
        </pc:spChg>
      </pc:sldChg>
      <pc:sldChg chg="addSp delSp modSp add ord replId">
        <pc:chgData name="Kshitij Srivastava" userId="9ca786a045148134" providerId="Windows Live" clId="Web-{DE938E91-532F-47EA-B70E-FB6A57263E8B}" dt="2021-07-13T11:21:55.100" v="293" actId="1076"/>
        <pc:sldMkLst>
          <pc:docMk/>
          <pc:sldMk cId="3641013972" sldId="756"/>
        </pc:sldMkLst>
        <pc:spChg chg="mod">
          <ac:chgData name="Kshitij Srivastava" userId="9ca786a045148134" providerId="Windows Live" clId="Web-{DE938E91-532F-47EA-B70E-FB6A57263E8B}" dt="2021-07-13T11:09:20.803" v="62" actId="20577"/>
          <ac:spMkLst>
            <pc:docMk/>
            <pc:sldMk cId="3641013972" sldId="756"/>
            <ac:spMk id="2" creationId="{C3A96554-DD94-4AC1-809B-46313F63FF28}"/>
          </ac:spMkLst>
        </pc:spChg>
        <pc:spChg chg="mod">
          <ac:chgData name="Kshitij Srivastava" userId="9ca786a045148134" providerId="Windows Live" clId="Web-{DE938E91-532F-47EA-B70E-FB6A57263E8B}" dt="2021-07-13T11:12:19.166" v="181" actId="14100"/>
          <ac:spMkLst>
            <pc:docMk/>
            <pc:sldMk cId="3641013972" sldId="756"/>
            <ac:spMk id="3" creationId="{16760EBA-8952-4CB4-95FF-B969EA6A6BE8}"/>
          </ac:spMkLst>
        </pc:spChg>
        <pc:spChg chg="add del mod">
          <ac:chgData name="Kshitij Srivastava" userId="9ca786a045148134" providerId="Windows Live" clId="Web-{DE938E91-532F-47EA-B70E-FB6A57263E8B}" dt="2021-07-13T11:11:18.680" v="168"/>
          <ac:spMkLst>
            <pc:docMk/>
            <pc:sldMk cId="3641013972" sldId="756"/>
            <ac:spMk id="4" creationId="{3D8AF25B-C5CD-4C67-BC43-19FBC4A82599}"/>
          </ac:spMkLst>
        </pc:spChg>
        <pc:spChg chg="mod">
          <ac:chgData name="Kshitij Srivastava" userId="9ca786a045148134" providerId="Windows Live" clId="Web-{DE938E91-532F-47EA-B70E-FB6A57263E8B}" dt="2021-07-13T11:10:14.054" v="126" actId="1076"/>
          <ac:spMkLst>
            <pc:docMk/>
            <pc:sldMk cId="3641013972" sldId="756"/>
            <ac:spMk id="5" creationId="{11D650DA-91CA-41B1-9FEC-96016D22838A}"/>
          </ac:spMkLst>
        </pc:spChg>
        <pc:spChg chg="mod">
          <ac:chgData name="Kshitij Srivastava" userId="9ca786a045148134" providerId="Windows Live" clId="Web-{DE938E91-532F-47EA-B70E-FB6A57263E8B}" dt="2021-07-13T11:10:14.069" v="128" actId="1076"/>
          <ac:spMkLst>
            <pc:docMk/>
            <pc:sldMk cId="3641013972" sldId="756"/>
            <ac:spMk id="9" creationId="{5DF8129E-AB10-425B-A576-46B086604F14}"/>
          </ac:spMkLst>
        </pc:spChg>
        <pc:spChg chg="mod">
          <ac:chgData name="Kshitij Srivastava" userId="9ca786a045148134" providerId="Windows Live" clId="Web-{DE938E91-532F-47EA-B70E-FB6A57263E8B}" dt="2021-07-13T11:10:14.101" v="130" actId="1076"/>
          <ac:spMkLst>
            <pc:docMk/>
            <pc:sldMk cId="3641013972" sldId="756"/>
            <ac:spMk id="11" creationId="{48EE0C6B-006D-4622-AA32-A2A39919349C}"/>
          </ac:spMkLst>
        </pc:spChg>
        <pc:spChg chg="mod">
          <ac:chgData name="Kshitij Srivastava" userId="9ca786a045148134" providerId="Windows Live" clId="Web-{DE938E91-532F-47EA-B70E-FB6A57263E8B}" dt="2021-07-13T11:10:14.132" v="132" actId="1076"/>
          <ac:spMkLst>
            <pc:docMk/>
            <pc:sldMk cId="3641013972" sldId="756"/>
            <ac:spMk id="13" creationId="{6190BE5C-6826-4A4A-AC5B-FB8B1443B37A}"/>
          </ac:spMkLst>
        </pc:spChg>
        <pc:spChg chg="del">
          <ac:chgData name="Kshitij Srivastava" userId="9ca786a045148134" providerId="Windows Live" clId="Web-{DE938E91-532F-47EA-B70E-FB6A57263E8B}" dt="2021-07-13T11:09:34.412" v="71"/>
          <ac:spMkLst>
            <pc:docMk/>
            <pc:sldMk cId="3641013972" sldId="756"/>
            <ac:spMk id="15" creationId="{AB103420-4C38-412E-B34C-D0C5887C0D4A}"/>
          </ac:spMkLst>
        </pc:spChg>
        <pc:spChg chg="del">
          <ac:chgData name="Kshitij Srivastava" userId="9ca786a045148134" providerId="Windows Live" clId="Web-{DE938E91-532F-47EA-B70E-FB6A57263E8B}" dt="2021-07-13T11:09:34.412" v="69"/>
          <ac:spMkLst>
            <pc:docMk/>
            <pc:sldMk cId="3641013972" sldId="756"/>
            <ac:spMk id="24" creationId="{458297C4-8801-4BF4-8EE7-426391FE4D27}"/>
          </ac:spMkLst>
        </pc:spChg>
        <pc:spChg chg="del">
          <ac:chgData name="Kshitij Srivastava" userId="9ca786a045148134" providerId="Windows Live" clId="Web-{DE938E91-532F-47EA-B70E-FB6A57263E8B}" dt="2021-07-13T11:09:34.412" v="67"/>
          <ac:spMkLst>
            <pc:docMk/>
            <pc:sldMk cId="3641013972" sldId="756"/>
            <ac:spMk id="26" creationId="{F4BC9051-339D-45AF-8AD3-D289F50D1E95}"/>
          </ac:spMkLst>
        </pc:spChg>
        <pc:spChg chg="mod">
          <ac:chgData name="Kshitij Srivastava" userId="9ca786a045148134" providerId="Windows Live" clId="Web-{DE938E91-532F-47EA-B70E-FB6A57263E8B}" dt="2021-07-13T11:10:14.163" v="135" actId="1076"/>
          <ac:spMkLst>
            <pc:docMk/>
            <pc:sldMk cId="3641013972" sldId="756"/>
            <ac:spMk id="28" creationId="{1B9EEDDC-14AB-4429-9A55-7D83713D0B22}"/>
          </ac:spMkLst>
        </pc:spChg>
        <pc:spChg chg="mod">
          <ac:chgData name="Kshitij Srivastava" userId="9ca786a045148134" providerId="Windows Live" clId="Web-{DE938E91-532F-47EA-B70E-FB6A57263E8B}" dt="2021-07-13T11:10:14.179" v="137" actId="1076"/>
          <ac:spMkLst>
            <pc:docMk/>
            <pc:sldMk cId="3641013972" sldId="756"/>
            <ac:spMk id="30" creationId="{D7312354-A942-45E1-B3B0-B1FB79B4F540}"/>
          </ac:spMkLst>
        </pc:spChg>
        <pc:spChg chg="mod">
          <ac:chgData name="Kshitij Srivastava" userId="9ca786a045148134" providerId="Windows Live" clId="Web-{DE938E91-532F-47EA-B70E-FB6A57263E8B}" dt="2021-07-13T11:10:14.210" v="139" actId="1076"/>
          <ac:spMkLst>
            <pc:docMk/>
            <pc:sldMk cId="3641013972" sldId="756"/>
            <ac:spMk id="32" creationId="{43023B1E-8EE4-4E6A-81FB-DFDA334685A3}"/>
          </ac:spMkLst>
        </pc:spChg>
        <pc:spChg chg="mod">
          <ac:chgData name="Kshitij Srivastava" userId="9ca786a045148134" providerId="Windows Live" clId="Web-{DE938E91-532F-47EA-B70E-FB6A57263E8B}" dt="2021-07-13T11:10:14.132" v="133" actId="1076"/>
          <ac:spMkLst>
            <pc:docMk/>
            <pc:sldMk cId="3641013972" sldId="756"/>
            <ac:spMk id="38" creationId="{4114721C-81E1-4367-A1AF-D5910DA5D99F}"/>
          </ac:spMkLst>
        </pc:spChg>
        <pc:spChg chg="mod">
          <ac:chgData name="Kshitij Srivastava" userId="9ca786a045148134" providerId="Windows Live" clId="Web-{DE938E91-532F-47EA-B70E-FB6A57263E8B}" dt="2021-07-13T11:10:14.241" v="141" actId="1076"/>
          <ac:spMkLst>
            <pc:docMk/>
            <pc:sldMk cId="3641013972" sldId="756"/>
            <ac:spMk id="40" creationId="{23BE26A0-24D6-44F8-9C40-986C9620BB47}"/>
          </ac:spMkLst>
        </pc:spChg>
        <pc:spChg chg="mod">
          <ac:chgData name="Kshitij Srivastava" userId="9ca786a045148134" providerId="Windows Live" clId="Web-{DE938E91-532F-47EA-B70E-FB6A57263E8B}" dt="2021-07-13T11:21:55.100" v="293" actId="1076"/>
          <ac:spMkLst>
            <pc:docMk/>
            <pc:sldMk cId="3641013972" sldId="756"/>
            <ac:spMk id="41" creationId="{D4FC5611-969B-4518-841F-F46D8B56E5B5}"/>
          </ac:spMkLst>
        </pc:spChg>
        <pc:spChg chg="del mod">
          <ac:chgData name="Kshitij Srivastava" userId="9ca786a045148134" providerId="Windows Live" clId="Web-{DE938E91-532F-47EA-B70E-FB6A57263E8B}" dt="2021-07-13T11:09:41.928" v="82"/>
          <ac:spMkLst>
            <pc:docMk/>
            <pc:sldMk cId="3641013972" sldId="756"/>
            <ac:spMk id="44" creationId="{37B422F2-A1F6-4F86-9B2A-4B8228378E9D}"/>
          </ac:spMkLst>
        </pc:spChg>
        <pc:spChg chg="del mod">
          <ac:chgData name="Kshitij Srivastava" userId="9ca786a045148134" providerId="Windows Live" clId="Web-{DE938E91-532F-47EA-B70E-FB6A57263E8B}" dt="2021-07-13T11:09:47.506" v="86"/>
          <ac:spMkLst>
            <pc:docMk/>
            <pc:sldMk cId="3641013972" sldId="756"/>
            <ac:spMk id="45" creationId="{B99DB5C2-7A70-4A38-8151-1ADEBAF5D491}"/>
          </ac:spMkLst>
        </pc:spChg>
        <pc:spChg chg="mod">
          <ac:chgData name="Kshitij Srivastava" userId="9ca786a045148134" providerId="Windows Live" clId="Web-{DE938E91-532F-47EA-B70E-FB6A57263E8B}" dt="2021-07-13T11:10:14.257" v="143" actId="1076"/>
          <ac:spMkLst>
            <pc:docMk/>
            <pc:sldMk cId="3641013972" sldId="756"/>
            <ac:spMk id="46" creationId="{CF0AFCFB-55E0-4E2D-BD2B-DD5784DE680F}"/>
          </ac:spMkLst>
        </pc:spChg>
        <pc:spChg chg="del">
          <ac:chgData name="Kshitij Srivastava" userId="9ca786a045148134" providerId="Windows Live" clId="Web-{DE938E91-532F-47EA-B70E-FB6A57263E8B}" dt="2021-07-13T11:09:38.162" v="76"/>
          <ac:spMkLst>
            <pc:docMk/>
            <pc:sldMk cId="3641013972" sldId="756"/>
            <ac:spMk id="49" creationId="{43023B1E-8EE4-4E6A-81FB-DFDA334685A3}"/>
          </ac:spMkLst>
        </pc:spChg>
        <pc:spChg chg="del">
          <ac:chgData name="Kshitij Srivastava" userId="9ca786a045148134" providerId="Windows Live" clId="Web-{DE938E91-532F-47EA-B70E-FB6A57263E8B}" dt="2021-07-13T11:09:38.162" v="74"/>
          <ac:spMkLst>
            <pc:docMk/>
            <pc:sldMk cId="3641013972" sldId="756"/>
            <ac:spMk id="51" creationId="{23BE26A0-24D6-44F8-9C40-986C9620BB47}"/>
          </ac:spMkLst>
        </pc:spChg>
        <pc:spChg chg="del">
          <ac:chgData name="Kshitij Srivastava" userId="9ca786a045148134" providerId="Windows Live" clId="Web-{DE938E91-532F-47EA-B70E-FB6A57263E8B}" dt="2021-07-13T11:09:44.006" v="83"/>
          <ac:spMkLst>
            <pc:docMk/>
            <pc:sldMk cId="3641013972" sldId="756"/>
            <ac:spMk id="53" creationId="{CF0AFCFB-55E0-4E2D-BD2B-DD5784DE680F}"/>
          </ac:spMkLst>
        </pc:spChg>
        <pc:spChg chg="del">
          <ac:chgData name="Kshitij Srivastava" userId="9ca786a045148134" providerId="Windows Live" clId="Web-{DE938E91-532F-47EA-B70E-FB6A57263E8B}" dt="2021-07-13T11:09:51.022" v="87"/>
          <ac:spMkLst>
            <pc:docMk/>
            <pc:sldMk cId="3641013972" sldId="756"/>
            <ac:spMk id="55" creationId="{4161BCB1-690F-4B6E-87C7-31FBD35B1780}"/>
          </ac:spMkLst>
        </pc:spChg>
        <pc:spChg chg="del">
          <ac:chgData name="Kshitij Srivastava" userId="9ca786a045148134" providerId="Windows Live" clId="Web-{DE938E91-532F-47EA-B70E-FB6A57263E8B}" dt="2021-07-13T11:09:34.412" v="65"/>
          <ac:spMkLst>
            <pc:docMk/>
            <pc:sldMk cId="3641013972" sldId="756"/>
            <ac:spMk id="56" creationId="{5F7CB743-B181-4838-850B-3A0E26B375DC}"/>
          </ac:spMkLst>
        </pc:spChg>
        <pc:spChg chg="del mod">
          <ac:chgData name="Kshitij Srivastava" userId="9ca786a045148134" providerId="Windows Live" clId="Web-{DE938E91-532F-47EA-B70E-FB6A57263E8B}" dt="2021-07-13T11:09:40.725" v="80"/>
          <ac:spMkLst>
            <pc:docMk/>
            <pc:sldMk cId="3641013972" sldId="756"/>
            <ac:spMk id="57" creationId="{DF89C4F7-97FA-4797-8E62-642EFA74C283}"/>
          </ac:spMkLst>
        </pc:spChg>
        <pc:spChg chg="del">
          <ac:chgData name="Kshitij Srivastava" userId="9ca786a045148134" providerId="Windows Live" clId="Web-{DE938E91-532F-47EA-B70E-FB6A57263E8B}" dt="2021-07-13T11:09:44.788" v="84"/>
          <ac:spMkLst>
            <pc:docMk/>
            <pc:sldMk cId="3641013972" sldId="756"/>
            <ac:spMk id="58" creationId="{7B90EAF5-CCEF-4E6A-9C81-3D4E438351F7}"/>
          </ac:spMkLst>
        </pc:spChg>
        <pc:spChg chg="del">
          <ac:chgData name="Kshitij Srivastava" userId="9ca786a045148134" providerId="Windows Live" clId="Web-{DE938E91-532F-47EA-B70E-FB6A57263E8B}" dt="2021-07-13T11:09:34.412" v="63"/>
          <ac:spMkLst>
            <pc:docMk/>
            <pc:sldMk cId="3641013972" sldId="756"/>
            <ac:spMk id="60" creationId="{D35FBF2D-3B9D-4CE5-A769-07C2B9626DA4}"/>
          </ac:spMkLst>
        </pc:spChg>
        <pc:spChg chg="add mod">
          <ac:chgData name="Kshitij Srivastava" userId="9ca786a045148134" providerId="Windows Live" clId="Web-{DE938E91-532F-47EA-B70E-FB6A57263E8B}" dt="2021-07-13T11:10:24.804" v="149" actId="1076"/>
          <ac:spMkLst>
            <pc:docMk/>
            <pc:sldMk cId="3641013972" sldId="756"/>
            <ac:spMk id="62" creationId="{6B062651-2D88-47DB-96BE-693A9C6D30D5}"/>
          </ac:spMkLst>
        </pc:spChg>
        <pc:spChg chg="add mod">
          <ac:chgData name="Kshitij Srivastava" userId="9ca786a045148134" providerId="Windows Live" clId="Web-{DE938E91-532F-47EA-B70E-FB6A57263E8B}" dt="2021-07-13T11:10:30.851" v="153" actId="1076"/>
          <ac:spMkLst>
            <pc:docMk/>
            <pc:sldMk cId="3641013972" sldId="756"/>
            <ac:spMk id="64" creationId="{EDEF248F-5FA0-4A86-BC7D-757AC51FE8F6}"/>
          </ac:spMkLst>
        </pc:spChg>
        <pc:spChg chg="add del mod">
          <ac:chgData name="Kshitij Srivastava" userId="9ca786a045148134" providerId="Windows Live" clId="Web-{DE938E91-532F-47EA-B70E-FB6A57263E8B}" dt="2021-07-13T11:10:55.430" v="160"/>
          <ac:spMkLst>
            <pc:docMk/>
            <pc:sldMk cId="3641013972" sldId="756"/>
            <ac:spMk id="66" creationId="{281DF009-176E-497C-8F76-7C261F9204B8}"/>
          </ac:spMkLst>
        </pc:spChg>
        <pc:spChg chg="add del mod">
          <ac:chgData name="Kshitij Srivastava" userId="9ca786a045148134" providerId="Windows Live" clId="Web-{DE938E91-532F-47EA-B70E-FB6A57263E8B}" dt="2021-07-13T11:13:36.714" v="189"/>
          <ac:spMkLst>
            <pc:docMk/>
            <pc:sldMk cId="3641013972" sldId="756"/>
            <ac:spMk id="68" creationId="{2DAF640D-AAFA-48EE-92D1-90DA0E5E0A8E}"/>
          </ac:spMkLst>
        </pc:spChg>
        <pc:spChg chg="add del mod">
          <ac:chgData name="Kshitij Srivastava" userId="9ca786a045148134" providerId="Windows Live" clId="Web-{DE938E91-532F-47EA-B70E-FB6A57263E8B}" dt="2021-07-13T11:13:20.464" v="187"/>
          <ac:spMkLst>
            <pc:docMk/>
            <pc:sldMk cId="3641013972" sldId="756"/>
            <ac:spMk id="69" creationId="{BB468FF9-FA0E-4192-B76B-0D910FE23BE7}"/>
          </ac:spMkLst>
        </pc:spChg>
        <pc:picChg chg="add del mod">
          <ac:chgData name="Kshitij Srivastava" userId="9ca786a045148134" providerId="Windows Live" clId="Web-{DE938E91-532F-47EA-B70E-FB6A57263E8B}" dt="2021-07-13T11:13:45.449" v="192"/>
          <ac:picMkLst>
            <pc:docMk/>
            <pc:sldMk cId="3641013972" sldId="756"/>
            <ac:picMk id="7" creationId="{C0F7CE38-66D3-48DA-AB27-79AF96C2DE0B}"/>
          </ac:picMkLst>
        </pc:picChg>
        <pc:picChg chg="add mod">
          <ac:chgData name="Kshitij Srivastava" userId="9ca786a045148134" providerId="Windows Live" clId="Web-{DE938E91-532F-47EA-B70E-FB6A57263E8B}" dt="2021-07-13T11:13:40.386" v="191" actId="1076"/>
          <ac:picMkLst>
            <pc:docMk/>
            <pc:sldMk cId="3641013972" sldId="756"/>
            <ac:picMk id="8" creationId="{9402C170-F987-4ADE-A377-E13AD49D59E8}"/>
          </ac:picMkLst>
        </pc:picChg>
        <pc:picChg chg="add mod">
          <ac:chgData name="Kshitij Srivastava" userId="9ca786a045148134" providerId="Windows Live" clId="Web-{DE938E91-532F-47EA-B70E-FB6A57263E8B}" dt="2021-07-13T11:13:49.449" v="194" actId="1076"/>
          <ac:picMkLst>
            <pc:docMk/>
            <pc:sldMk cId="3641013972" sldId="756"/>
            <ac:picMk id="16" creationId="{4C3ACB09-0D68-43DD-A7FD-8BC367383879}"/>
          </ac:picMkLst>
        </pc:picChg>
        <pc:cxnChg chg="mod">
          <ac:chgData name="Kshitij Srivastava" userId="9ca786a045148134" providerId="Windows Live" clId="Web-{DE938E91-532F-47EA-B70E-FB6A57263E8B}" dt="2021-07-13T11:10:14.054" v="127" actId="1076"/>
          <ac:cxnSpMkLst>
            <pc:docMk/>
            <pc:sldMk cId="3641013972" sldId="756"/>
            <ac:cxnSpMk id="6" creationId="{A3302B77-755E-4D5E-A3A2-273796D269B6}"/>
          </ac:cxnSpMkLst>
        </pc:cxnChg>
        <pc:cxnChg chg="mod">
          <ac:chgData name="Kshitij Srivastava" userId="9ca786a045148134" providerId="Windows Live" clId="Web-{DE938E91-532F-47EA-B70E-FB6A57263E8B}" dt="2021-07-13T11:10:14.085" v="129" actId="1076"/>
          <ac:cxnSpMkLst>
            <pc:docMk/>
            <pc:sldMk cId="3641013972" sldId="756"/>
            <ac:cxnSpMk id="10" creationId="{C79A8DE6-48CE-481A-AC73-A16745C2B31B}"/>
          </ac:cxnSpMkLst>
        </pc:cxnChg>
        <pc:cxnChg chg="mod">
          <ac:chgData name="Kshitij Srivastava" userId="9ca786a045148134" providerId="Windows Live" clId="Web-{DE938E91-532F-47EA-B70E-FB6A57263E8B}" dt="2021-07-13T11:10:14.101" v="131" actId="1076"/>
          <ac:cxnSpMkLst>
            <pc:docMk/>
            <pc:sldMk cId="3641013972" sldId="756"/>
            <ac:cxnSpMk id="12" creationId="{EC8C4C67-01EB-4E48-932B-FF05DB41C40A}"/>
          </ac:cxnSpMkLst>
        </pc:cxnChg>
        <pc:cxnChg chg="del">
          <ac:chgData name="Kshitij Srivastava" userId="9ca786a045148134" providerId="Windows Live" clId="Web-{DE938E91-532F-47EA-B70E-FB6A57263E8B}" dt="2021-07-13T11:09:34.412" v="72"/>
          <ac:cxnSpMkLst>
            <pc:docMk/>
            <pc:sldMk cId="3641013972" sldId="756"/>
            <ac:cxnSpMk id="14" creationId="{D123E9E6-C376-4EE9-BE66-6DE910DF30D0}"/>
          </ac:cxnSpMkLst>
        </pc:cxnChg>
        <pc:cxnChg chg="del">
          <ac:chgData name="Kshitij Srivastava" userId="9ca786a045148134" providerId="Windows Live" clId="Web-{DE938E91-532F-47EA-B70E-FB6A57263E8B}" dt="2021-07-13T11:09:34.412" v="68"/>
          <ac:cxnSpMkLst>
            <pc:docMk/>
            <pc:sldMk cId="3641013972" sldId="756"/>
            <ac:cxnSpMk id="25" creationId="{039D5D85-B082-483D-9785-67F3621CC370}"/>
          </ac:cxnSpMkLst>
        </pc:cxnChg>
        <pc:cxnChg chg="del">
          <ac:chgData name="Kshitij Srivastava" userId="9ca786a045148134" providerId="Windows Live" clId="Web-{DE938E91-532F-47EA-B70E-FB6A57263E8B}" dt="2021-07-13T11:09:34.412" v="66"/>
          <ac:cxnSpMkLst>
            <pc:docMk/>
            <pc:sldMk cId="3641013972" sldId="756"/>
            <ac:cxnSpMk id="27" creationId="{E700B2BF-E501-4A07-9011-3A702D308282}"/>
          </ac:cxnSpMkLst>
        </pc:cxnChg>
        <pc:cxnChg chg="mod">
          <ac:chgData name="Kshitij Srivastava" userId="9ca786a045148134" providerId="Windows Live" clId="Web-{DE938E91-532F-47EA-B70E-FB6A57263E8B}" dt="2021-07-13T11:10:14.163" v="136" actId="1076"/>
          <ac:cxnSpMkLst>
            <pc:docMk/>
            <pc:sldMk cId="3641013972" sldId="756"/>
            <ac:cxnSpMk id="29" creationId="{C7A0E09C-DD0E-4CAC-9843-A0392A8A119A}"/>
          </ac:cxnSpMkLst>
        </pc:cxnChg>
        <pc:cxnChg chg="mod">
          <ac:chgData name="Kshitij Srivastava" userId="9ca786a045148134" providerId="Windows Live" clId="Web-{DE938E91-532F-47EA-B70E-FB6A57263E8B}" dt="2021-07-13T11:10:14.194" v="138" actId="1076"/>
          <ac:cxnSpMkLst>
            <pc:docMk/>
            <pc:sldMk cId="3641013972" sldId="756"/>
            <ac:cxnSpMk id="31" creationId="{0DD8272E-FB05-4FCB-BE23-E8873285487E}"/>
          </ac:cxnSpMkLst>
        </pc:cxnChg>
        <pc:cxnChg chg="mod">
          <ac:chgData name="Kshitij Srivastava" userId="9ca786a045148134" providerId="Windows Live" clId="Web-{DE938E91-532F-47EA-B70E-FB6A57263E8B}" dt="2021-07-13T11:10:14.226" v="140" actId="1076"/>
          <ac:cxnSpMkLst>
            <pc:docMk/>
            <pc:sldMk cId="3641013972" sldId="756"/>
            <ac:cxnSpMk id="39" creationId="{D3FFFD90-6DF6-464B-8577-BDC391AAFAED}"/>
          </ac:cxnSpMkLst>
        </pc:cxnChg>
        <pc:cxnChg chg="del">
          <ac:chgData name="Kshitij Srivastava" userId="9ca786a045148134" providerId="Windows Live" clId="Web-{DE938E91-532F-47EA-B70E-FB6A57263E8B}" dt="2021-07-13T11:09:34.412" v="70"/>
          <ac:cxnSpMkLst>
            <pc:docMk/>
            <pc:sldMk cId="3641013972" sldId="756"/>
            <ac:cxnSpMk id="42" creationId="{9AAB1BF5-A628-4B96-A87A-3443AFF62511}"/>
          </ac:cxnSpMkLst>
        </pc:cxnChg>
        <pc:cxnChg chg="mod">
          <ac:chgData name="Kshitij Srivastava" userId="9ca786a045148134" providerId="Windows Live" clId="Web-{DE938E91-532F-47EA-B70E-FB6A57263E8B}" dt="2021-07-13T11:10:14.241" v="142" actId="1076"/>
          <ac:cxnSpMkLst>
            <pc:docMk/>
            <pc:sldMk cId="3641013972" sldId="756"/>
            <ac:cxnSpMk id="43" creationId="{F7609123-C84A-4F77-9343-A666C6C30C37}"/>
          </ac:cxnSpMkLst>
        </pc:cxnChg>
        <pc:cxnChg chg="mod">
          <ac:chgData name="Kshitij Srivastava" userId="9ca786a045148134" providerId="Windows Live" clId="Web-{DE938E91-532F-47EA-B70E-FB6A57263E8B}" dt="2021-07-13T11:10:14.273" v="144" actId="1076"/>
          <ac:cxnSpMkLst>
            <pc:docMk/>
            <pc:sldMk cId="3641013972" sldId="756"/>
            <ac:cxnSpMk id="47" creationId="{D0AB4FBF-B1D0-4D0C-BAD7-9680B3268C7A}"/>
          </ac:cxnSpMkLst>
        </pc:cxnChg>
        <pc:cxnChg chg="del">
          <ac:chgData name="Kshitij Srivastava" userId="9ca786a045148134" providerId="Windows Live" clId="Web-{DE938E91-532F-47EA-B70E-FB6A57263E8B}" dt="2021-07-13T11:09:38.162" v="77"/>
          <ac:cxnSpMkLst>
            <pc:docMk/>
            <pc:sldMk cId="3641013972" sldId="756"/>
            <ac:cxnSpMk id="48" creationId="{0DD8272E-FB05-4FCB-BE23-E8873285487E}"/>
          </ac:cxnSpMkLst>
        </pc:cxnChg>
        <pc:cxnChg chg="del">
          <ac:chgData name="Kshitij Srivastava" userId="9ca786a045148134" providerId="Windows Live" clId="Web-{DE938E91-532F-47EA-B70E-FB6A57263E8B}" dt="2021-07-13T11:09:38.162" v="75"/>
          <ac:cxnSpMkLst>
            <pc:docMk/>
            <pc:sldMk cId="3641013972" sldId="756"/>
            <ac:cxnSpMk id="50" creationId="{D3FFFD90-6DF6-464B-8577-BDC391AAFAED}"/>
          </ac:cxnSpMkLst>
        </pc:cxnChg>
        <pc:cxnChg chg="del">
          <ac:chgData name="Kshitij Srivastava" userId="9ca786a045148134" providerId="Windows Live" clId="Web-{DE938E91-532F-47EA-B70E-FB6A57263E8B}" dt="2021-07-13T11:09:39.272" v="78"/>
          <ac:cxnSpMkLst>
            <pc:docMk/>
            <pc:sldMk cId="3641013972" sldId="756"/>
            <ac:cxnSpMk id="52" creationId="{F7609123-C84A-4F77-9343-A666C6C30C37}"/>
          </ac:cxnSpMkLst>
        </pc:cxnChg>
        <pc:cxnChg chg="del">
          <ac:chgData name="Kshitij Srivastava" userId="9ca786a045148134" providerId="Windows Live" clId="Web-{DE938E91-532F-47EA-B70E-FB6A57263E8B}" dt="2021-07-13T11:09:38.162" v="73"/>
          <ac:cxnSpMkLst>
            <pc:docMk/>
            <pc:sldMk cId="3641013972" sldId="756"/>
            <ac:cxnSpMk id="54" creationId="{D0AB4FBF-B1D0-4D0C-BAD7-9680B3268C7A}"/>
          </ac:cxnSpMkLst>
        </pc:cxnChg>
        <pc:cxnChg chg="del">
          <ac:chgData name="Kshitij Srivastava" userId="9ca786a045148134" providerId="Windows Live" clId="Web-{DE938E91-532F-47EA-B70E-FB6A57263E8B}" dt="2021-07-13T11:09:34.412" v="64"/>
          <ac:cxnSpMkLst>
            <pc:docMk/>
            <pc:sldMk cId="3641013972" sldId="756"/>
            <ac:cxnSpMk id="59" creationId="{A66C21B5-A664-4772-8816-2411B4B167D0}"/>
          </ac:cxnSpMkLst>
        </pc:cxnChg>
        <pc:cxnChg chg="add mod">
          <ac:chgData name="Kshitij Srivastava" userId="9ca786a045148134" providerId="Windows Live" clId="Web-{DE938E91-532F-47EA-B70E-FB6A57263E8B}" dt="2021-07-13T11:10:24.773" v="148" actId="1076"/>
          <ac:cxnSpMkLst>
            <pc:docMk/>
            <pc:sldMk cId="3641013972" sldId="756"/>
            <ac:cxnSpMk id="61" creationId="{DFA36E04-21A2-46F9-B31D-C07F6EDE5FFA}"/>
          </ac:cxnSpMkLst>
        </pc:cxnChg>
        <pc:cxnChg chg="add mod">
          <ac:chgData name="Kshitij Srivastava" userId="9ca786a045148134" providerId="Windows Live" clId="Web-{DE938E91-532F-47EA-B70E-FB6A57263E8B}" dt="2021-07-13T11:10:30.835" v="152" actId="1076"/>
          <ac:cxnSpMkLst>
            <pc:docMk/>
            <pc:sldMk cId="3641013972" sldId="756"/>
            <ac:cxnSpMk id="63" creationId="{49B4A88C-7283-423A-901F-95BB9614DF91}"/>
          </ac:cxnSpMkLst>
        </pc:cxnChg>
        <pc:cxnChg chg="add mod">
          <ac:chgData name="Kshitij Srivastava" userId="9ca786a045148134" providerId="Windows Live" clId="Web-{DE938E91-532F-47EA-B70E-FB6A57263E8B}" dt="2021-07-13T11:10:45.398" v="156" actId="1076"/>
          <ac:cxnSpMkLst>
            <pc:docMk/>
            <pc:sldMk cId="3641013972" sldId="756"/>
            <ac:cxnSpMk id="65" creationId="{74B69870-40CC-46C8-8035-71CD1AD68C29}"/>
          </ac:cxnSpMkLst>
        </pc:cxnChg>
        <pc:cxnChg chg="add del mod">
          <ac:chgData name="Kshitij Srivastava" userId="9ca786a045148134" providerId="Windows Live" clId="Web-{DE938E91-532F-47EA-B70E-FB6A57263E8B}" dt="2021-07-13T11:10:55.789" v="161"/>
          <ac:cxnSpMkLst>
            <pc:docMk/>
            <pc:sldMk cId="3641013972" sldId="756"/>
            <ac:cxnSpMk id="67" creationId="{FD714FB3-9D65-4803-ACEC-FD24BE1451BA}"/>
          </ac:cxnSpMkLst>
        </pc:cxnChg>
      </pc:sldChg>
      <pc:sldChg chg="addSp modSp new">
        <pc:chgData name="Kshitij Srivastava" userId="9ca786a045148134" providerId="Windows Live" clId="Web-{DE938E91-532F-47EA-B70E-FB6A57263E8B}" dt="2021-07-13T11:22:36.460" v="309" actId="20577"/>
        <pc:sldMkLst>
          <pc:docMk/>
          <pc:sldMk cId="1959100882" sldId="757"/>
        </pc:sldMkLst>
        <pc:spChg chg="mod">
          <ac:chgData name="Kshitij Srivastava" userId="9ca786a045148134" providerId="Windows Live" clId="Web-{DE938E91-532F-47EA-B70E-FB6A57263E8B}" dt="2021-07-13T11:22:36.460" v="309" actId="20577"/>
          <ac:spMkLst>
            <pc:docMk/>
            <pc:sldMk cId="1959100882" sldId="757"/>
            <ac:spMk id="2" creationId="{9FBFD2C3-F0B4-4C4E-BD04-0B6FDFA33FBF}"/>
          </ac:spMkLst>
        </pc:spChg>
        <pc:spChg chg="add mod">
          <ac:chgData name="Kshitij Srivastava" userId="9ca786a045148134" providerId="Windows Live" clId="Web-{DE938E91-532F-47EA-B70E-FB6A57263E8B}" dt="2021-07-13T11:22:29.241" v="301" actId="1076"/>
          <ac:spMkLst>
            <pc:docMk/>
            <pc:sldMk cId="1959100882" sldId="757"/>
            <ac:spMk id="3" creationId="{84C4793C-3968-4535-A945-FC9DBC119A1A}"/>
          </ac:spMkLst>
        </pc:spChg>
      </pc:sldChg>
      <pc:sldChg chg="add ord replId">
        <pc:chgData name="Kshitij Srivastava" userId="9ca786a045148134" providerId="Windows Live" clId="Web-{DE938E91-532F-47EA-B70E-FB6A57263E8B}" dt="2021-07-13T11:20:52.427" v="278"/>
        <pc:sldMkLst>
          <pc:docMk/>
          <pc:sldMk cId="2141118704" sldId="758"/>
        </pc:sldMkLst>
      </pc:sldChg>
      <pc:sldChg chg="modSp add ord replId">
        <pc:chgData name="Kshitij Srivastava" userId="9ca786a045148134" providerId="Windows Live" clId="Web-{DE938E91-532F-47EA-B70E-FB6A57263E8B}" dt="2021-07-13T11:21:09.380" v="287" actId="20577"/>
        <pc:sldMkLst>
          <pc:docMk/>
          <pc:sldMk cId="2637518186" sldId="759"/>
        </pc:sldMkLst>
        <pc:spChg chg="mod">
          <ac:chgData name="Kshitij Srivastava" userId="9ca786a045148134" providerId="Windows Live" clId="Web-{DE938E91-532F-47EA-B70E-FB6A57263E8B}" dt="2021-07-13T11:21:09.380" v="287" actId="20577"/>
          <ac:spMkLst>
            <pc:docMk/>
            <pc:sldMk cId="2637518186" sldId="759"/>
            <ac:spMk id="6" creationId="{F1CA48A0-E63A-4C09-A2D6-160088A052EC}"/>
          </ac:spMkLst>
        </pc:spChg>
      </pc:sldChg>
      <pc:sldChg chg="modSp add ord replId">
        <pc:chgData name="Kshitij Srivastava" userId="9ca786a045148134" providerId="Windows Live" clId="Web-{DE938E91-532F-47EA-B70E-FB6A57263E8B}" dt="2021-07-13T11:22:18.741" v="299" actId="20577"/>
        <pc:sldMkLst>
          <pc:docMk/>
          <pc:sldMk cId="1515675861" sldId="760"/>
        </pc:sldMkLst>
        <pc:spChg chg="mod">
          <ac:chgData name="Kshitij Srivastava" userId="9ca786a045148134" providerId="Windows Live" clId="Web-{DE938E91-532F-47EA-B70E-FB6A57263E8B}" dt="2021-07-13T11:22:18.741" v="299" actId="20577"/>
          <ac:spMkLst>
            <pc:docMk/>
            <pc:sldMk cId="1515675861" sldId="760"/>
            <ac:spMk id="6" creationId="{F1CA48A0-E63A-4C09-A2D6-160088A052EC}"/>
          </ac:spMkLst>
        </pc:spChg>
      </pc:sldChg>
      <pc:sldChg chg="add ord replId">
        <pc:chgData name="Kshitij Srivastava" userId="9ca786a045148134" providerId="Windows Live" clId="Web-{DE938E91-532F-47EA-B70E-FB6A57263E8B}" dt="2021-07-13T11:22:47.992" v="311"/>
        <pc:sldMkLst>
          <pc:docMk/>
          <pc:sldMk cId="405087710" sldId="761"/>
        </pc:sldMkLst>
      </pc:sldChg>
      <pc:sldChg chg="add ord replId">
        <pc:chgData name="Kshitij Srivastava" userId="9ca786a045148134" providerId="Windows Live" clId="Web-{DE938E91-532F-47EA-B70E-FB6A57263E8B}" dt="2021-07-13T11:23:05.851" v="314"/>
        <pc:sldMkLst>
          <pc:docMk/>
          <pc:sldMk cId="912716686" sldId="762"/>
        </pc:sldMkLst>
      </pc:sldChg>
      <pc:sldChg chg="addSp delSp modSp add replId delAnim modAnim">
        <pc:chgData name="Kshitij Srivastava" userId="9ca786a045148134" providerId="Windows Live" clId="Web-{DE938E91-532F-47EA-B70E-FB6A57263E8B}" dt="2021-07-13T11:33:45.318" v="446"/>
        <pc:sldMkLst>
          <pc:docMk/>
          <pc:sldMk cId="1946860677" sldId="763"/>
        </pc:sldMkLst>
        <pc:spChg chg="add del mod">
          <ac:chgData name="Kshitij Srivastava" userId="9ca786a045148134" providerId="Windows Live" clId="Web-{DE938E91-532F-47EA-B70E-FB6A57263E8B}" dt="2021-07-13T11:33:36.802" v="439"/>
          <ac:spMkLst>
            <pc:docMk/>
            <pc:sldMk cId="1946860677" sldId="763"/>
            <ac:spMk id="23" creationId="{E6E25F5A-B506-46EF-BB7C-D300A120C10F}"/>
          </ac:spMkLst>
        </pc:spChg>
        <pc:spChg chg="add del mod">
          <ac:chgData name="Kshitij Srivastava" userId="9ca786a045148134" providerId="Windows Live" clId="Web-{DE938E91-532F-47EA-B70E-FB6A57263E8B}" dt="2021-07-13T11:33:39.240" v="442"/>
          <ac:spMkLst>
            <pc:docMk/>
            <pc:sldMk cId="1946860677" sldId="763"/>
            <ac:spMk id="25" creationId="{0AC3667B-A0F5-4F8E-8DDB-6724559BE24F}"/>
          </ac:spMkLst>
        </pc:spChg>
        <pc:spChg chg="add del">
          <ac:chgData name="Kshitij Srivastava" userId="9ca786a045148134" providerId="Windows Live" clId="Web-{DE938E91-532F-47EA-B70E-FB6A57263E8B}" dt="2021-07-13T11:33:40.505" v="443"/>
          <ac:spMkLst>
            <pc:docMk/>
            <pc:sldMk cId="1946860677" sldId="763"/>
            <ac:spMk id="31" creationId="{584B4389-2D95-4B75-AB80-74E8F67AA431}"/>
          </ac:spMkLst>
        </pc:spChg>
        <pc:spChg chg="add del">
          <ac:chgData name="Kshitij Srivastava" userId="9ca786a045148134" providerId="Windows Live" clId="Web-{DE938E91-532F-47EA-B70E-FB6A57263E8B}" dt="2021-07-13T11:33:38.412" v="441"/>
          <ac:spMkLst>
            <pc:docMk/>
            <pc:sldMk cId="1946860677" sldId="763"/>
            <ac:spMk id="33" creationId="{6C3C91BF-FAAE-43EE-AC6A-0C5A67595E9D}"/>
          </ac:spMkLst>
        </pc:spChg>
        <pc:cxnChg chg="del">
          <ac:chgData name="Kshitij Srivastava" userId="9ca786a045148134" providerId="Windows Live" clId="Web-{DE938E91-532F-47EA-B70E-FB6A57263E8B}" dt="2021-07-13T11:33:32.068" v="436"/>
          <ac:cxnSpMkLst>
            <pc:docMk/>
            <pc:sldMk cId="1946860677" sldId="763"/>
            <ac:cxnSpMk id="22" creationId="{CB48FF63-C46D-434A-B2DB-33C99B89B8D2}"/>
          </ac:cxnSpMkLst>
        </pc:cxnChg>
        <pc:cxnChg chg="del">
          <ac:chgData name="Kshitij Srivastava" userId="9ca786a045148134" providerId="Windows Live" clId="Web-{DE938E91-532F-47EA-B70E-FB6A57263E8B}" dt="2021-07-13T11:33:42.771" v="445"/>
          <ac:cxnSpMkLst>
            <pc:docMk/>
            <pc:sldMk cId="1946860677" sldId="763"/>
            <ac:cxnSpMk id="24" creationId="{D36B0E1C-0415-47CA-B903-4D6A694BE345}"/>
          </ac:cxnSpMkLst>
        </pc:cxnChg>
        <pc:cxnChg chg="del">
          <ac:chgData name="Kshitij Srivastava" userId="9ca786a045148134" providerId="Windows Live" clId="Web-{DE938E91-532F-47EA-B70E-FB6A57263E8B}" dt="2021-07-13T11:33:45.318" v="446"/>
          <ac:cxnSpMkLst>
            <pc:docMk/>
            <pc:sldMk cId="1946860677" sldId="763"/>
            <ac:cxnSpMk id="30" creationId="{C0F1B326-11FA-4442-B3D8-8AFFC0900121}"/>
          </ac:cxnSpMkLst>
        </pc:cxnChg>
        <pc:cxnChg chg="add del">
          <ac:chgData name="Kshitij Srivastava" userId="9ca786a045148134" providerId="Windows Live" clId="Web-{DE938E91-532F-47EA-B70E-FB6A57263E8B}" dt="2021-07-13T11:33:41.505" v="444"/>
          <ac:cxnSpMkLst>
            <pc:docMk/>
            <pc:sldMk cId="1946860677" sldId="763"/>
            <ac:cxnSpMk id="32" creationId="{D2F1D296-FB66-4639-9C04-EC70A2A473CB}"/>
          </ac:cxnSpMkLst>
        </pc:cxnChg>
      </pc:sldChg>
      <pc:sldChg chg="add del replId">
        <pc:chgData name="Kshitij Srivastava" userId="9ca786a045148134" providerId="Windows Live" clId="Web-{DE938E91-532F-47EA-B70E-FB6A57263E8B}" dt="2021-07-13T11:34:14.772" v="453"/>
        <pc:sldMkLst>
          <pc:docMk/>
          <pc:sldMk cId="3722900991" sldId="764"/>
        </pc:sldMkLst>
      </pc:sldChg>
      <pc:sldChg chg="add replId">
        <pc:chgData name="Kshitij Srivastava" userId="9ca786a045148134" providerId="Windows Live" clId="Web-{DE938E91-532F-47EA-B70E-FB6A57263E8B}" dt="2021-07-13T11:33:22.755" v="435"/>
        <pc:sldMkLst>
          <pc:docMk/>
          <pc:sldMk cId="3870966692" sldId="765"/>
        </pc:sldMkLst>
      </pc:sldChg>
      <pc:sldChg chg="delSp add ord replId">
        <pc:chgData name="Kshitij Srivastava" userId="9ca786a045148134" providerId="Windows Live" clId="Web-{DE938E91-532F-47EA-B70E-FB6A57263E8B}" dt="2021-07-13T11:34:06.850" v="452"/>
        <pc:sldMkLst>
          <pc:docMk/>
          <pc:sldMk cId="836195777" sldId="766"/>
        </pc:sldMkLst>
        <pc:spChg chg="del">
          <ac:chgData name="Kshitij Srivastava" userId="9ca786a045148134" providerId="Windows Live" clId="Web-{DE938E91-532F-47EA-B70E-FB6A57263E8B}" dt="2021-07-13T11:33:56.146" v="448"/>
          <ac:spMkLst>
            <pc:docMk/>
            <pc:sldMk cId="836195777" sldId="766"/>
            <ac:spMk id="25" creationId="{0AC3667B-A0F5-4F8E-8DDB-6724559BE24F}"/>
          </ac:spMkLst>
        </pc:spChg>
        <pc:spChg chg="del">
          <ac:chgData name="Kshitij Srivastava" userId="9ca786a045148134" providerId="Windows Live" clId="Web-{DE938E91-532F-47EA-B70E-FB6A57263E8B}" dt="2021-07-13T11:33:57.365" v="449"/>
          <ac:spMkLst>
            <pc:docMk/>
            <pc:sldMk cId="836195777" sldId="766"/>
            <ac:spMk id="33" creationId="{6C3C91BF-FAAE-43EE-AC6A-0C5A67595E9D}"/>
          </ac:spMkLst>
        </pc:spChg>
        <pc:cxnChg chg="del">
          <ac:chgData name="Kshitij Srivastava" userId="9ca786a045148134" providerId="Windows Live" clId="Web-{DE938E91-532F-47EA-B70E-FB6A57263E8B}" dt="2021-07-13T11:33:59.412" v="451"/>
          <ac:cxnSpMkLst>
            <pc:docMk/>
            <pc:sldMk cId="836195777" sldId="766"/>
            <ac:cxnSpMk id="24" creationId="{D36B0E1C-0415-47CA-B903-4D6A694BE345}"/>
          </ac:cxnSpMkLst>
        </pc:cxnChg>
        <pc:cxnChg chg="del">
          <ac:chgData name="Kshitij Srivastava" userId="9ca786a045148134" providerId="Windows Live" clId="Web-{DE938E91-532F-47EA-B70E-FB6A57263E8B}" dt="2021-07-13T11:33:58.990" v="450"/>
          <ac:cxnSpMkLst>
            <pc:docMk/>
            <pc:sldMk cId="836195777" sldId="766"/>
            <ac:cxnSpMk id="32" creationId="{D2F1D296-FB66-4639-9C04-EC70A2A473CB}"/>
          </ac:cxnSpMkLst>
        </pc:cxnChg>
      </pc:sldChg>
      <pc:sldChg chg="delSp modSp add ord replId">
        <pc:chgData name="Kshitij Srivastava" userId="9ca786a045148134" providerId="Windows Live" clId="Web-{DE938E91-532F-47EA-B70E-FB6A57263E8B}" dt="2021-07-13T12:18:31.461" v="480"/>
        <pc:sldMkLst>
          <pc:docMk/>
          <pc:sldMk cId="1659340180" sldId="767"/>
        </pc:sldMkLst>
        <pc:spChg chg="del">
          <ac:chgData name="Kshitij Srivastava" userId="9ca786a045148134" providerId="Windows Live" clId="Web-{DE938E91-532F-47EA-B70E-FB6A57263E8B}" dt="2021-07-13T12:18:17.758" v="463"/>
          <ac:spMkLst>
            <pc:docMk/>
            <pc:sldMk cId="1659340180" sldId="767"/>
            <ac:spMk id="3" creationId="{16760EBA-8952-4CB4-95FF-B969EA6A6BE8}"/>
          </ac:spMkLst>
        </pc:spChg>
        <pc:spChg chg="del">
          <ac:chgData name="Kshitij Srivastava" userId="9ca786a045148134" providerId="Windows Live" clId="Web-{DE938E91-532F-47EA-B70E-FB6A57263E8B}" dt="2021-07-13T12:18:17.758" v="473"/>
          <ac:spMkLst>
            <pc:docMk/>
            <pc:sldMk cId="1659340180" sldId="767"/>
            <ac:spMk id="11" creationId="{48EE0C6B-006D-4622-AA32-A2A39919349C}"/>
          </ac:spMkLst>
        </pc:spChg>
        <pc:spChg chg="del">
          <ac:chgData name="Kshitij Srivastava" userId="9ca786a045148134" providerId="Windows Live" clId="Web-{DE938E91-532F-47EA-B70E-FB6A57263E8B}" dt="2021-07-13T12:18:17.758" v="471"/>
          <ac:spMkLst>
            <pc:docMk/>
            <pc:sldMk cId="1659340180" sldId="767"/>
            <ac:spMk id="13" creationId="{6190BE5C-6826-4A4A-AC5B-FB8B1443B37A}"/>
          </ac:spMkLst>
        </pc:spChg>
        <pc:spChg chg="del mod">
          <ac:chgData name="Kshitij Srivastava" userId="9ca786a045148134" providerId="Windows Live" clId="Web-{DE938E91-532F-47EA-B70E-FB6A57263E8B}" dt="2021-07-13T12:18:31.461" v="480"/>
          <ac:spMkLst>
            <pc:docMk/>
            <pc:sldMk cId="1659340180" sldId="767"/>
            <ac:spMk id="30" creationId="{D7312354-A942-45E1-B3B0-B1FB79B4F540}"/>
          </ac:spMkLst>
        </pc:spChg>
        <pc:spChg chg="del">
          <ac:chgData name="Kshitij Srivastava" userId="9ca786a045148134" providerId="Windows Live" clId="Web-{DE938E91-532F-47EA-B70E-FB6A57263E8B}" dt="2021-07-13T12:18:17.758" v="469"/>
          <ac:spMkLst>
            <pc:docMk/>
            <pc:sldMk cId="1659340180" sldId="767"/>
            <ac:spMk id="32" creationId="{43023B1E-8EE4-4E6A-81FB-DFDA334685A3}"/>
          </ac:spMkLst>
        </pc:spChg>
        <pc:spChg chg="del">
          <ac:chgData name="Kshitij Srivastava" userId="9ca786a045148134" providerId="Windows Live" clId="Web-{DE938E91-532F-47EA-B70E-FB6A57263E8B}" dt="2021-07-13T12:18:17.758" v="467"/>
          <ac:spMkLst>
            <pc:docMk/>
            <pc:sldMk cId="1659340180" sldId="767"/>
            <ac:spMk id="40" creationId="{23BE26A0-24D6-44F8-9C40-986C9620BB47}"/>
          </ac:spMkLst>
        </pc:spChg>
        <pc:spChg chg="del">
          <ac:chgData name="Kshitij Srivastava" userId="9ca786a045148134" providerId="Windows Live" clId="Web-{DE938E91-532F-47EA-B70E-FB6A57263E8B}" dt="2021-07-13T12:18:17.758" v="465"/>
          <ac:spMkLst>
            <pc:docMk/>
            <pc:sldMk cId="1659340180" sldId="767"/>
            <ac:spMk id="46" creationId="{CF0AFCFB-55E0-4E2D-BD2B-DD5784DE680F}"/>
          </ac:spMkLst>
        </pc:spChg>
        <pc:spChg chg="del">
          <ac:chgData name="Kshitij Srivastava" userId="9ca786a045148134" providerId="Windows Live" clId="Web-{DE938E91-532F-47EA-B70E-FB6A57263E8B}" dt="2021-07-13T12:18:17.758" v="461"/>
          <ac:spMkLst>
            <pc:docMk/>
            <pc:sldMk cId="1659340180" sldId="767"/>
            <ac:spMk id="62" creationId="{6B062651-2D88-47DB-96BE-693A9C6D30D5}"/>
          </ac:spMkLst>
        </pc:spChg>
        <pc:spChg chg="del">
          <ac:chgData name="Kshitij Srivastava" userId="9ca786a045148134" providerId="Windows Live" clId="Web-{DE938E91-532F-47EA-B70E-FB6A57263E8B}" dt="2021-07-13T12:18:17.742" v="459"/>
          <ac:spMkLst>
            <pc:docMk/>
            <pc:sldMk cId="1659340180" sldId="767"/>
            <ac:spMk id="64" creationId="{EDEF248F-5FA0-4A86-BC7D-757AC51FE8F6}"/>
          </ac:spMkLst>
        </pc:spChg>
        <pc:picChg chg="del">
          <ac:chgData name="Kshitij Srivastava" userId="9ca786a045148134" providerId="Windows Live" clId="Web-{DE938E91-532F-47EA-B70E-FB6A57263E8B}" dt="2021-07-13T12:18:17.742" v="457"/>
          <ac:picMkLst>
            <pc:docMk/>
            <pc:sldMk cId="1659340180" sldId="767"/>
            <ac:picMk id="8" creationId="{9402C170-F987-4ADE-A377-E13AD49D59E8}"/>
          </ac:picMkLst>
        </pc:picChg>
        <pc:picChg chg="del">
          <ac:chgData name="Kshitij Srivastava" userId="9ca786a045148134" providerId="Windows Live" clId="Web-{DE938E91-532F-47EA-B70E-FB6A57263E8B}" dt="2021-07-13T12:18:17.836" v="475"/>
          <ac:picMkLst>
            <pc:docMk/>
            <pc:sldMk cId="1659340180" sldId="767"/>
            <ac:picMk id="16" creationId="{4C3ACB09-0D68-43DD-A7FD-8BC367383879}"/>
          </ac:picMkLst>
        </pc:picChg>
        <pc:cxnChg chg="del">
          <ac:chgData name="Kshitij Srivastava" userId="9ca786a045148134" providerId="Windows Live" clId="Web-{DE938E91-532F-47EA-B70E-FB6A57263E8B}" dt="2021-07-13T12:18:17.758" v="474"/>
          <ac:cxnSpMkLst>
            <pc:docMk/>
            <pc:sldMk cId="1659340180" sldId="767"/>
            <ac:cxnSpMk id="10" creationId="{C79A8DE6-48CE-481A-AC73-A16745C2B31B}"/>
          </ac:cxnSpMkLst>
        </pc:cxnChg>
        <pc:cxnChg chg="del">
          <ac:chgData name="Kshitij Srivastava" userId="9ca786a045148134" providerId="Windows Live" clId="Web-{DE938E91-532F-47EA-B70E-FB6A57263E8B}" dt="2021-07-13T12:18:17.758" v="472"/>
          <ac:cxnSpMkLst>
            <pc:docMk/>
            <pc:sldMk cId="1659340180" sldId="767"/>
            <ac:cxnSpMk id="12" creationId="{EC8C4C67-01EB-4E48-932B-FF05DB41C40A}"/>
          </ac:cxnSpMkLst>
        </pc:cxnChg>
        <pc:cxnChg chg="del">
          <ac:chgData name="Kshitij Srivastava" userId="9ca786a045148134" providerId="Windows Live" clId="Web-{DE938E91-532F-47EA-B70E-FB6A57263E8B}" dt="2021-07-13T12:18:17.758" v="470"/>
          <ac:cxnSpMkLst>
            <pc:docMk/>
            <pc:sldMk cId="1659340180" sldId="767"/>
            <ac:cxnSpMk id="31" creationId="{0DD8272E-FB05-4FCB-BE23-E8873285487E}"/>
          </ac:cxnSpMkLst>
        </pc:cxnChg>
        <pc:cxnChg chg="del">
          <ac:chgData name="Kshitij Srivastava" userId="9ca786a045148134" providerId="Windows Live" clId="Web-{DE938E91-532F-47EA-B70E-FB6A57263E8B}" dt="2021-07-13T12:18:17.758" v="468"/>
          <ac:cxnSpMkLst>
            <pc:docMk/>
            <pc:sldMk cId="1659340180" sldId="767"/>
            <ac:cxnSpMk id="39" creationId="{D3FFFD90-6DF6-464B-8577-BDC391AAFAED}"/>
          </ac:cxnSpMkLst>
        </pc:cxnChg>
        <pc:cxnChg chg="del">
          <ac:chgData name="Kshitij Srivastava" userId="9ca786a045148134" providerId="Windows Live" clId="Web-{DE938E91-532F-47EA-B70E-FB6A57263E8B}" dt="2021-07-13T12:18:17.758" v="466"/>
          <ac:cxnSpMkLst>
            <pc:docMk/>
            <pc:sldMk cId="1659340180" sldId="767"/>
            <ac:cxnSpMk id="43" creationId="{F7609123-C84A-4F77-9343-A666C6C30C37}"/>
          </ac:cxnSpMkLst>
        </pc:cxnChg>
        <pc:cxnChg chg="del">
          <ac:chgData name="Kshitij Srivastava" userId="9ca786a045148134" providerId="Windows Live" clId="Web-{DE938E91-532F-47EA-B70E-FB6A57263E8B}" dt="2021-07-13T12:18:17.758" v="464"/>
          <ac:cxnSpMkLst>
            <pc:docMk/>
            <pc:sldMk cId="1659340180" sldId="767"/>
            <ac:cxnSpMk id="47" creationId="{D0AB4FBF-B1D0-4D0C-BAD7-9680B3268C7A}"/>
          </ac:cxnSpMkLst>
        </pc:cxnChg>
        <pc:cxnChg chg="del">
          <ac:chgData name="Kshitij Srivastava" userId="9ca786a045148134" providerId="Windows Live" clId="Web-{DE938E91-532F-47EA-B70E-FB6A57263E8B}" dt="2021-07-13T12:18:17.758" v="462"/>
          <ac:cxnSpMkLst>
            <pc:docMk/>
            <pc:sldMk cId="1659340180" sldId="767"/>
            <ac:cxnSpMk id="61" creationId="{DFA36E04-21A2-46F9-B31D-C07F6EDE5FFA}"/>
          </ac:cxnSpMkLst>
        </pc:cxnChg>
        <pc:cxnChg chg="del">
          <ac:chgData name="Kshitij Srivastava" userId="9ca786a045148134" providerId="Windows Live" clId="Web-{DE938E91-532F-47EA-B70E-FB6A57263E8B}" dt="2021-07-13T12:18:17.758" v="460"/>
          <ac:cxnSpMkLst>
            <pc:docMk/>
            <pc:sldMk cId="1659340180" sldId="767"/>
            <ac:cxnSpMk id="63" creationId="{49B4A88C-7283-423A-901F-95BB9614DF91}"/>
          </ac:cxnSpMkLst>
        </pc:cxnChg>
        <pc:cxnChg chg="del">
          <ac:chgData name="Kshitij Srivastava" userId="9ca786a045148134" providerId="Windows Live" clId="Web-{DE938E91-532F-47EA-B70E-FB6A57263E8B}" dt="2021-07-13T12:18:17.742" v="458"/>
          <ac:cxnSpMkLst>
            <pc:docMk/>
            <pc:sldMk cId="1659340180" sldId="767"/>
            <ac:cxnSpMk id="65" creationId="{74B69870-40CC-46C8-8035-71CD1AD68C29}"/>
          </ac:cxnSpMkLst>
        </pc:cxnChg>
      </pc:sldChg>
    </pc:docChg>
  </pc:docChgLst>
  <pc:docChgLst>
    <pc:chgData name="Kshitij Srivastava" userId="9ca786a045148134" providerId="Windows Live" clId="Web-{8348B2B3-CCD2-4B6A-BC32-6F636B2AB62A}"/>
    <pc:docChg chg="addSld modSld sldOrd">
      <pc:chgData name="Kshitij Srivastava" userId="9ca786a045148134" providerId="Windows Live" clId="Web-{8348B2B3-CCD2-4B6A-BC32-6F636B2AB62A}" dt="2021-06-25T11:00:05.310" v="394" actId="20577"/>
      <pc:docMkLst>
        <pc:docMk/>
      </pc:docMkLst>
      <pc:sldChg chg="modSp addAnim modAnim">
        <pc:chgData name="Kshitij Srivastava" userId="9ca786a045148134" providerId="Windows Live" clId="Web-{8348B2B3-CCD2-4B6A-BC32-6F636B2AB62A}" dt="2021-06-25T10:16:10.947" v="222"/>
        <pc:sldMkLst>
          <pc:docMk/>
          <pc:sldMk cId="1654669150" sldId="362"/>
        </pc:sldMkLst>
        <pc:spChg chg="mod">
          <ac:chgData name="Kshitij Srivastava" userId="9ca786a045148134" providerId="Windows Live" clId="Web-{8348B2B3-CCD2-4B6A-BC32-6F636B2AB62A}" dt="2021-06-25T10:16:10.947" v="222"/>
          <ac:spMkLst>
            <pc:docMk/>
            <pc:sldMk cId="1654669150" sldId="362"/>
            <ac:spMk id="30" creationId="{2CAA4E22-54BD-4E1F-A8EF-D9A09679DC5B}"/>
          </ac:spMkLst>
        </pc:spChg>
        <pc:spChg chg="mod">
          <ac:chgData name="Kshitij Srivastava" userId="9ca786a045148134" providerId="Windows Live" clId="Web-{8348B2B3-CCD2-4B6A-BC32-6F636B2AB62A}" dt="2021-06-25T10:15:56.072" v="220" actId="20577"/>
          <ac:spMkLst>
            <pc:docMk/>
            <pc:sldMk cId="1654669150" sldId="362"/>
            <ac:spMk id="46" creationId="{C05FD673-5521-46C7-966F-844F0F9723FA}"/>
          </ac:spMkLst>
        </pc:spChg>
      </pc:sldChg>
      <pc:sldChg chg="addSp delSp modSp mod modClrScheme addAnim modAnim chgLayout">
        <pc:chgData name="Kshitij Srivastava" userId="9ca786a045148134" providerId="Windows Live" clId="Web-{8348B2B3-CCD2-4B6A-BC32-6F636B2AB62A}" dt="2021-06-25T11:00:05.310" v="394" actId="20577"/>
        <pc:sldMkLst>
          <pc:docMk/>
          <pc:sldMk cId="1718422683" sldId="426"/>
        </pc:sldMkLst>
        <pc:spChg chg="mod ord">
          <ac:chgData name="Kshitij Srivastava" userId="9ca786a045148134" providerId="Windows Live" clId="Web-{8348B2B3-CCD2-4B6A-BC32-6F636B2AB62A}" dt="2021-06-25T10:09:20.595" v="126"/>
          <ac:spMkLst>
            <pc:docMk/>
            <pc:sldMk cId="1718422683" sldId="426"/>
            <ac:spMk id="2" creationId="{0B387244-411B-415F-8741-5F8586E40503}"/>
          </ac:spMkLst>
        </pc:spChg>
        <pc:spChg chg="add mod">
          <ac:chgData name="Kshitij Srivastava" userId="9ca786a045148134" providerId="Windows Live" clId="Web-{8348B2B3-CCD2-4B6A-BC32-6F636B2AB62A}" dt="2021-06-25T11:00:05.310" v="394" actId="20577"/>
          <ac:spMkLst>
            <pc:docMk/>
            <pc:sldMk cId="1718422683" sldId="426"/>
            <ac:spMk id="3" creationId="{EAA0A1B6-48A9-40D3-88A8-A951DE6FCAE5}"/>
          </ac:spMkLst>
        </pc:spChg>
        <pc:spChg chg="add del mod">
          <ac:chgData name="Kshitij Srivastava" userId="9ca786a045148134" providerId="Windows Live" clId="Web-{8348B2B3-CCD2-4B6A-BC32-6F636B2AB62A}" dt="2021-06-25T10:23:13.299" v="239"/>
          <ac:spMkLst>
            <pc:docMk/>
            <pc:sldMk cId="1718422683" sldId="426"/>
            <ac:spMk id="4" creationId="{DD4309DA-0456-4A57-AE0A-7799987E4708}"/>
          </ac:spMkLst>
        </pc:spChg>
        <pc:spChg chg="add mod">
          <ac:chgData name="Kshitij Srivastava" userId="9ca786a045148134" providerId="Windows Live" clId="Web-{8348B2B3-CCD2-4B6A-BC32-6F636B2AB62A}" dt="2021-06-25T10:11:26.363" v="179" actId="20577"/>
          <ac:spMkLst>
            <pc:docMk/>
            <pc:sldMk cId="1718422683" sldId="426"/>
            <ac:spMk id="5" creationId="{52DB0EF4-FAA9-4731-830E-1CCAD77B2AD9}"/>
          </ac:spMkLst>
        </pc:spChg>
        <pc:spChg chg="add del mod">
          <ac:chgData name="Kshitij Srivastava" userId="9ca786a045148134" providerId="Windows Live" clId="Web-{8348B2B3-CCD2-4B6A-BC32-6F636B2AB62A}" dt="2021-06-25T10:09:05.079" v="123"/>
          <ac:spMkLst>
            <pc:docMk/>
            <pc:sldMk cId="1718422683" sldId="426"/>
            <ac:spMk id="7" creationId="{304460BF-29DF-49A9-B83E-E3FEFC015C83}"/>
          </ac:spMkLst>
        </pc:spChg>
        <pc:spChg chg="add del mod">
          <ac:chgData name="Kshitij Srivastava" userId="9ca786a045148134" providerId="Windows Live" clId="Web-{8348B2B3-CCD2-4B6A-BC32-6F636B2AB62A}" dt="2021-06-25T10:09:10.376" v="125"/>
          <ac:spMkLst>
            <pc:docMk/>
            <pc:sldMk cId="1718422683" sldId="426"/>
            <ac:spMk id="8" creationId="{07A33A00-649D-430F-9C90-3EAB6038A2D9}"/>
          </ac:spMkLst>
        </pc:spChg>
        <pc:spChg chg="mod">
          <ac:chgData name="Kshitij Srivastava" userId="9ca786a045148134" providerId="Windows Live" clId="Web-{8348B2B3-CCD2-4B6A-BC32-6F636B2AB62A}" dt="2021-06-25T10:52:49.567" v="350" actId="20577"/>
          <ac:spMkLst>
            <pc:docMk/>
            <pc:sldMk cId="1718422683" sldId="426"/>
            <ac:spMk id="10" creationId="{2BB080D8-E1BD-4EED-9544-6D9803AEEA88}"/>
          </ac:spMkLst>
        </pc:spChg>
        <pc:spChg chg="add del mod">
          <ac:chgData name="Kshitij Srivastava" userId="9ca786a045148134" providerId="Windows Live" clId="Web-{8348B2B3-CCD2-4B6A-BC32-6F636B2AB62A}" dt="2021-06-25T10:09:20.595" v="126"/>
          <ac:spMkLst>
            <pc:docMk/>
            <pc:sldMk cId="1718422683" sldId="426"/>
            <ac:spMk id="11" creationId="{A33C7B8C-19E2-47B2-9962-EC81943BBFA1}"/>
          </ac:spMkLst>
        </pc:spChg>
        <pc:spChg chg="add mod">
          <ac:chgData name="Kshitij Srivastava" userId="9ca786a045148134" providerId="Windows Live" clId="Web-{8348B2B3-CCD2-4B6A-BC32-6F636B2AB62A}" dt="2021-06-25T10:22:58.830" v="237" actId="14100"/>
          <ac:spMkLst>
            <pc:docMk/>
            <pc:sldMk cId="1718422683" sldId="426"/>
            <ac:spMk id="12" creationId="{29AFE233-8205-4ACA-90FE-5B623600B415}"/>
          </ac:spMkLst>
        </pc:spChg>
      </pc:sldChg>
      <pc:sldChg chg="addSp modSp addAnim modAnim">
        <pc:chgData name="Kshitij Srivastava" userId="9ca786a045148134" providerId="Windows Live" clId="Web-{8348B2B3-CCD2-4B6A-BC32-6F636B2AB62A}" dt="2021-06-25T10:33:04.732" v="249"/>
        <pc:sldMkLst>
          <pc:docMk/>
          <pc:sldMk cId="1254590615" sldId="428"/>
        </pc:sldMkLst>
        <pc:picChg chg="add mod">
          <ac:chgData name="Kshitij Srivastava" userId="9ca786a045148134" providerId="Windows Live" clId="Web-{8348B2B3-CCD2-4B6A-BC32-6F636B2AB62A}" dt="2021-06-25T10:07:02.155" v="80" actId="1076"/>
          <ac:picMkLst>
            <pc:docMk/>
            <pc:sldMk cId="1254590615" sldId="428"/>
            <ac:picMk id="6" creationId="{5CBC1ED2-D421-4A75-955B-28F597DA610E}"/>
          </ac:picMkLst>
        </pc:picChg>
        <pc:cxnChg chg="add mod">
          <ac:chgData name="Kshitij Srivastava" userId="9ca786a045148134" providerId="Windows Live" clId="Web-{8348B2B3-CCD2-4B6A-BC32-6F636B2AB62A}" dt="2021-06-25T10:03:23.745" v="55" actId="14100"/>
          <ac:cxnSpMkLst>
            <pc:docMk/>
            <pc:sldMk cId="1254590615" sldId="428"/>
            <ac:cxnSpMk id="3" creationId="{B29BB060-506D-44B0-A020-42493A56CF94}"/>
          </ac:cxnSpMkLst>
        </pc:cxnChg>
        <pc:cxnChg chg="add mod">
          <ac:chgData name="Kshitij Srivastava" userId="9ca786a045148134" providerId="Windows Live" clId="Web-{8348B2B3-CCD2-4B6A-BC32-6F636B2AB62A}" dt="2021-06-25T10:03:36.557" v="58" actId="14100"/>
          <ac:cxnSpMkLst>
            <pc:docMk/>
            <pc:sldMk cId="1254590615" sldId="428"/>
            <ac:cxnSpMk id="21" creationId="{D5750144-E62F-4D50-8347-9B258394B6C7}"/>
          </ac:cxnSpMkLst>
        </pc:cxnChg>
        <pc:cxnChg chg="add mod">
          <ac:chgData name="Kshitij Srivastava" userId="9ca786a045148134" providerId="Windows Live" clId="Web-{8348B2B3-CCD2-4B6A-BC32-6F636B2AB62A}" dt="2021-06-25T10:03:44.182" v="61" actId="14100"/>
          <ac:cxnSpMkLst>
            <pc:docMk/>
            <pc:sldMk cId="1254590615" sldId="428"/>
            <ac:cxnSpMk id="22" creationId="{497DEC93-8275-4C81-90D7-B123A9A8815B}"/>
          </ac:cxnSpMkLst>
        </pc:cxnChg>
        <pc:cxnChg chg="add mod">
          <ac:chgData name="Kshitij Srivastava" userId="9ca786a045148134" providerId="Windows Live" clId="Web-{8348B2B3-CCD2-4B6A-BC32-6F636B2AB62A}" dt="2021-06-25T10:03:53.417" v="64" actId="14100"/>
          <ac:cxnSpMkLst>
            <pc:docMk/>
            <pc:sldMk cId="1254590615" sldId="428"/>
            <ac:cxnSpMk id="23" creationId="{FE6FA6D9-1A53-4A67-8FDA-1891E84DA85A}"/>
          </ac:cxnSpMkLst>
        </pc:cxnChg>
        <pc:cxnChg chg="add mod">
          <ac:chgData name="Kshitij Srivastava" userId="9ca786a045148134" providerId="Windows Live" clId="Web-{8348B2B3-CCD2-4B6A-BC32-6F636B2AB62A}" dt="2021-06-25T10:04:24.214" v="72" actId="14100"/>
          <ac:cxnSpMkLst>
            <pc:docMk/>
            <pc:sldMk cId="1254590615" sldId="428"/>
            <ac:cxnSpMk id="36" creationId="{16A9FBF7-FE4E-4E18-911C-A9F2ECB274BC}"/>
          </ac:cxnSpMkLst>
        </pc:cxnChg>
        <pc:cxnChg chg="add mod">
          <ac:chgData name="Kshitij Srivastava" userId="9ca786a045148134" providerId="Windows Live" clId="Web-{8348B2B3-CCD2-4B6A-BC32-6F636B2AB62A}" dt="2021-06-25T10:04:35.199" v="74" actId="14100"/>
          <ac:cxnSpMkLst>
            <pc:docMk/>
            <pc:sldMk cId="1254590615" sldId="428"/>
            <ac:cxnSpMk id="37" creationId="{561757AB-0A9F-4A78-998D-38F440813C9A}"/>
          </ac:cxnSpMkLst>
        </pc:cxnChg>
      </pc:sldChg>
      <pc:sldChg chg="modSp addAnim modAnim">
        <pc:chgData name="Kshitij Srivastava" userId="9ca786a045148134" providerId="Windows Live" clId="Web-{8348B2B3-CCD2-4B6A-BC32-6F636B2AB62A}" dt="2021-06-25T10:15:39.696" v="218"/>
        <pc:sldMkLst>
          <pc:docMk/>
          <pc:sldMk cId="1976711015" sldId="442"/>
        </pc:sldMkLst>
        <pc:spChg chg="mod">
          <ac:chgData name="Kshitij Srivastava" userId="9ca786a045148134" providerId="Windows Live" clId="Web-{8348B2B3-CCD2-4B6A-BC32-6F636B2AB62A}" dt="2021-06-25T10:14:52.477" v="213" actId="1076"/>
          <ac:spMkLst>
            <pc:docMk/>
            <pc:sldMk cId="1976711015" sldId="442"/>
            <ac:spMk id="4" creationId="{62C55A6D-95D5-41AC-999F-7FB60799C2D6}"/>
          </ac:spMkLst>
        </pc:spChg>
        <pc:spChg chg="mod">
          <ac:chgData name="Kshitij Srivastava" userId="9ca786a045148134" providerId="Windows Live" clId="Web-{8348B2B3-CCD2-4B6A-BC32-6F636B2AB62A}" dt="2021-06-25T10:15:03.727" v="215" actId="20577"/>
          <ac:spMkLst>
            <pc:docMk/>
            <pc:sldMk cId="1976711015" sldId="442"/>
            <ac:spMk id="5" creationId="{E2011E9E-FAA6-4455-9799-B2486583499F}"/>
          </ac:spMkLst>
        </pc:spChg>
        <pc:spChg chg="mod">
          <ac:chgData name="Kshitij Srivastava" userId="9ca786a045148134" providerId="Windows Live" clId="Web-{8348B2B3-CCD2-4B6A-BC32-6F636B2AB62A}" dt="2021-06-25T10:15:11.493" v="216" actId="1076"/>
          <ac:spMkLst>
            <pc:docMk/>
            <pc:sldMk cId="1976711015" sldId="442"/>
            <ac:spMk id="6" creationId="{85E7948B-1675-4CE1-AAC3-CC45432113EE}"/>
          </ac:spMkLst>
        </pc:spChg>
      </pc:sldChg>
      <pc:sldChg chg="addSp delSp modSp add ord replId addAnim delAnim modAnim">
        <pc:chgData name="Kshitij Srivastava" userId="9ca786a045148134" providerId="Windows Live" clId="Web-{8348B2B3-CCD2-4B6A-BC32-6F636B2AB62A}" dt="2021-06-25T10:53:40.693" v="369"/>
        <pc:sldMkLst>
          <pc:docMk/>
          <pc:sldMk cId="2954055642" sldId="637"/>
        </pc:sldMkLst>
        <pc:spChg chg="mod">
          <ac:chgData name="Kshitij Srivastava" userId="9ca786a045148134" providerId="Windows Live" clId="Web-{8348B2B3-CCD2-4B6A-BC32-6F636B2AB62A}" dt="2021-06-25T09:57:07.956" v="11" actId="20577"/>
          <ac:spMkLst>
            <pc:docMk/>
            <pc:sldMk cId="2954055642" sldId="637"/>
            <ac:spMk id="2" creationId="{5940B7B2-2CC1-4CA0-B3A2-836657DB719A}"/>
          </ac:spMkLst>
        </pc:spChg>
        <pc:spChg chg="del mod">
          <ac:chgData name="Kshitij Srivastava" userId="9ca786a045148134" providerId="Windows Live" clId="Web-{8348B2B3-CCD2-4B6A-BC32-6F636B2AB62A}" dt="2021-06-25T10:50:53.878" v="269"/>
          <ac:spMkLst>
            <pc:docMk/>
            <pc:sldMk cId="2954055642" sldId="637"/>
            <ac:spMk id="3" creationId="{1BDA4C27-DED3-40FF-9985-42CBAD352B00}"/>
          </ac:spMkLst>
        </pc:spChg>
        <pc:spChg chg="add del mod">
          <ac:chgData name="Kshitij Srivastava" userId="9ca786a045148134" providerId="Windows Live" clId="Web-{8348B2B3-CCD2-4B6A-BC32-6F636B2AB62A}" dt="2021-06-25T09:57:13.925" v="13"/>
          <ac:spMkLst>
            <pc:docMk/>
            <pc:sldMk cId="2954055642" sldId="637"/>
            <ac:spMk id="4" creationId="{0AFBBEC5-936F-4ACE-BC3E-2B1C12D68C4D}"/>
          </ac:spMkLst>
        </pc:spChg>
        <pc:spChg chg="mod">
          <ac:chgData name="Kshitij Srivastava" userId="9ca786a045148134" providerId="Windows Live" clId="Web-{8348B2B3-CCD2-4B6A-BC32-6F636B2AB62A}" dt="2021-06-25T10:51:06.706" v="274" actId="1076"/>
          <ac:spMkLst>
            <pc:docMk/>
            <pc:sldMk cId="2954055642" sldId="637"/>
            <ac:spMk id="5" creationId="{41C1870A-1F51-49EC-8D95-E3E2421D67EB}"/>
          </ac:spMkLst>
        </pc:spChg>
        <pc:spChg chg="mod">
          <ac:chgData name="Kshitij Srivastava" userId="9ca786a045148134" providerId="Windows Live" clId="Web-{8348B2B3-CCD2-4B6A-BC32-6F636B2AB62A}" dt="2021-06-25T10:53:28.818" v="366" actId="1076"/>
          <ac:spMkLst>
            <pc:docMk/>
            <pc:sldMk cId="2954055642" sldId="637"/>
            <ac:spMk id="6" creationId="{03620E6C-4555-498B-B487-7D8B24F4539C}"/>
          </ac:spMkLst>
        </pc:spChg>
        <pc:spChg chg="del mod">
          <ac:chgData name="Kshitij Srivastava" userId="9ca786a045148134" providerId="Windows Live" clId="Web-{8348B2B3-CCD2-4B6A-BC32-6F636B2AB62A}" dt="2021-06-25T10:50:58.143" v="270"/>
          <ac:spMkLst>
            <pc:docMk/>
            <pc:sldMk cId="2954055642" sldId="637"/>
            <ac:spMk id="7" creationId="{B04B8AFB-1A64-4680-BBC4-F5404221AD6C}"/>
          </ac:spMkLst>
        </pc:spChg>
        <pc:spChg chg="mod">
          <ac:chgData name="Kshitij Srivastava" userId="9ca786a045148134" providerId="Windows Live" clId="Web-{8348B2B3-CCD2-4B6A-BC32-6F636B2AB62A}" dt="2021-06-25T10:53:33.084" v="367" actId="1076"/>
          <ac:spMkLst>
            <pc:docMk/>
            <pc:sldMk cId="2954055642" sldId="637"/>
            <ac:spMk id="8" creationId="{FF1C41FF-9192-4D6D-B8E9-A8B20DC48FA8}"/>
          </ac:spMkLst>
        </pc:spChg>
      </pc:sldChg>
      <pc:sldChg chg="modSp new">
        <pc:chgData name="Kshitij Srivastava" userId="9ca786a045148134" providerId="Windows Live" clId="Web-{8348B2B3-CCD2-4B6A-BC32-6F636B2AB62A}" dt="2021-06-25T10:00:25.335" v="27" actId="20577"/>
        <pc:sldMkLst>
          <pc:docMk/>
          <pc:sldMk cId="21237082" sldId="638"/>
        </pc:sldMkLst>
        <pc:spChg chg="mod">
          <ac:chgData name="Kshitij Srivastava" userId="9ca786a045148134" providerId="Windows Live" clId="Web-{8348B2B3-CCD2-4B6A-BC32-6F636B2AB62A}" dt="2021-06-25T10:00:25.335" v="27" actId="20577"/>
          <ac:spMkLst>
            <pc:docMk/>
            <pc:sldMk cId="21237082" sldId="638"/>
            <ac:spMk id="2" creationId="{D6383E6A-6B37-40A8-98AA-AD4B6D96CA3A}"/>
          </ac:spMkLst>
        </pc:spChg>
      </pc:sldChg>
      <pc:sldChg chg="add ord replId">
        <pc:chgData name="Kshitij Srivastava" userId="9ca786a045148134" providerId="Windows Live" clId="Web-{8348B2B3-CCD2-4B6A-BC32-6F636B2AB62A}" dt="2021-06-25T10:00:41.601" v="29"/>
        <pc:sldMkLst>
          <pc:docMk/>
          <pc:sldMk cId="2778482037" sldId="639"/>
        </pc:sldMkLst>
      </pc:sldChg>
      <pc:sldChg chg="modSp add ord replId">
        <pc:chgData name="Kshitij Srivastava" userId="9ca786a045148134" providerId="Windows Live" clId="Web-{8348B2B3-CCD2-4B6A-BC32-6F636B2AB62A}" dt="2021-06-25T10:01:07.539" v="39" actId="20577"/>
        <pc:sldMkLst>
          <pc:docMk/>
          <pc:sldMk cId="2779337727" sldId="640"/>
        </pc:sldMkLst>
        <pc:spChg chg="mod">
          <ac:chgData name="Kshitij Srivastava" userId="9ca786a045148134" providerId="Windows Live" clId="Web-{8348B2B3-CCD2-4B6A-BC32-6F636B2AB62A}" dt="2021-06-25T10:01:07.539" v="39" actId="20577"/>
          <ac:spMkLst>
            <pc:docMk/>
            <pc:sldMk cId="2779337727" sldId="640"/>
            <ac:spMk id="2" creationId="{4E4238C6-56FE-40FF-8C4A-B73D7D86AA6D}"/>
          </ac:spMkLst>
        </pc:spChg>
      </pc:sldChg>
    </pc:docChg>
  </pc:docChgLst>
  <pc:docChgLst>
    <pc:chgData name="Kshitij Srivastava" userId="9ca786a045148134" providerId="Windows Live" clId="Web-{E83228EC-D2AB-4F6A-8307-B8C4954E4B0E}"/>
    <pc:docChg chg="addSld delSld modSld">
      <pc:chgData name="Kshitij Srivastava" userId="9ca786a045148134" providerId="Windows Live" clId="Web-{E83228EC-D2AB-4F6A-8307-B8C4954E4B0E}" dt="2021-06-01T00:16:50.317" v="209"/>
      <pc:docMkLst>
        <pc:docMk/>
      </pc:docMkLst>
      <pc:sldChg chg="addSp delSp modSp addAnim delAnim modAnim">
        <pc:chgData name="Kshitij Srivastava" userId="9ca786a045148134" providerId="Windows Live" clId="Web-{E83228EC-D2AB-4F6A-8307-B8C4954E4B0E}" dt="2021-06-01T00:13:51.114" v="171"/>
        <pc:sldMkLst>
          <pc:docMk/>
          <pc:sldMk cId="37146815" sldId="262"/>
        </pc:sldMkLst>
        <pc:cxnChg chg="add del mod">
          <ac:chgData name="Kshitij Srivastava" userId="9ca786a045148134" providerId="Windows Live" clId="Web-{E83228EC-D2AB-4F6A-8307-B8C4954E4B0E}" dt="2021-05-31T23:57:49.540" v="14"/>
          <ac:cxnSpMkLst>
            <pc:docMk/>
            <pc:sldMk cId="37146815" sldId="262"/>
            <ac:cxnSpMk id="6" creationId="{4D32F4BB-11BD-46E1-8CC2-A3482C3F1297}"/>
          </ac:cxnSpMkLst>
        </pc:cxnChg>
      </pc:sldChg>
      <pc:sldChg chg="addSp delSp">
        <pc:chgData name="Kshitij Srivastava" userId="9ca786a045148134" providerId="Windows Live" clId="Web-{E83228EC-D2AB-4F6A-8307-B8C4954E4B0E}" dt="2021-06-01T00:03:03.648" v="40"/>
        <pc:sldMkLst>
          <pc:docMk/>
          <pc:sldMk cId="3727062546" sldId="417"/>
        </pc:sldMkLst>
        <pc:picChg chg="add del">
          <ac:chgData name="Kshitij Srivastava" userId="9ca786a045148134" providerId="Windows Live" clId="Web-{E83228EC-D2AB-4F6A-8307-B8C4954E4B0E}" dt="2021-06-01T00:03:03.648" v="40"/>
          <ac:picMkLst>
            <pc:docMk/>
            <pc:sldMk cId="3727062546" sldId="417"/>
            <ac:picMk id="9" creationId="{D38ED9F3-D935-401B-9CB1-6EDD779DF21C}"/>
          </ac:picMkLst>
        </pc:picChg>
      </pc:sldChg>
      <pc:sldChg chg="addSp delSp modSp new addAnim delAnim modAnim">
        <pc:chgData name="Kshitij Srivastava" userId="9ca786a045148134" providerId="Windows Live" clId="Web-{E83228EC-D2AB-4F6A-8307-B8C4954E4B0E}" dt="2021-06-01T00:12:52.927" v="149"/>
        <pc:sldMkLst>
          <pc:docMk/>
          <pc:sldMk cId="4173615691" sldId="511"/>
        </pc:sldMkLst>
        <pc:spChg chg="del">
          <ac:chgData name="Kshitij Srivastava" userId="9ca786a045148134" providerId="Windows Live" clId="Web-{E83228EC-D2AB-4F6A-8307-B8C4954E4B0E}" dt="2021-05-31T23:58:08.681" v="16"/>
          <ac:spMkLst>
            <pc:docMk/>
            <pc:sldMk cId="4173615691" sldId="511"/>
            <ac:spMk id="2" creationId="{4216D959-931A-4934-98C9-2F47889226A9}"/>
          </ac:spMkLst>
        </pc:spChg>
        <pc:spChg chg="del mod">
          <ac:chgData name="Kshitij Srivastava" userId="9ca786a045148134" providerId="Windows Live" clId="Web-{E83228EC-D2AB-4F6A-8307-B8C4954E4B0E}" dt="2021-05-31T23:58:15.712" v="19"/>
          <ac:spMkLst>
            <pc:docMk/>
            <pc:sldMk cId="4173615691" sldId="511"/>
            <ac:spMk id="3" creationId="{0C74C528-9442-4F47-8EDD-BF2799D5C0B5}"/>
          </ac:spMkLst>
        </pc:spChg>
        <pc:spChg chg="add mod">
          <ac:chgData name="Kshitij Srivastava" userId="9ca786a045148134" providerId="Windows Live" clId="Web-{E83228EC-D2AB-4F6A-8307-B8C4954E4B0E}" dt="2021-05-31T23:58:09.728" v="17"/>
          <ac:spMkLst>
            <pc:docMk/>
            <pc:sldMk cId="4173615691" sldId="511"/>
            <ac:spMk id="5" creationId="{E4EFAA5E-0642-47A2-9483-4005ADF73E94}"/>
          </ac:spMkLst>
        </pc:spChg>
        <pc:spChg chg="add mod">
          <ac:chgData name="Kshitij Srivastava" userId="9ca786a045148134" providerId="Windows Live" clId="Web-{E83228EC-D2AB-4F6A-8307-B8C4954E4B0E}" dt="2021-06-01T00:05:18.491" v="47" actId="1076"/>
          <ac:spMkLst>
            <pc:docMk/>
            <pc:sldMk cId="4173615691" sldId="511"/>
            <ac:spMk id="9" creationId="{E3F9A2A9-CD8F-4487-AE53-DFC4911FADF9}"/>
          </ac:spMkLst>
        </pc:spChg>
        <pc:spChg chg="add mod">
          <ac:chgData name="Kshitij Srivastava" userId="9ca786a045148134" providerId="Windows Live" clId="Web-{E83228EC-D2AB-4F6A-8307-B8C4954E4B0E}" dt="2021-06-01T00:07:30.538" v="101" actId="1076"/>
          <ac:spMkLst>
            <pc:docMk/>
            <pc:sldMk cId="4173615691" sldId="511"/>
            <ac:spMk id="16" creationId="{710F57D2-8260-4C79-A903-7605C60C4EE5}"/>
          </ac:spMkLst>
        </pc:spChg>
        <pc:spChg chg="add mod">
          <ac:chgData name="Kshitij Srivastava" userId="9ca786a045148134" providerId="Windows Live" clId="Web-{E83228EC-D2AB-4F6A-8307-B8C4954E4B0E}" dt="2021-06-01T00:08:35.850" v="122" actId="20577"/>
          <ac:spMkLst>
            <pc:docMk/>
            <pc:sldMk cId="4173615691" sldId="511"/>
            <ac:spMk id="17" creationId="{2E2E7D51-C813-4E92-BF85-9E3CB61BB657}"/>
          </ac:spMkLst>
        </pc:spChg>
        <pc:picChg chg="add mod ord">
          <ac:chgData name="Kshitij Srivastava" userId="9ca786a045148134" providerId="Windows Live" clId="Web-{E83228EC-D2AB-4F6A-8307-B8C4954E4B0E}" dt="2021-06-01T00:05:10.538" v="46" actId="1076"/>
          <ac:picMkLst>
            <pc:docMk/>
            <pc:sldMk cId="4173615691" sldId="511"/>
            <ac:picMk id="7" creationId="{9F4122BC-6130-4CB0-86C0-B6BC806C9115}"/>
          </ac:picMkLst>
        </pc:picChg>
        <pc:picChg chg="add mod">
          <ac:chgData name="Kshitij Srivastava" userId="9ca786a045148134" providerId="Windows Live" clId="Web-{E83228EC-D2AB-4F6A-8307-B8C4954E4B0E}" dt="2021-06-01T00:03:25.367" v="42" actId="1076"/>
          <ac:picMkLst>
            <pc:docMk/>
            <pc:sldMk cId="4173615691" sldId="511"/>
            <ac:picMk id="13" creationId="{330A14DA-488B-466E-84DC-79AB7A9006C9}"/>
          </ac:picMkLst>
        </pc:picChg>
        <pc:picChg chg="add mod">
          <ac:chgData name="Kshitij Srivastava" userId="9ca786a045148134" providerId="Windows Live" clId="Web-{E83228EC-D2AB-4F6A-8307-B8C4954E4B0E}" dt="2021-06-01T00:06:01.773" v="53" actId="14100"/>
          <ac:picMkLst>
            <pc:docMk/>
            <pc:sldMk cId="4173615691" sldId="511"/>
            <ac:picMk id="15" creationId="{9B0BCA4E-2759-4F3C-828E-BCA242D6744C}"/>
          </ac:picMkLst>
        </pc:picChg>
        <pc:cxnChg chg="add mod">
          <ac:chgData name="Kshitij Srivastava" userId="9ca786a045148134" providerId="Windows Live" clId="Web-{E83228EC-D2AB-4F6A-8307-B8C4954E4B0E}" dt="2021-06-01T00:05:37.851" v="50"/>
          <ac:cxnSpMkLst>
            <pc:docMk/>
            <pc:sldMk cId="4173615691" sldId="511"/>
            <ac:cxnSpMk id="10" creationId="{693E5A70-CCC5-40F1-8549-FDBAD0B71110}"/>
          </ac:cxnSpMkLst>
        </pc:cxnChg>
        <pc:cxnChg chg="add mod">
          <ac:chgData name="Kshitij Srivastava" userId="9ca786a045148134" providerId="Windows Live" clId="Web-{E83228EC-D2AB-4F6A-8307-B8C4954E4B0E}" dt="2021-06-01T00:05:45.304" v="51"/>
          <ac:cxnSpMkLst>
            <pc:docMk/>
            <pc:sldMk cId="4173615691" sldId="511"/>
            <ac:cxnSpMk id="11" creationId="{48B5FB2F-BB91-4987-85C3-DAD762A70941}"/>
          </ac:cxnSpMkLst>
        </pc:cxnChg>
      </pc:sldChg>
      <pc:sldChg chg="delSp modSp add del replId">
        <pc:chgData name="Kshitij Srivastava" userId="9ca786a045148134" providerId="Windows Live" clId="Web-{E83228EC-D2AB-4F6A-8307-B8C4954E4B0E}" dt="2021-06-01T00:07:11.928" v="98"/>
        <pc:sldMkLst>
          <pc:docMk/>
          <pc:sldMk cId="836846199" sldId="512"/>
        </pc:sldMkLst>
        <pc:spChg chg="del mod">
          <ac:chgData name="Kshitij Srivastava" userId="9ca786a045148134" providerId="Windows Live" clId="Web-{E83228EC-D2AB-4F6A-8307-B8C4954E4B0E}" dt="2021-06-01T00:07:09.428" v="97"/>
          <ac:spMkLst>
            <pc:docMk/>
            <pc:sldMk cId="836846199" sldId="512"/>
            <ac:spMk id="16" creationId="{710F57D2-8260-4C79-A903-7605C60C4EE5}"/>
          </ac:spMkLst>
        </pc:spChg>
      </pc:sldChg>
      <pc:sldChg chg="addSp modSp new mod setBg addAnim setClrOvrMap">
        <pc:chgData name="Kshitij Srivastava" userId="9ca786a045148134" providerId="Windows Live" clId="Web-{E83228EC-D2AB-4F6A-8307-B8C4954E4B0E}" dt="2021-06-01T00:11:59.365" v="148"/>
        <pc:sldMkLst>
          <pc:docMk/>
          <pc:sldMk cId="3117421452" sldId="512"/>
        </pc:sldMkLst>
        <pc:spChg chg="mod">
          <ac:chgData name="Kshitij Srivastava" userId="9ca786a045148134" providerId="Windows Live" clId="Web-{E83228EC-D2AB-4F6A-8307-B8C4954E4B0E}" dt="2021-06-01T00:11:59.365" v="147"/>
          <ac:spMkLst>
            <pc:docMk/>
            <pc:sldMk cId="3117421452" sldId="512"/>
            <ac:spMk id="2" creationId="{56EECCC0-44EE-465D-9B9B-53CBEE26D055}"/>
          </ac:spMkLst>
        </pc:spChg>
        <pc:spChg chg="add">
          <ac:chgData name="Kshitij Srivastava" userId="9ca786a045148134" providerId="Windows Live" clId="Web-{E83228EC-D2AB-4F6A-8307-B8C4954E4B0E}" dt="2021-06-01T00:11:59.365" v="147"/>
          <ac:spMkLst>
            <pc:docMk/>
            <pc:sldMk cId="3117421452" sldId="512"/>
            <ac:spMk id="8" creationId="{25C8D2C1-DA83-420D-9635-D52CE066B5DA}"/>
          </ac:spMkLst>
        </pc:spChg>
        <pc:spChg chg="add">
          <ac:chgData name="Kshitij Srivastava" userId="9ca786a045148134" providerId="Windows Live" clId="Web-{E83228EC-D2AB-4F6A-8307-B8C4954E4B0E}" dt="2021-06-01T00:11:59.365" v="147"/>
          <ac:spMkLst>
            <pc:docMk/>
            <pc:sldMk cId="3117421452" sldId="512"/>
            <ac:spMk id="10" creationId="{434F74C9-6A0B-409E-AD1C-45B58BE91BB8}"/>
          </ac:spMkLst>
        </pc:spChg>
        <pc:spChg chg="add">
          <ac:chgData name="Kshitij Srivastava" userId="9ca786a045148134" providerId="Windows Live" clId="Web-{E83228EC-D2AB-4F6A-8307-B8C4954E4B0E}" dt="2021-06-01T00:11:59.365" v="147"/>
          <ac:spMkLst>
            <pc:docMk/>
            <pc:sldMk cId="3117421452" sldId="512"/>
            <ac:spMk id="16" creationId="{B9E780F8-2452-4595-A281-E594BA83DB0D}"/>
          </ac:spMkLst>
        </pc:spChg>
        <pc:spChg chg="add">
          <ac:chgData name="Kshitij Srivastava" userId="9ca786a045148134" providerId="Windows Live" clId="Web-{E83228EC-D2AB-4F6A-8307-B8C4954E4B0E}" dt="2021-06-01T00:11:59.365" v="147"/>
          <ac:spMkLst>
            <pc:docMk/>
            <pc:sldMk cId="3117421452" sldId="512"/>
            <ac:spMk id="18" creationId="{A917F44A-7774-4C79-BEDC-0CC73C8C0E04}"/>
          </ac:spMkLst>
        </pc:spChg>
        <pc:picChg chg="add">
          <ac:chgData name="Kshitij Srivastava" userId="9ca786a045148134" providerId="Windows Live" clId="Web-{E83228EC-D2AB-4F6A-8307-B8C4954E4B0E}" dt="2021-06-01T00:11:59.365" v="147"/>
          <ac:picMkLst>
            <pc:docMk/>
            <pc:sldMk cId="3117421452" sldId="512"/>
            <ac:picMk id="4" creationId="{16C1D2F0-4E66-448B-A7B9-6A9C079BAE26}"/>
          </ac:picMkLst>
        </pc:picChg>
        <pc:cxnChg chg="add">
          <ac:chgData name="Kshitij Srivastava" userId="9ca786a045148134" providerId="Windows Live" clId="Web-{E83228EC-D2AB-4F6A-8307-B8C4954E4B0E}" dt="2021-06-01T00:11:59.365" v="147"/>
          <ac:cxnSpMkLst>
            <pc:docMk/>
            <pc:sldMk cId="3117421452" sldId="512"/>
            <ac:cxnSpMk id="12" creationId="{F5486A9D-1265-4B57-91E6-68E666B978BC}"/>
          </ac:cxnSpMkLst>
        </pc:cxnChg>
        <pc:cxnChg chg="add">
          <ac:chgData name="Kshitij Srivastava" userId="9ca786a045148134" providerId="Windows Live" clId="Web-{E83228EC-D2AB-4F6A-8307-B8C4954E4B0E}" dt="2021-06-01T00:11:59.365" v="147"/>
          <ac:cxnSpMkLst>
            <pc:docMk/>
            <pc:sldMk cId="3117421452" sldId="512"/>
            <ac:cxnSpMk id="14" creationId="{E6E50488-8E5E-4E36-9763-092234CAED4A}"/>
          </ac:cxnSpMkLst>
        </pc:cxnChg>
      </pc:sldChg>
      <pc:sldChg chg="addSp modSp new mod setBg addAnim">
        <pc:chgData name="Kshitij Srivastava" userId="9ca786a045148134" providerId="Windows Live" clId="Web-{E83228EC-D2AB-4F6A-8307-B8C4954E4B0E}" dt="2021-06-01T00:16:50.317" v="209"/>
        <pc:sldMkLst>
          <pc:docMk/>
          <pc:sldMk cId="2468307268" sldId="513"/>
        </pc:sldMkLst>
        <pc:spChg chg="mod">
          <ac:chgData name="Kshitij Srivastava" userId="9ca786a045148134" providerId="Windows Live" clId="Web-{E83228EC-D2AB-4F6A-8307-B8C4954E4B0E}" dt="2021-06-01T00:16:50.317" v="208"/>
          <ac:spMkLst>
            <pc:docMk/>
            <pc:sldMk cId="2468307268" sldId="513"/>
            <ac:spMk id="2" creationId="{4E4238C6-56FE-40FF-8C4A-B73D7D86AA6D}"/>
          </ac:spMkLst>
        </pc:spChg>
        <pc:spChg chg="add">
          <ac:chgData name="Kshitij Srivastava" userId="9ca786a045148134" providerId="Windows Live" clId="Web-{E83228EC-D2AB-4F6A-8307-B8C4954E4B0E}" dt="2021-06-01T00:16:50.317" v="208"/>
          <ac:spMkLst>
            <pc:docMk/>
            <pc:sldMk cId="2468307268" sldId="513"/>
            <ac:spMk id="8" creationId="{25C8D2C1-DA83-420D-9635-D52CE066B5DA}"/>
          </ac:spMkLst>
        </pc:spChg>
        <pc:spChg chg="add">
          <ac:chgData name="Kshitij Srivastava" userId="9ca786a045148134" providerId="Windows Live" clId="Web-{E83228EC-D2AB-4F6A-8307-B8C4954E4B0E}" dt="2021-06-01T00:16:50.317" v="208"/>
          <ac:spMkLst>
            <pc:docMk/>
            <pc:sldMk cId="2468307268" sldId="513"/>
            <ac:spMk id="10" creationId="{434F74C9-6A0B-409E-AD1C-45B58BE91BB8}"/>
          </ac:spMkLst>
        </pc:spChg>
        <pc:spChg chg="add">
          <ac:chgData name="Kshitij Srivastava" userId="9ca786a045148134" providerId="Windows Live" clId="Web-{E83228EC-D2AB-4F6A-8307-B8C4954E4B0E}" dt="2021-06-01T00:16:50.317" v="208"/>
          <ac:spMkLst>
            <pc:docMk/>
            <pc:sldMk cId="2468307268" sldId="513"/>
            <ac:spMk id="14" creationId="{A9286AD2-18A9-4868-A4E3-7A2097A20810}"/>
          </ac:spMkLst>
        </pc:spChg>
        <pc:picChg chg="add">
          <ac:chgData name="Kshitij Srivastava" userId="9ca786a045148134" providerId="Windows Live" clId="Web-{E83228EC-D2AB-4F6A-8307-B8C4954E4B0E}" dt="2021-06-01T00:16:50.317" v="208"/>
          <ac:picMkLst>
            <pc:docMk/>
            <pc:sldMk cId="2468307268" sldId="513"/>
            <ac:picMk id="4" creationId="{E17BF07E-160D-4ACB-A4F1-322891C4ABFE}"/>
          </ac:picMkLst>
        </pc:picChg>
        <pc:cxnChg chg="add">
          <ac:chgData name="Kshitij Srivastava" userId="9ca786a045148134" providerId="Windows Live" clId="Web-{E83228EC-D2AB-4F6A-8307-B8C4954E4B0E}" dt="2021-06-01T00:16:50.317" v="208"/>
          <ac:cxnSpMkLst>
            <pc:docMk/>
            <pc:sldMk cId="2468307268" sldId="513"/>
            <ac:cxnSpMk id="12" creationId="{F5486A9D-1265-4B57-91E6-68E666B978BC}"/>
          </ac:cxnSpMkLst>
        </pc:cxnChg>
        <pc:cxnChg chg="add">
          <ac:chgData name="Kshitij Srivastava" userId="9ca786a045148134" providerId="Windows Live" clId="Web-{E83228EC-D2AB-4F6A-8307-B8C4954E4B0E}" dt="2021-06-01T00:16:50.317" v="208"/>
          <ac:cxnSpMkLst>
            <pc:docMk/>
            <pc:sldMk cId="2468307268" sldId="513"/>
            <ac:cxnSpMk id="16" creationId="{E7A7CD63-7EC3-44F3-95D0-595C4019FF24}"/>
          </ac:cxnSpMkLst>
        </pc:cxnChg>
      </pc:sldChg>
    </pc:docChg>
  </pc:docChgLst>
  <pc:docChgLst>
    <pc:chgData name="Kshitij Srivastava" userId="9ca786a045148134" providerId="Windows Live" clId="Web-{2889557F-16DC-4FBF-A0B3-AFB467F1EE22}"/>
    <pc:docChg chg="">
      <pc:chgData name="Kshitij Srivastava" userId="9ca786a045148134" providerId="Windows Live" clId="Web-{2889557F-16DC-4FBF-A0B3-AFB467F1EE22}" dt="2021-06-22T10:51:14.441" v="0"/>
      <pc:docMkLst>
        <pc:docMk/>
      </pc:docMkLst>
      <pc:sldChg chg="addCm">
        <pc:chgData name="Kshitij Srivastava" userId="9ca786a045148134" providerId="Windows Live" clId="Web-{2889557F-16DC-4FBF-A0B3-AFB467F1EE22}" dt="2021-06-22T10:51:14.441" v="0"/>
        <pc:sldMkLst>
          <pc:docMk/>
          <pc:sldMk cId="128632686" sldId="256"/>
        </pc:sldMkLst>
      </pc:sldChg>
    </pc:docChg>
  </pc:docChgLst>
  <pc:docChgLst>
    <pc:chgData name="Kshitij Srivastava" userId="9ca786a045148134" providerId="Windows Live" clId="Web-{06CCF5A1-2D01-4DFE-8C70-099F7A483430}"/>
    <pc:docChg chg="addSld delSld modSld sldOrd">
      <pc:chgData name="Kshitij Srivastava" userId="9ca786a045148134" providerId="Windows Live" clId="Web-{06CCF5A1-2D01-4DFE-8C70-099F7A483430}" dt="2021-06-21T11:09:32.610" v="570" actId="20577"/>
      <pc:docMkLst>
        <pc:docMk/>
      </pc:docMkLst>
      <pc:sldChg chg="del">
        <pc:chgData name="Kshitij Srivastava" userId="9ca786a045148134" providerId="Windows Live" clId="Web-{06CCF5A1-2D01-4DFE-8C70-099F7A483430}" dt="2021-06-21T10:01:36.287" v="1"/>
        <pc:sldMkLst>
          <pc:docMk/>
          <pc:sldMk cId="4089416303" sldId="268"/>
        </pc:sldMkLst>
      </pc:sldChg>
      <pc:sldChg chg="addSp delSp modSp">
        <pc:chgData name="Kshitij Srivastava" userId="9ca786a045148134" providerId="Windows Live" clId="Web-{06CCF5A1-2D01-4DFE-8C70-099F7A483430}" dt="2021-06-21T10:39:51.906" v="502" actId="20577"/>
        <pc:sldMkLst>
          <pc:docMk/>
          <pc:sldMk cId="1947457570" sldId="269"/>
        </pc:sldMkLst>
        <pc:spChg chg="mod">
          <ac:chgData name="Kshitij Srivastava" userId="9ca786a045148134" providerId="Windows Live" clId="Web-{06CCF5A1-2D01-4DFE-8C70-099F7A483430}" dt="2021-06-21T10:19:26.681" v="363" actId="20577"/>
          <ac:spMkLst>
            <pc:docMk/>
            <pc:sldMk cId="1947457570" sldId="269"/>
            <ac:spMk id="2" creationId="{DC939EB0-CAD0-41B4-B21E-046D00354C50}"/>
          </ac:spMkLst>
        </pc:spChg>
        <pc:spChg chg="add del">
          <ac:chgData name="Kshitij Srivastava" userId="9ca786a045148134" providerId="Windows Live" clId="Web-{06CCF5A1-2D01-4DFE-8C70-099F7A483430}" dt="2021-06-21T10:35:01.479" v="438"/>
          <ac:spMkLst>
            <pc:docMk/>
            <pc:sldMk cId="1947457570" sldId="269"/>
            <ac:spMk id="3" creationId="{786D0F19-E609-478A-9563-6578CE59D42A}"/>
          </ac:spMkLst>
        </pc:spChg>
        <pc:spChg chg="add mod">
          <ac:chgData name="Kshitij Srivastava" userId="9ca786a045148134" providerId="Windows Live" clId="Web-{06CCF5A1-2D01-4DFE-8C70-099F7A483430}" dt="2021-06-21T10:39:43.781" v="498" actId="20577"/>
          <ac:spMkLst>
            <pc:docMk/>
            <pc:sldMk cId="1947457570" sldId="269"/>
            <ac:spMk id="4" creationId="{ED48DC77-BD09-4753-826E-A4A986833FAD}"/>
          </ac:spMkLst>
        </pc:spChg>
        <pc:spChg chg="add mod">
          <ac:chgData name="Kshitij Srivastava" userId="9ca786a045148134" providerId="Windows Live" clId="Web-{06CCF5A1-2D01-4DFE-8C70-099F7A483430}" dt="2021-06-21T10:36:27.168" v="460" actId="20577"/>
          <ac:spMkLst>
            <pc:docMk/>
            <pc:sldMk cId="1947457570" sldId="269"/>
            <ac:spMk id="17" creationId="{97405FAA-858C-414E-AC3E-82D8DA0026A4}"/>
          </ac:spMkLst>
        </pc:spChg>
        <pc:spChg chg="mod">
          <ac:chgData name="Kshitij Srivastava" userId="9ca786a045148134" providerId="Windows Live" clId="Web-{06CCF5A1-2D01-4DFE-8C70-099F7A483430}" dt="2021-06-21T10:36:44.371" v="461" actId="20577"/>
          <ac:spMkLst>
            <pc:docMk/>
            <pc:sldMk cId="1947457570" sldId="269"/>
            <ac:spMk id="24" creationId="{0BF72A92-78A3-4628-86CC-03700D9253D8}"/>
          </ac:spMkLst>
        </pc:spChg>
        <pc:spChg chg="mod">
          <ac:chgData name="Kshitij Srivastava" userId="9ca786a045148134" providerId="Windows Live" clId="Web-{06CCF5A1-2D01-4DFE-8C70-099F7A483430}" dt="2021-06-21T10:35:04.213" v="439" actId="20577"/>
          <ac:spMkLst>
            <pc:docMk/>
            <pc:sldMk cId="1947457570" sldId="269"/>
            <ac:spMk id="30" creationId="{1978D7F4-432F-41D7-B5AD-11D9CB1AF25F}"/>
          </ac:spMkLst>
        </pc:spChg>
        <pc:spChg chg="del mod">
          <ac:chgData name="Kshitij Srivastava" userId="9ca786a045148134" providerId="Windows Live" clId="Web-{06CCF5A1-2D01-4DFE-8C70-099F7A483430}" dt="2021-06-21T10:36:15.683" v="455"/>
          <ac:spMkLst>
            <pc:docMk/>
            <pc:sldMk cId="1947457570" sldId="269"/>
            <ac:spMk id="38" creationId="{BC85A6BC-8B2A-472A-BFF9-7B32901EFC63}"/>
          </ac:spMkLst>
        </pc:spChg>
        <pc:spChg chg="mod">
          <ac:chgData name="Kshitij Srivastava" userId="9ca786a045148134" providerId="Windows Live" clId="Web-{06CCF5A1-2D01-4DFE-8C70-099F7A483430}" dt="2021-06-21T10:39:51.906" v="502" actId="20577"/>
          <ac:spMkLst>
            <pc:docMk/>
            <pc:sldMk cId="1947457570" sldId="269"/>
            <ac:spMk id="42" creationId="{FD678343-B2E8-4BA1-9976-5ABBD0BA0281}"/>
          </ac:spMkLst>
        </pc:spChg>
      </pc:sldChg>
      <pc:sldChg chg="addSp delSp modSp">
        <pc:chgData name="Kshitij Srivastava" userId="9ca786a045148134" providerId="Windows Live" clId="Web-{06CCF5A1-2D01-4DFE-8C70-099F7A483430}" dt="2021-06-21T11:09:24.734" v="568" actId="20577"/>
        <pc:sldMkLst>
          <pc:docMk/>
          <pc:sldMk cId="197961650" sldId="270"/>
        </pc:sldMkLst>
        <pc:spChg chg="mod">
          <ac:chgData name="Kshitij Srivastava" userId="9ca786a045148134" providerId="Windows Live" clId="Web-{06CCF5A1-2D01-4DFE-8C70-099F7A483430}" dt="2021-06-21T11:09:24.734" v="568" actId="20577"/>
          <ac:spMkLst>
            <pc:docMk/>
            <pc:sldMk cId="197961650" sldId="270"/>
            <ac:spMk id="2" creationId="{DC939EB0-CAD0-41B4-B21E-046D00354C50}"/>
          </ac:spMkLst>
        </pc:spChg>
        <pc:spChg chg="del mod">
          <ac:chgData name="Kshitij Srivastava" userId="9ca786a045148134" providerId="Windows Live" clId="Web-{06CCF5A1-2D01-4DFE-8C70-099F7A483430}" dt="2021-06-21T10:31:43.319" v="413"/>
          <ac:spMkLst>
            <pc:docMk/>
            <pc:sldMk cId="197961650" sldId="270"/>
            <ac:spMk id="3" creationId="{BDB99774-6069-48E0-8A3C-FB83B4A71D2E}"/>
          </ac:spMkLst>
        </pc:spChg>
        <pc:spChg chg="add mod">
          <ac:chgData name="Kshitij Srivastava" userId="9ca786a045148134" providerId="Windows Live" clId="Web-{06CCF5A1-2D01-4DFE-8C70-099F7A483430}" dt="2021-06-21T10:32:05.492" v="417"/>
          <ac:spMkLst>
            <pc:docMk/>
            <pc:sldMk cId="197961650" sldId="270"/>
            <ac:spMk id="4" creationId="{E2541833-B79B-494F-8AB9-367EDA5701FA}"/>
          </ac:spMkLst>
        </pc:spChg>
        <pc:spChg chg="add">
          <ac:chgData name="Kshitij Srivastava" userId="9ca786a045148134" providerId="Windows Live" clId="Web-{06CCF5A1-2D01-4DFE-8C70-099F7A483430}" dt="2021-06-21T10:40:26.844" v="514"/>
          <ac:spMkLst>
            <pc:docMk/>
            <pc:sldMk cId="197961650" sldId="270"/>
            <ac:spMk id="5" creationId="{109EC2A9-2BF5-41EC-90E2-A5238F838350}"/>
          </ac:spMkLst>
        </pc:spChg>
        <pc:spChg chg="mod">
          <ac:chgData name="Kshitij Srivastava" userId="9ca786a045148134" providerId="Windows Live" clId="Web-{06CCF5A1-2D01-4DFE-8C70-099F7A483430}" dt="2021-06-21T10:38:41.764" v="482" actId="20577"/>
          <ac:spMkLst>
            <pc:docMk/>
            <pc:sldMk cId="197961650" sldId="270"/>
            <ac:spMk id="24" creationId="{0BF72A92-78A3-4628-86CC-03700D9253D8}"/>
          </ac:spMkLst>
        </pc:spChg>
        <pc:spChg chg="mod">
          <ac:chgData name="Kshitij Srivastava" userId="9ca786a045148134" providerId="Windows Live" clId="Web-{06CCF5A1-2D01-4DFE-8C70-099F7A483430}" dt="2021-06-21T10:35:19.073" v="448" actId="20577"/>
          <ac:spMkLst>
            <pc:docMk/>
            <pc:sldMk cId="197961650" sldId="270"/>
            <ac:spMk id="30" creationId="{1978D7F4-432F-41D7-B5AD-11D9CB1AF25F}"/>
          </ac:spMkLst>
        </pc:spChg>
        <pc:spChg chg="mod">
          <ac:chgData name="Kshitij Srivastava" userId="9ca786a045148134" providerId="Windows Live" clId="Web-{06CCF5A1-2D01-4DFE-8C70-099F7A483430}" dt="2021-06-21T10:38:45.733" v="483" actId="20577"/>
          <ac:spMkLst>
            <pc:docMk/>
            <pc:sldMk cId="197961650" sldId="270"/>
            <ac:spMk id="38" creationId="{BC85A6BC-8B2A-472A-BFF9-7B32901EFC63}"/>
          </ac:spMkLst>
        </pc:spChg>
        <pc:spChg chg="mod">
          <ac:chgData name="Kshitij Srivastava" userId="9ca786a045148134" providerId="Windows Live" clId="Web-{06CCF5A1-2D01-4DFE-8C70-099F7A483430}" dt="2021-06-21T10:50:28.245" v="537" actId="20577"/>
          <ac:spMkLst>
            <pc:docMk/>
            <pc:sldMk cId="197961650" sldId="270"/>
            <ac:spMk id="40" creationId="{BDBFDDBE-7E0B-49AE-A106-E07C0B6F3D07}"/>
          </ac:spMkLst>
        </pc:spChg>
        <pc:spChg chg="del">
          <ac:chgData name="Kshitij Srivastava" userId="9ca786a045148134" providerId="Windows Live" clId="Web-{06CCF5A1-2D01-4DFE-8C70-099F7A483430}" dt="2021-06-21T10:40:26.079" v="513"/>
          <ac:spMkLst>
            <pc:docMk/>
            <pc:sldMk cId="197961650" sldId="270"/>
            <ac:spMk id="42" creationId="{FD678343-B2E8-4BA1-9976-5ABBD0BA0281}"/>
          </ac:spMkLst>
        </pc:spChg>
        <pc:cxnChg chg="mod">
          <ac:chgData name="Kshitij Srivastava" userId="9ca786a045148134" providerId="Windows Live" clId="Web-{06CCF5A1-2D01-4DFE-8C70-099F7A483430}" dt="2021-06-21T10:31:38.679" v="411" actId="14100"/>
          <ac:cxnSpMkLst>
            <pc:docMk/>
            <pc:sldMk cId="197961650" sldId="270"/>
            <ac:cxnSpMk id="56" creationId="{DE69DEA3-419D-4CB2-9C51-58250DD286B3}"/>
          </ac:cxnSpMkLst>
        </pc:cxnChg>
      </pc:sldChg>
      <pc:sldChg chg="addSp delSp modSp">
        <pc:chgData name="Kshitij Srivastava" userId="9ca786a045148134" providerId="Windows Live" clId="Web-{06CCF5A1-2D01-4DFE-8C70-099F7A483430}" dt="2021-06-21T11:09:28.641" v="569" actId="20577"/>
        <pc:sldMkLst>
          <pc:docMk/>
          <pc:sldMk cId="1283879008" sldId="271"/>
        </pc:sldMkLst>
        <pc:spChg chg="mod">
          <ac:chgData name="Kshitij Srivastava" userId="9ca786a045148134" providerId="Windows Live" clId="Web-{06CCF5A1-2D01-4DFE-8C70-099F7A483430}" dt="2021-06-21T11:09:28.641" v="569" actId="20577"/>
          <ac:spMkLst>
            <pc:docMk/>
            <pc:sldMk cId="1283879008" sldId="271"/>
            <ac:spMk id="2" creationId="{DC939EB0-CAD0-41B4-B21E-046D00354C50}"/>
          </ac:spMkLst>
        </pc:spChg>
        <pc:spChg chg="del mod">
          <ac:chgData name="Kshitij Srivastava" userId="9ca786a045148134" providerId="Windows Live" clId="Web-{06CCF5A1-2D01-4DFE-8C70-099F7A483430}" dt="2021-06-21T10:32:10.179" v="418"/>
          <ac:spMkLst>
            <pc:docMk/>
            <pc:sldMk cId="1283879008" sldId="271"/>
            <ac:spMk id="3" creationId="{BDB99774-6069-48E0-8A3C-FB83B4A71D2E}"/>
          </ac:spMkLst>
        </pc:spChg>
        <pc:spChg chg="add mod">
          <ac:chgData name="Kshitij Srivastava" userId="9ca786a045148134" providerId="Windows Live" clId="Web-{06CCF5A1-2D01-4DFE-8C70-099F7A483430}" dt="2021-06-21T10:32:39.539" v="424" actId="1076"/>
          <ac:spMkLst>
            <pc:docMk/>
            <pc:sldMk cId="1283879008" sldId="271"/>
            <ac:spMk id="4" creationId="{640D4F9F-14FE-475B-94CB-B32839978A49}"/>
          </ac:spMkLst>
        </pc:spChg>
        <pc:spChg chg="add del">
          <ac:chgData name="Kshitij Srivastava" userId="9ca786a045148134" providerId="Windows Live" clId="Web-{06CCF5A1-2D01-4DFE-8C70-099F7A483430}" dt="2021-06-21T10:40:35.485" v="517"/>
          <ac:spMkLst>
            <pc:docMk/>
            <pc:sldMk cId="1283879008" sldId="271"/>
            <ac:spMk id="5" creationId="{E3768F8F-E9AE-41B9-B0BF-70B0E799A9E9}"/>
          </ac:spMkLst>
        </pc:spChg>
        <pc:spChg chg="add">
          <ac:chgData name="Kshitij Srivastava" userId="9ca786a045148134" providerId="Windows Live" clId="Web-{06CCF5A1-2D01-4DFE-8C70-099F7A483430}" dt="2021-06-21T10:40:41.766" v="520"/>
          <ac:spMkLst>
            <pc:docMk/>
            <pc:sldMk cId="1283879008" sldId="271"/>
            <ac:spMk id="6" creationId="{239C16CD-EB80-470F-9A1F-51D64F209C9B}"/>
          </ac:spMkLst>
        </pc:spChg>
        <pc:spChg chg="mod">
          <ac:chgData name="Kshitij Srivastava" userId="9ca786a045148134" providerId="Windows Live" clId="Web-{06CCF5A1-2D01-4DFE-8C70-099F7A483430}" dt="2021-06-21T10:39:03.936" v="489" actId="20577"/>
          <ac:spMkLst>
            <pc:docMk/>
            <pc:sldMk cId="1283879008" sldId="271"/>
            <ac:spMk id="24" creationId="{0BF72A92-78A3-4628-86CC-03700D9253D8}"/>
          </ac:spMkLst>
        </pc:spChg>
        <pc:spChg chg="mod">
          <ac:chgData name="Kshitij Srivastava" userId="9ca786a045148134" providerId="Windows Live" clId="Web-{06CCF5A1-2D01-4DFE-8C70-099F7A483430}" dt="2021-06-21T10:35:23.651" v="449" actId="20577"/>
          <ac:spMkLst>
            <pc:docMk/>
            <pc:sldMk cId="1283879008" sldId="271"/>
            <ac:spMk id="30" creationId="{1978D7F4-432F-41D7-B5AD-11D9CB1AF25F}"/>
          </ac:spMkLst>
        </pc:spChg>
        <pc:spChg chg="mod">
          <ac:chgData name="Kshitij Srivastava" userId="9ca786a045148134" providerId="Windows Live" clId="Web-{06CCF5A1-2D01-4DFE-8C70-099F7A483430}" dt="2021-06-21T10:33:49.071" v="434" actId="20577"/>
          <ac:spMkLst>
            <pc:docMk/>
            <pc:sldMk cId="1283879008" sldId="271"/>
            <ac:spMk id="36" creationId="{A66F9155-D1C5-4209-8E4B-B5006BDCACA1}"/>
          </ac:spMkLst>
        </pc:spChg>
        <pc:spChg chg="mod">
          <ac:chgData name="Kshitij Srivastava" userId="9ca786a045148134" providerId="Windows Live" clId="Web-{06CCF5A1-2D01-4DFE-8C70-099F7A483430}" dt="2021-06-21T10:38:53.233" v="485" actId="20577"/>
          <ac:spMkLst>
            <pc:docMk/>
            <pc:sldMk cId="1283879008" sldId="271"/>
            <ac:spMk id="38" creationId="{BC85A6BC-8B2A-472A-BFF9-7B32901EFC63}"/>
          </ac:spMkLst>
        </pc:spChg>
        <pc:spChg chg="mod">
          <ac:chgData name="Kshitij Srivastava" userId="9ca786a045148134" providerId="Windows Live" clId="Web-{06CCF5A1-2D01-4DFE-8C70-099F7A483430}" dt="2021-06-21T10:50:48.511" v="539" actId="20577"/>
          <ac:spMkLst>
            <pc:docMk/>
            <pc:sldMk cId="1283879008" sldId="271"/>
            <ac:spMk id="40" creationId="{BDBFDDBE-7E0B-49AE-A106-E07C0B6F3D07}"/>
          </ac:spMkLst>
        </pc:spChg>
        <pc:spChg chg="del mod">
          <ac:chgData name="Kshitij Srivastava" userId="9ca786a045148134" providerId="Windows Live" clId="Web-{06CCF5A1-2D01-4DFE-8C70-099F7A483430}" dt="2021-06-21T10:40:40.344" v="519"/>
          <ac:spMkLst>
            <pc:docMk/>
            <pc:sldMk cId="1283879008" sldId="271"/>
            <ac:spMk id="42" creationId="{FD678343-B2E8-4BA1-9976-5ABBD0BA0281}"/>
          </ac:spMkLst>
        </pc:spChg>
        <pc:cxnChg chg="mod">
          <ac:chgData name="Kshitij Srivastava" userId="9ca786a045148134" providerId="Windows Live" clId="Web-{06CCF5A1-2D01-4DFE-8C70-099F7A483430}" dt="2021-06-21T10:32:25.023" v="422" actId="14100"/>
          <ac:cxnSpMkLst>
            <pc:docMk/>
            <pc:sldMk cId="1283879008" sldId="271"/>
            <ac:cxnSpMk id="56" creationId="{DE69DEA3-419D-4CB2-9C51-58250DD286B3}"/>
          </ac:cxnSpMkLst>
        </pc:cxnChg>
      </pc:sldChg>
      <pc:sldChg chg="addSp delSp modSp">
        <pc:chgData name="Kshitij Srivastava" userId="9ca786a045148134" providerId="Windows Live" clId="Web-{06CCF5A1-2D01-4DFE-8C70-099F7A483430}" dt="2021-06-21T11:09:32.610" v="570" actId="20577"/>
        <pc:sldMkLst>
          <pc:docMk/>
          <pc:sldMk cId="2469347101" sldId="272"/>
        </pc:sldMkLst>
        <pc:spChg chg="mod">
          <ac:chgData name="Kshitij Srivastava" userId="9ca786a045148134" providerId="Windows Live" clId="Web-{06CCF5A1-2D01-4DFE-8C70-099F7A483430}" dt="2021-06-21T11:09:32.610" v="570" actId="20577"/>
          <ac:spMkLst>
            <pc:docMk/>
            <pc:sldMk cId="2469347101" sldId="272"/>
            <ac:spMk id="2" creationId="{DC939EB0-CAD0-41B4-B21E-046D00354C50}"/>
          </ac:spMkLst>
        </pc:spChg>
        <pc:spChg chg="del mod">
          <ac:chgData name="Kshitij Srivastava" userId="9ca786a045148134" providerId="Windows Live" clId="Web-{06CCF5A1-2D01-4DFE-8C70-099F7A483430}" dt="2021-06-21T10:32:52.602" v="426"/>
          <ac:spMkLst>
            <pc:docMk/>
            <pc:sldMk cId="2469347101" sldId="272"/>
            <ac:spMk id="3" creationId="{BDB99774-6069-48E0-8A3C-FB83B4A71D2E}"/>
          </ac:spMkLst>
        </pc:spChg>
        <pc:spChg chg="add mod">
          <ac:chgData name="Kshitij Srivastava" userId="9ca786a045148134" providerId="Windows Live" clId="Web-{06CCF5A1-2D01-4DFE-8C70-099F7A483430}" dt="2021-06-21T10:33:00.883" v="429"/>
          <ac:spMkLst>
            <pc:docMk/>
            <pc:sldMk cId="2469347101" sldId="272"/>
            <ac:spMk id="5" creationId="{1636F467-66B6-4E31-827A-ACF7D4F44DFE}"/>
          </ac:spMkLst>
        </pc:spChg>
        <pc:spChg chg="add">
          <ac:chgData name="Kshitij Srivastava" userId="9ca786a045148134" providerId="Windows Live" clId="Web-{06CCF5A1-2D01-4DFE-8C70-099F7A483430}" dt="2021-06-21T10:40:47.095" v="522"/>
          <ac:spMkLst>
            <pc:docMk/>
            <pc:sldMk cId="2469347101" sldId="272"/>
            <ac:spMk id="6" creationId="{0FB5D347-5C07-4635-83CE-E8975D84087A}"/>
          </ac:spMkLst>
        </pc:spChg>
        <pc:spChg chg="mod">
          <ac:chgData name="Kshitij Srivastava" userId="9ca786a045148134" providerId="Windows Live" clId="Web-{06CCF5A1-2D01-4DFE-8C70-099F7A483430}" dt="2021-06-21T10:39:17.655" v="495" actId="20577"/>
          <ac:spMkLst>
            <pc:docMk/>
            <pc:sldMk cId="2469347101" sldId="272"/>
            <ac:spMk id="24" creationId="{0BF72A92-78A3-4628-86CC-03700D9253D8}"/>
          </ac:spMkLst>
        </pc:spChg>
        <pc:spChg chg="mod">
          <ac:chgData name="Kshitij Srivastava" userId="9ca786a045148134" providerId="Windows Live" clId="Web-{06CCF5A1-2D01-4DFE-8C70-099F7A483430}" dt="2021-06-21T10:35:28.042" v="450" actId="20577"/>
          <ac:spMkLst>
            <pc:docMk/>
            <pc:sldMk cId="2469347101" sldId="272"/>
            <ac:spMk id="30" creationId="{1978D7F4-432F-41D7-B5AD-11D9CB1AF25F}"/>
          </ac:spMkLst>
        </pc:spChg>
        <pc:spChg chg="mod">
          <ac:chgData name="Kshitij Srivastava" userId="9ca786a045148134" providerId="Windows Live" clId="Web-{06CCF5A1-2D01-4DFE-8C70-099F7A483430}" dt="2021-06-21T10:39:11.062" v="491" actId="20577"/>
          <ac:spMkLst>
            <pc:docMk/>
            <pc:sldMk cId="2469347101" sldId="272"/>
            <ac:spMk id="38" creationId="{BC85A6BC-8B2A-472A-BFF9-7B32901EFC63}"/>
          </ac:spMkLst>
        </pc:spChg>
        <pc:spChg chg="mod">
          <ac:chgData name="Kshitij Srivastava" userId="9ca786a045148134" providerId="Windows Live" clId="Web-{06CCF5A1-2D01-4DFE-8C70-099F7A483430}" dt="2021-06-21T10:51:13.356" v="543" actId="20577"/>
          <ac:spMkLst>
            <pc:docMk/>
            <pc:sldMk cId="2469347101" sldId="272"/>
            <ac:spMk id="40" creationId="{BDBFDDBE-7E0B-49AE-A106-E07C0B6F3D07}"/>
          </ac:spMkLst>
        </pc:spChg>
        <pc:spChg chg="del">
          <ac:chgData name="Kshitij Srivastava" userId="9ca786a045148134" providerId="Windows Live" clId="Web-{06CCF5A1-2D01-4DFE-8C70-099F7A483430}" dt="2021-06-21T10:40:46.204" v="521"/>
          <ac:spMkLst>
            <pc:docMk/>
            <pc:sldMk cId="2469347101" sldId="272"/>
            <ac:spMk id="42" creationId="{FD678343-B2E8-4BA1-9976-5ABBD0BA0281}"/>
          </ac:spMkLst>
        </pc:spChg>
        <pc:cxnChg chg="mod">
          <ac:chgData name="Kshitij Srivastava" userId="9ca786a045148134" providerId="Windows Live" clId="Web-{06CCF5A1-2D01-4DFE-8C70-099F7A483430}" dt="2021-06-21T10:32:50.086" v="425" actId="14100"/>
          <ac:cxnSpMkLst>
            <pc:docMk/>
            <pc:sldMk cId="2469347101" sldId="272"/>
            <ac:cxnSpMk id="56" creationId="{DE69DEA3-419D-4CB2-9C51-58250DD286B3}"/>
          </ac:cxnSpMkLst>
        </pc:cxnChg>
      </pc:sldChg>
      <pc:sldChg chg="modSp addAnim delAnim modAnim">
        <pc:chgData name="Kshitij Srivastava" userId="9ca786a045148134" providerId="Windows Live" clId="Web-{06CCF5A1-2D01-4DFE-8C70-099F7A483430}" dt="2021-06-21T11:04:42.479" v="555"/>
        <pc:sldMkLst>
          <pc:docMk/>
          <pc:sldMk cId="2549214509" sldId="405"/>
        </pc:sldMkLst>
        <pc:spChg chg="mod">
          <ac:chgData name="Kshitij Srivastava" userId="9ca786a045148134" providerId="Windows Live" clId="Web-{06CCF5A1-2D01-4DFE-8C70-099F7A483430}" dt="2021-06-21T11:04:24.885" v="548" actId="1076"/>
          <ac:spMkLst>
            <pc:docMk/>
            <pc:sldMk cId="2549214509" sldId="405"/>
            <ac:spMk id="3" creationId="{836ECF4A-5295-41D3-A6B7-1BFCEED499D2}"/>
          </ac:spMkLst>
        </pc:spChg>
        <pc:spChg chg="mod">
          <ac:chgData name="Kshitij Srivastava" userId="9ca786a045148134" providerId="Windows Live" clId="Web-{06CCF5A1-2D01-4DFE-8C70-099F7A483430}" dt="2021-06-21T11:04:27.104" v="549" actId="1076"/>
          <ac:spMkLst>
            <pc:docMk/>
            <pc:sldMk cId="2549214509" sldId="405"/>
            <ac:spMk id="4" creationId="{68E127CD-CA96-42A7-82F9-F8A37D34071C}"/>
          </ac:spMkLst>
        </pc:spChg>
      </pc:sldChg>
      <pc:sldChg chg="ord">
        <pc:chgData name="Kshitij Srivastava" userId="9ca786a045148134" providerId="Windows Live" clId="Web-{06CCF5A1-2D01-4DFE-8C70-099F7A483430}" dt="2021-06-21T11:04:21.323" v="546"/>
        <pc:sldMkLst>
          <pc:docMk/>
          <pc:sldMk cId="1764638662" sldId="406"/>
        </pc:sldMkLst>
      </pc:sldChg>
      <pc:sldChg chg="addSp delSp modSp">
        <pc:chgData name="Kshitij Srivastava" userId="9ca786a045148134" providerId="Windows Live" clId="Web-{06CCF5A1-2D01-4DFE-8C70-099F7A483430}" dt="2021-06-21T11:09:20.703" v="567" actId="20577"/>
        <pc:sldMkLst>
          <pc:docMk/>
          <pc:sldMk cId="27499233" sldId="547"/>
        </pc:sldMkLst>
        <pc:spChg chg="mod">
          <ac:chgData name="Kshitij Srivastava" userId="9ca786a045148134" providerId="Windows Live" clId="Web-{06CCF5A1-2D01-4DFE-8C70-099F7A483430}" dt="2021-06-21T11:09:20.703" v="567" actId="20577"/>
          <ac:spMkLst>
            <pc:docMk/>
            <pc:sldMk cId="27499233" sldId="547"/>
            <ac:spMk id="2" creationId="{DC939EB0-CAD0-41B4-B21E-046D00354C50}"/>
          </ac:spMkLst>
        </pc:spChg>
        <pc:spChg chg="del mod">
          <ac:chgData name="Kshitij Srivastava" userId="9ca786a045148134" providerId="Windows Live" clId="Web-{06CCF5A1-2D01-4DFE-8C70-099F7A483430}" dt="2021-06-21T10:30:26.459" v="403"/>
          <ac:spMkLst>
            <pc:docMk/>
            <pc:sldMk cId="27499233" sldId="547"/>
            <ac:spMk id="3" creationId="{BDB99774-6069-48E0-8A3C-FB83B4A71D2E}"/>
          </ac:spMkLst>
        </pc:spChg>
        <pc:spChg chg="add mod">
          <ac:chgData name="Kshitij Srivastava" userId="9ca786a045148134" providerId="Windows Live" clId="Web-{06CCF5A1-2D01-4DFE-8C70-099F7A483430}" dt="2021-06-21T10:32:01.538" v="416"/>
          <ac:spMkLst>
            <pc:docMk/>
            <pc:sldMk cId="27499233" sldId="547"/>
            <ac:spMk id="4" creationId="{A9DC92B7-73DE-4CC1-9FAE-5EF2F2D7BA66}"/>
          </ac:spMkLst>
        </pc:spChg>
        <pc:spChg chg="add del">
          <ac:chgData name="Kshitij Srivastava" userId="9ca786a045148134" providerId="Windows Live" clId="Web-{06CCF5A1-2D01-4DFE-8C70-099F7A483430}" dt="2021-06-21T10:40:16.094" v="509"/>
          <ac:spMkLst>
            <pc:docMk/>
            <pc:sldMk cId="27499233" sldId="547"/>
            <ac:spMk id="5" creationId="{45D1431F-1B86-4AF5-9925-7B85BB3EDF53}"/>
          </ac:spMkLst>
        </pc:spChg>
        <pc:spChg chg="add">
          <ac:chgData name="Kshitij Srivastava" userId="9ca786a045148134" providerId="Windows Live" clId="Web-{06CCF5A1-2D01-4DFE-8C70-099F7A483430}" dt="2021-06-21T10:40:21.407" v="512"/>
          <ac:spMkLst>
            <pc:docMk/>
            <pc:sldMk cId="27499233" sldId="547"/>
            <ac:spMk id="6" creationId="{ED620F05-71D1-404E-AEEC-EB255D025BF6}"/>
          </ac:spMkLst>
        </pc:spChg>
        <pc:spChg chg="mod">
          <ac:chgData name="Kshitij Srivastava" userId="9ca786a045148134" providerId="Windows Live" clId="Web-{06CCF5A1-2D01-4DFE-8C70-099F7A483430}" dt="2021-06-21T10:38:14.467" v="477" actId="20577"/>
          <ac:spMkLst>
            <pc:docMk/>
            <pc:sldMk cId="27499233" sldId="547"/>
            <ac:spMk id="24" creationId="{0BF72A92-78A3-4628-86CC-03700D9253D8}"/>
          </ac:spMkLst>
        </pc:spChg>
        <pc:spChg chg="mod">
          <ac:chgData name="Kshitij Srivastava" userId="9ca786a045148134" providerId="Windows Live" clId="Web-{06CCF5A1-2D01-4DFE-8C70-099F7A483430}" dt="2021-06-21T10:35:13.917" v="442" actId="20577"/>
          <ac:spMkLst>
            <pc:docMk/>
            <pc:sldMk cId="27499233" sldId="547"/>
            <ac:spMk id="30" creationId="{1978D7F4-432F-41D7-B5AD-11D9CB1AF25F}"/>
          </ac:spMkLst>
        </pc:spChg>
        <pc:spChg chg="mod">
          <ac:chgData name="Kshitij Srivastava" userId="9ca786a045148134" providerId="Windows Live" clId="Web-{06CCF5A1-2D01-4DFE-8C70-099F7A483430}" dt="2021-06-21T10:21:04.292" v="366" actId="20577"/>
          <ac:spMkLst>
            <pc:docMk/>
            <pc:sldMk cId="27499233" sldId="547"/>
            <ac:spMk id="36" creationId="{A66F9155-D1C5-4209-8E4B-B5006BDCACA1}"/>
          </ac:spMkLst>
        </pc:spChg>
        <pc:spChg chg="mod">
          <ac:chgData name="Kshitij Srivastava" userId="9ca786a045148134" providerId="Windows Live" clId="Web-{06CCF5A1-2D01-4DFE-8C70-099F7A483430}" dt="2021-06-21T10:38:04.514" v="475" actId="1076"/>
          <ac:spMkLst>
            <pc:docMk/>
            <pc:sldMk cId="27499233" sldId="547"/>
            <ac:spMk id="38" creationId="{BC85A6BC-8B2A-472A-BFF9-7B32901EFC63}"/>
          </ac:spMkLst>
        </pc:spChg>
        <pc:spChg chg="mod">
          <ac:chgData name="Kshitij Srivastava" userId="9ca786a045148134" providerId="Windows Live" clId="Web-{06CCF5A1-2D01-4DFE-8C70-099F7A483430}" dt="2021-06-21T10:50:09.136" v="535" actId="20577"/>
          <ac:spMkLst>
            <pc:docMk/>
            <pc:sldMk cId="27499233" sldId="547"/>
            <ac:spMk id="40" creationId="{BDBFDDBE-7E0B-49AE-A106-E07C0B6F3D07}"/>
          </ac:spMkLst>
        </pc:spChg>
        <pc:spChg chg="del mod">
          <ac:chgData name="Kshitij Srivastava" userId="9ca786a045148134" providerId="Windows Live" clId="Web-{06CCF5A1-2D01-4DFE-8C70-099F7A483430}" dt="2021-06-21T10:40:19.719" v="511"/>
          <ac:spMkLst>
            <pc:docMk/>
            <pc:sldMk cId="27499233" sldId="547"/>
            <ac:spMk id="42" creationId="{FD678343-B2E8-4BA1-9976-5ABBD0BA0281}"/>
          </ac:spMkLst>
        </pc:spChg>
        <pc:cxnChg chg="mod">
          <ac:chgData name="Kshitij Srivastava" userId="9ca786a045148134" providerId="Windows Live" clId="Web-{06CCF5A1-2D01-4DFE-8C70-099F7A483430}" dt="2021-06-21T10:30:20.740" v="402" actId="14100"/>
          <ac:cxnSpMkLst>
            <pc:docMk/>
            <pc:sldMk cId="27499233" sldId="547"/>
            <ac:cxnSpMk id="56" creationId="{DE69DEA3-419D-4CB2-9C51-58250DD286B3}"/>
          </ac:cxnSpMkLst>
        </pc:cxnChg>
      </pc:sldChg>
      <pc:sldChg chg="addSp delSp modSp">
        <pc:chgData name="Kshitij Srivastava" userId="9ca786a045148134" providerId="Windows Live" clId="Web-{06CCF5A1-2D01-4DFE-8C70-099F7A483430}" dt="2021-06-21T11:09:16.734" v="566" actId="20577"/>
        <pc:sldMkLst>
          <pc:docMk/>
          <pc:sldMk cId="3535334269" sldId="548"/>
        </pc:sldMkLst>
        <pc:spChg chg="mod">
          <ac:chgData name="Kshitij Srivastava" userId="9ca786a045148134" providerId="Windows Live" clId="Web-{06CCF5A1-2D01-4DFE-8C70-099F7A483430}" dt="2021-06-21T11:09:16.734" v="566" actId="20577"/>
          <ac:spMkLst>
            <pc:docMk/>
            <pc:sldMk cId="3535334269" sldId="548"/>
            <ac:spMk id="2" creationId="{DC939EB0-CAD0-41B4-B21E-046D00354C50}"/>
          </ac:spMkLst>
        </pc:spChg>
        <pc:spChg chg="add">
          <ac:chgData name="Kshitij Srivastava" userId="9ca786a045148134" providerId="Windows Live" clId="Web-{06CCF5A1-2D01-4DFE-8C70-099F7A483430}" dt="2021-06-21T10:40:05.594" v="506"/>
          <ac:spMkLst>
            <pc:docMk/>
            <pc:sldMk cId="3535334269" sldId="548"/>
            <ac:spMk id="3" creationId="{C8A6E279-AEDE-4C65-83C3-527BDF9EF887}"/>
          </ac:spMkLst>
        </pc:spChg>
        <pc:spChg chg="mod">
          <ac:chgData name="Kshitij Srivastava" userId="9ca786a045148134" providerId="Windows Live" clId="Web-{06CCF5A1-2D01-4DFE-8C70-099F7A483430}" dt="2021-06-21T10:37:16.013" v="467" actId="20577"/>
          <ac:spMkLst>
            <pc:docMk/>
            <pc:sldMk cId="3535334269" sldId="548"/>
            <ac:spMk id="24" creationId="{0BF72A92-78A3-4628-86CC-03700D9253D8}"/>
          </ac:spMkLst>
        </pc:spChg>
        <pc:spChg chg="mod">
          <ac:chgData name="Kshitij Srivastava" userId="9ca786a045148134" providerId="Windows Live" clId="Web-{06CCF5A1-2D01-4DFE-8C70-099F7A483430}" dt="2021-06-21T10:35:09.464" v="441" actId="20577"/>
          <ac:spMkLst>
            <pc:docMk/>
            <pc:sldMk cId="3535334269" sldId="548"/>
            <ac:spMk id="30" creationId="{1978D7F4-432F-41D7-B5AD-11D9CB1AF25F}"/>
          </ac:spMkLst>
        </pc:spChg>
        <pc:spChg chg="mod">
          <ac:chgData name="Kshitij Srivastava" userId="9ca786a045148134" providerId="Windows Live" clId="Web-{06CCF5A1-2D01-4DFE-8C70-099F7A483430}" dt="2021-06-21T10:36:57.215" v="463" actId="20577"/>
          <ac:spMkLst>
            <pc:docMk/>
            <pc:sldMk cId="3535334269" sldId="548"/>
            <ac:spMk id="38" creationId="{BC85A6BC-8B2A-472A-BFF9-7B32901EFC63}"/>
          </ac:spMkLst>
        </pc:spChg>
        <pc:spChg chg="del">
          <ac:chgData name="Kshitij Srivastava" userId="9ca786a045148134" providerId="Windows Live" clId="Web-{06CCF5A1-2D01-4DFE-8C70-099F7A483430}" dt="2021-06-21T10:40:05.172" v="505"/>
          <ac:spMkLst>
            <pc:docMk/>
            <pc:sldMk cId="3535334269" sldId="548"/>
            <ac:spMk id="42" creationId="{FD678343-B2E8-4BA1-9976-5ABBD0BA0281}"/>
          </ac:spMkLst>
        </pc:spChg>
      </pc:sldChg>
      <pc:sldChg chg="addSp delSp modSp">
        <pc:chgData name="Kshitij Srivastava" userId="9ca786a045148134" providerId="Windows Live" clId="Web-{06CCF5A1-2D01-4DFE-8C70-099F7A483430}" dt="2021-06-21T10:50:02.448" v="534" actId="20577"/>
        <pc:sldMkLst>
          <pc:docMk/>
          <pc:sldMk cId="1386433345" sldId="567"/>
        </pc:sldMkLst>
        <pc:spChg chg="mod">
          <ac:chgData name="Kshitij Srivastava" userId="9ca786a045148134" providerId="Windows Live" clId="Web-{06CCF5A1-2D01-4DFE-8C70-099F7A483430}" dt="2021-06-21T10:19:30.384" v="364" actId="20577"/>
          <ac:spMkLst>
            <pc:docMk/>
            <pc:sldMk cId="1386433345" sldId="567"/>
            <ac:spMk id="2" creationId="{DC939EB0-CAD0-41B4-B21E-046D00354C50}"/>
          </ac:spMkLst>
        </pc:spChg>
        <pc:spChg chg="add">
          <ac:chgData name="Kshitij Srivastava" userId="9ca786a045148134" providerId="Windows Live" clId="Web-{06CCF5A1-2D01-4DFE-8C70-099F7A483430}" dt="2021-06-21T10:40:02.422" v="504"/>
          <ac:spMkLst>
            <pc:docMk/>
            <pc:sldMk cId="1386433345" sldId="567"/>
            <ac:spMk id="3" creationId="{6BE286AB-CBA0-43D9-9FE6-F7A59B21B07C}"/>
          </ac:spMkLst>
        </pc:spChg>
        <pc:spChg chg="mod">
          <ac:chgData name="Kshitij Srivastava" userId="9ca786a045148134" providerId="Windows Live" clId="Web-{06CCF5A1-2D01-4DFE-8C70-099F7A483430}" dt="2021-06-21T10:48:44.837" v="528" actId="20577"/>
          <ac:spMkLst>
            <pc:docMk/>
            <pc:sldMk cId="1386433345" sldId="567"/>
            <ac:spMk id="24" creationId="{0BF72A92-78A3-4628-86CC-03700D9253D8}"/>
          </ac:spMkLst>
        </pc:spChg>
        <pc:spChg chg="mod">
          <ac:chgData name="Kshitij Srivastava" userId="9ca786a045148134" providerId="Windows Live" clId="Web-{06CCF5A1-2D01-4DFE-8C70-099F7A483430}" dt="2021-06-21T10:35:07.464" v="440" actId="20577"/>
          <ac:spMkLst>
            <pc:docMk/>
            <pc:sldMk cId="1386433345" sldId="567"/>
            <ac:spMk id="30" creationId="{1978D7F4-432F-41D7-B5AD-11D9CB1AF25F}"/>
          </ac:spMkLst>
        </pc:spChg>
        <pc:spChg chg="mod">
          <ac:chgData name="Kshitij Srivastava" userId="9ca786a045148134" providerId="Windows Live" clId="Web-{06CCF5A1-2D01-4DFE-8C70-099F7A483430}" dt="2021-06-21T10:48:59.291" v="531" actId="1076"/>
          <ac:spMkLst>
            <pc:docMk/>
            <pc:sldMk cId="1386433345" sldId="567"/>
            <ac:spMk id="38" creationId="{BC85A6BC-8B2A-472A-BFF9-7B32901EFC63}"/>
          </ac:spMkLst>
        </pc:spChg>
        <pc:spChg chg="mod">
          <ac:chgData name="Kshitij Srivastava" userId="9ca786a045148134" providerId="Windows Live" clId="Web-{06CCF5A1-2D01-4DFE-8C70-099F7A483430}" dt="2021-06-21T10:50:02.448" v="534" actId="20577"/>
          <ac:spMkLst>
            <pc:docMk/>
            <pc:sldMk cId="1386433345" sldId="567"/>
            <ac:spMk id="40" creationId="{BDBFDDBE-7E0B-49AE-A106-E07C0B6F3D07}"/>
          </ac:spMkLst>
        </pc:spChg>
        <pc:spChg chg="del">
          <ac:chgData name="Kshitij Srivastava" userId="9ca786a045148134" providerId="Windows Live" clId="Web-{06CCF5A1-2D01-4DFE-8C70-099F7A483430}" dt="2021-06-21T10:40:01.891" v="503"/>
          <ac:spMkLst>
            <pc:docMk/>
            <pc:sldMk cId="1386433345" sldId="567"/>
            <ac:spMk id="42" creationId="{FD678343-B2E8-4BA1-9976-5ABBD0BA0281}"/>
          </ac:spMkLst>
        </pc:spChg>
      </pc:sldChg>
      <pc:sldChg chg="modSp del">
        <pc:chgData name="Kshitij Srivastava" userId="9ca786a045148134" providerId="Windows Live" clId="Web-{06CCF5A1-2D01-4DFE-8C70-099F7A483430}" dt="2021-06-21T10:30:02.786" v="399"/>
        <pc:sldMkLst>
          <pc:docMk/>
          <pc:sldMk cId="3197195824" sldId="608"/>
        </pc:sldMkLst>
        <pc:spChg chg="mod">
          <ac:chgData name="Kshitij Srivastava" userId="9ca786a045148134" providerId="Windows Live" clId="Web-{06CCF5A1-2D01-4DFE-8C70-099F7A483430}" dt="2021-06-21T10:19:33.400" v="365" actId="20577"/>
          <ac:spMkLst>
            <pc:docMk/>
            <pc:sldMk cId="3197195824" sldId="608"/>
            <ac:spMk id="2" creationId="{FD9CC597-7A20-4DCD-8232-6EE7ABDF18C1}"/>
          </ac:spMkLst>
        </pc:spChg>
      </pc:sldChg>
      <pc:sldChg chg="del">
        <pc:chgData name="Kshitij Srivastava" userId="9ca786a045148134" providerId="Windows Live" clId="Web-{06CCF5A1-2D01-4DFE-8C70-099F7A483430}" dt="2021-06-21T09:55:05.452" v="0"/>
        <pc:sldMkLst>
          <pc:docMk/>
          <pc:sldMk cId="2844162641" sldId="609"/>
        </pc:sldMkLst>
      </pc:sldChg>
      <pc:sldChg chg="modSp new">
        <pc:chgData name="Kshitij Srivastava" userId="9ca786a045148134" providerId="Windows Live" clId="Web-{06CCF5A1-2D01-4DFE-8C70-099F7A483430}" dt="2021-06-21T10:03:59.790" v="39" actId="20577"/>
        <pc:sldMkLst>
          <pc:docMk/>
          <pc:sldMk cId="1792235875" sldId="621"/>
        </pc:sldMkLst>
        <pc:spChg chg="mod">
          <ac:chgData name="Kshitij Srivastava" userId="9ca786a045148134" providerId="Windows Live" clId="Web-{06CCF5A1-2D01-4DFE-8C70-099F7A483430}" dt="2021-06-21T10:01:54.303" v="4" actId="20577"/>
          <ac:spMkLst>
            <pc:docMk/>
            <pc:sldMk cId="1792235875" sldId="621"/>
            <ac:spMk id="2" creationId="{5FF6AB5B-B175-4582-BCE4-A7C42AC21F6D}"/>
          </ac:spMkLst>
        </pc:spChg>
        <pc:spChg chg="mod">
          <ac:chgData name="Kshitij Srivastava" userId="9ca786a045148134" providerId="Windows Live" clId="Web-{06CCF5A1-2D01-4DFE-8C70-099F7A483430}" dt="2021-06-21T10:03:59.790" v="39" actId="20577"/>
          <ac:spMkLst>
            <pc:docMk/>
            <pc:sldMk cId="1792235875" sldId="621"/>
            <ac:spMk id="3" creationId="{5B6400DD-3831-42A2-AFA5-6A1961445A50}"/>
          </ac:spMkLst>
        </pc:spChg>
      </pc:sldChg>
      <pc:sldChg chg="add ord replId delAnim modAnim">
        <pc:chgData name="Kshitij Srivastava" userId="9ca786a045148134" providerId="Windows Live" clId="Web-{06CCF5A1-2D01-4DFE-8C70-099F7A483430}" dt="2021-06-21T10:02:58.914" v="12"/>
        <pc:sldMkLst>
          <pc:docMk/>
          <pc:sldMk cId="1413774232" sldId="622"/>
        </pc:sldMkLst>
      </pc:sldChg>
      <pc:sldChg chg="addSp delSp modSp new addAnim modAnim">
        <pc:chgData name="Kshitij Srivastava" userId="9ca786a045148134" providerId="Windows Live" clId="Web-{06CCF5A1-2D01-4DFE-8C70-099F7A483430}" dt="2021-06-21T11:06:16.340" v="565"/>
        <pc:sldMkLst>
          <pc:docMk/>
          <pc:sldMk cId="3224456178" sldId="623"/>
        </pc:sldMkLst>
        <pc:spChg chg="mod">
          <ac:chgData name="Kshitij Srivastava" userId="9ca786a045148134" providerId="Windows Live" clId="Web-{06CCF5A1-2D01-4DFE-8C70-099F7A483430}" dt="2021-06-21T10:13:35.472" v="270" actId="20577"/>
          <ac:spMkLst>
            <pc:docMk/>
            <pc:sldMk cId="3224456178" sldId="623"/>
            <ac:spMk id="2" creationId="{D33B7141-B765-4495-999E-EA74F65B58F6}"/>
          </ac:spMkLst>
        </pc:spChg>
        <pc:spChg chg="add mod">
          <ac:chgData name="Kshitij Srivastava" userId="9ca786a045148134" providerId="Windows Live" clId="Web-{06CCF5A1-2D01-4DFE-8C70-099F7A483430}" dt="2021-06-21T10:13:02.346" v="266" actId="14100"/>
          <ac:spMkLst>
            <pc:docMk/>
            <pc:sldMk cId="3224456178" sldId="623"/>
            <ac:spMk id="3" creationId="{BCEFEB59-98E2-4857-A3E0-216E2FBDEE1A}"/>
          </ac:spMkLst>
        </pc:spChg>
        <pc:spChg chg="add mod">
          <ac:chgData name="Kshitij Srivastava" userId="9ca786a045148134" providerId="Windows Live" clId="Web-{06CCF5A1-2D01-4DFE-8C70-099F7A483430}" dt="2021-06-21T10:13:23.409" v="269" actId="20577"/>
          <ac:spMkLst>
            <pc:docMk/>
            <pc:sldMk cId="3224456178" sldId="623"/>
            <ac:spMk id="4" creationId="{2757814E-2FCD-4ED7-8082-3E0E60AA1CB1}"/>
          </ac:spMkLst>
        </pc:spChg>
        <pc:spChg chg="add del mod">
          <ac:chgData name="Kshitij Srivastava" userId="9ca786a045148134" providerId="Windows Live" clId="Web-{06CCF5A1-2D01-4DFE-8C70-099F7A483430}" dt="2021-06-21T10:15:18.083" v="276"/>
          <ac:spMkLst>
            <pc:docMk/>
            <pc:sldMk cId="3224456178" sldId="623"/>
            <ac:spMk id="5" creationId="{F48FAA0F-CB2E-4190-BDA6-8CEF2A232545}"/>
          </ac:spMkLst>
        </pc:spChg>
        <pc:spChg chg="add mod">
          <ac:chgData name="Kshitij Srivastava" userId="9ca786a045148134" providerId="Windows Live" clId="Web-{06CCF5A1-2D01-4DFE-8C70-099F7A483430}" dt="2021-06-21T10:16:18.397" v="293" actId="20577"/>
          <ac:spMkLst>
            <pc:docMk/>
            <pc:sldMk cId="3224456178" sldId="623"/>
            <ac:spMk id="6" creationId="{13D1E92D-F40C-4F57-AEBE-F1C5C120FD20}"/>
          </ac:spMkLst>
        </pc:spChg>
        <pc:spChg chg="add mod">
          <ac:chgData name="Kshitij Srivastava" userId="9ca786a045148134" providerId="Windows Live" clId="Web-{06CCF5A1-2D01-4DFE-8C70-099F7A483430}" dt="2021-06-21T10:18:26.633" v="362" actId="20577"/>
          <ac:spMkLst>
            <pc:docMk/>
            <pc:sldMk cId="3224456178" sldId="623"/>
            <ac:spMk id="7" creationId="{02B72CE4-5970-4AB4-98CA-0B9A0C961C4E}"/>
          </ac:spMkLst>
        </pc:spChg>
        <pc:spChg chg="add mod">
          <ac:chgData name="Kshitij Srivastava" userId="9ca786a045148134" providerId="Windows Live" clId="Web-{06CCF5A1-2D01-4DFE-8C70-099F7A483430}" dt="2021-06-21T10:18:07.899" v="358"/>
          <ac:spMkLst>
            <pc:docMk/>
            <pc:sldMk cId="3224456178" sldId="623"/>
            <ac:spMk id="8" creationId="{8A05A278-D483-4DAF-868B-C7E5730F5FDC}"/>
          </ac:spMkLst>
        </pc:spChg>
      </pc:sldChg>
      <pc:sldChg chg="addSp delSp modSp add ord replId">
        <pc:chgData name="Kshitij Srivastava" userId="9ca786a045148134" providerId="Windows Live" clId="Web-{06CCF5A1-2D01-4DFE-8C70-099F7A483430}" dt="2021-06-21T10:11:20.219" v="258" actId="1076"/>
        <pc:sldMkLst>
          <pc:docMk/>
          <pc:sldMk cId="2456523366" sldId="624"/>
        </pc:sldMkLst>
        <pc:graphicFrameChg chg="add mod modGraphic">
          <ac:chgData name="Kshitij Srivastava" userId="9ca786a045148134" providerId="Windows Live" clId="Web-{06CCF5A1-2D01-4DFE-8C70-099F7A483430}" dt="2021-06-21T10:09:10.842" v="160"/>
          <ac:graphicFrameMkLst>
            <pc:docMk/>
            <pc:sldMk cId="2456523366" sldId="624"/>
            <ac:graphicFrameMk id="4" creationId="{08185849-94D1-4049-8A18-70CDAAB78A0D}"/>
          </ac:graphicFrameMkLst>
        </pc:graphicFrameChg>
        <pc:graphicFrameChg chg="add del">
          <ac:chgData name="Kshitij Srivastava" userId="9ca786a045148134" providerId="Windows Live" clId="Web-{06CCF5A1-2D01-4DFE-8C70-099F7A483430}" dt="2021-06-21T10:07:16.903" v="46"/>
          <ac:graphicFrameMkLst>
            <pc:docMk/>
            <pc:sldMk cId="2456523366" sldId="624"/>
            <ac:graphicFrameMk id="5" creationId="{5159ECAF-51D1-4676-81FC-7511C5546349}"/>
          </ac:graphicFrameMkLst>
        </pc:graphicFrameChg>
        <pc:graphicFrameChg chg="add mod modGraphic">
          <ac:chgData name="Kshitij Srivastava" userId="9ca786a045148134" providerId="Windows Live" clId="Web-{06CCF5A1-2D01-4DFE-8C70-099F7A483430}" dt="2021-06-21T10:11:20.219" v="258" actId="1076"/>
          <ac:graphicFrameMkLst>
            <pc:docMk/>
            <pc:sldMk cId="2456523366" sldId="624"/>
            <ac:graphicFrameMk id="6" creationId="{C61C8F43-5780-4474-BB41-A1A71A42C2DD}"/>
          </ac:graphicFrameMkLst>
        </pc:graphicFrameChg>
      </pc:sldChg>
      <pc:sldChg chg="add ord replId">
        <pc:chgData name="Kshitij Srivastava" userId="9ca786a045148134" providerId="Windows Live" clId="Web-{06CCF5A1-2D01-4DFE-8C70-099F7A483430}" dt="2021-06-21T11:01:16.132" v="545"/>
        <pc:sldMkLst>
          <pc:docMk/>
          <pc:sldMk cId="4101539875" sldId="625"/>
        </pc:sldMkLst>
      </pc:sldChg>
    </pc:docChg>
  </pc:docChgLst>
  <pc:docChgLst>
    <pc:chgData name="Kshitij Srivastava" userId="9ca786a045148134" providerId="Windows Live" clId="Web-{EB8BEBBC-C44D-459E-9746-681EA33610C6}"/>
    <pc:docChg chg="">
      <pc:chgData name="Kshitij Srivastava" userId="9ca786a045148134" providerId="Windows Live" clId="Web-{EB8BEBBC-C44D-459E-9746-681EA33610C6}" dt="2021-05-24T04:11:30.317" v="0"/>
      <pc:docMkLst>
        <pc:docMk/>
      </pc:docMkLst>
      <pc:sldChg chg="addCm">
        <pc:chgData name="Kshitij Srivastava" userId="9ca786a045148134" providerId="Windows Live" clId="Web-{EB8BEBBC-C44D-459E-9746-681EA33610C6}" dt="2021-05-24T04:11:30.317" v="0"/>
        <pc:sldMkLst>
          <pc:docMk/>
          <pc:sldMk cId="1364492720" sldId="365"/>
        </pc:sldMkLst>
      </pc:sldChg>
    </pc:docChg>
  </pc:docChgLst>
  <pc:docChgLst>
    <pc:chgData name="Kshitij Srivastava" userId="9ca786a045148134" providerId="Windows Live" clId="Web-{9FA07909-B972-4AF8-8754-C9CF8069CD31}"/>
    <pc:docChg chg="addSld modSld">
      <pc:chgData name="Kshitij Srivastava" userId="9ca786a045148134" providerId="Windows Live" clId="Web-{9FA07909-B972-4AF8-8754-C9CF8069CD31}" dt="2021-05-11T17:33:15.282" v="115"/>
      <pc:docMkLst>
        <pc:docMk/>
      </pc:docMkLst>
      <pc:sldChg chg="modSp">
        <pc:chgData name="Kshitij Srivastava" userId="9ca786a045148134" providerId="Windows Live" clId="Web-{9FA07909-B972-4AF8-8754-C9CF8069CD31}" dt="2021-05-11T17:22:21.962" v="3" actId="20577"/>
        <pc:sldMkLst>
          <pc:docMk/>
          <pc:sldMk cId="635188140" sldId="260"/>
        </pc:sldMkLst>
        <pc:spChg chg="mod">
          <ac:chgData name="Kshitij Srivastava" userId="9ca786a045148134" providerId="Windows Live" clId="Web-{9FA07909-B972-4AF8-8754-C9CF8069CD31}" dt="2021-05-11T17:22:21.962" v="3" actId="20577"/>
          <ac:spMkLst>
            <pc:docMk/>
            <pc:sldMk cId="635188140" sldId="260"/>
            <ac:spMk id="2" creationId="{4632F321-E973-4487-A6FA-6E36E79CA257}"/>
          </ac:spMkLst>
        </pc:spChg>
      </pc:sldChg>
      <pc:sldChg chg="modSp">
        <pc:chgData name="Kshitij Srivastava" userId="9ca786a045148134" providerId="Windows Live" clId="Web-{9FA07909-B972-4AF8-8754-C9CF8069CD31}" dt="2021-05-11T17:23:28.790" v="5" actId="20577"/>
        <pc:sldMkLst>
          <pc:docMk/>
          <pc:sldMk cId="4069928090" sldId="261"/>
        </pc:sldMkLst>
        <pc:spChg chg="mod">
          <ac:chgData name="Kshitij Srivastava" userId="9ca786a045148134" providerId="Windows Live" clId="Web-{9FA07909-B972-4AF8-8754-C9CF8069CD31}" dt="2021-05-11T17:23:28.790" v="5" actId="20577"/>
          <ac:spMkLst>
            <pc:docMk/>
            <pc:sldMk cId="4069928090" sldId="261"/>
            <ac:spMk id="14" creationId="{A8E0C88E-62E4-4CDF-BF72-66CF3C1E7471}"/>
          </ac:spMkLst>
        </pc:spChg>
      </pc:sldChg>
      <pc:sldChg chg="addSp modSp">
        <pc:chgData name="Kshitij Srivastava" userId="9ca786a045148134" providerId="Windows Live" clId="Web-{9FA07909-B972-4AF8-8754-C9CF8069CD31}" dt="2021-05-11T17:26:46.318" v="16" actId="14100"/>
        <pc:sldMkLst>
          <pc:docMk/>
          <pc:sldMk cId="446092290" sldId="301"/>
        </pc:sldMkLst>
        <pc:cxnChg chg="mod">
          <ac:chgData name="Kshitij Srivastava" userId="9ca786a045148134" providerId="Windows Live" clId="Web-{9FA07909-B972-4AF8-8754-C9CF8069CD31}" dt="2021-05-11T17:26:46.318" v="16" actId="14100"/>
          <ac:cxnSpMkLst>
            <pc:docMk/>
            <pc:sldMk cId="446092290" sldId="301"/>
            <ac:cxnSpMk id="18" creationId="{96BF272F-5CB2-475D-8D18-E18EF490FDB3}"/>
          </ac:cxnSpMkLst>
        </pc:cxnChg>
        <pc:cxnChg chg="add mod">
          <ac:chgData name="Kshitij Srivastava" userId="9ca786a045148134" providerId="Windows Live" clId="Web-{9FA07909-B972-4AF8-8754-C9CF8069CD31}" dt="2021-05-11T17:26:07.725" v="13" actId="14100"/>
          <ac:cxnSpMkLst>
            <pc:docMk/>
            <pc:sldMk cId="446092290" sldId="301"/>
            <ac:cxnSpMk id="27" creationId="{18BE4B7B-FDB5-459D-ACB4-718C6882E6E5}"/>
          </ac:cxnSpMkLst>
        </pc:cxnChg>
      </pc:sldChg>
      <pc:sldChg chg="addSp delSp modSp new mod modClrScheme addAnim delAnim modAnim chgLayout">
        <pc:chgData name="Kshitij Srivastava" userId="9ca786a045148134" providerId="Windows Live" clId="Web-{9FA07909-B972-4AF8-8754-C9CF8069CD31}" dt="2021-05-11T17:33:15.282" v="115"/>
        <pc:sldMkLst>
          <pc:docMk/>
          <pc:sldMk cId="3419451537" sldId="315"/>
        </pc:sldMkLst>
        <pc:spChg chg="mod ord">
          <ac:chgData name="Kshitij Srivastava" userId="9ca786a045148134" providerId="Windows Live" clId="Web-{9FA07909-B972-4AF8-8754-C9CF8069CD31}" dt="2021-05-11T17:30:16.597" v="76"/>
          <ac:spMkLst>
            <pc:docMk/>
            <pc:sldMk cId="3419451537" sldId="315"/>
            <ac:spMk id="2" creationId="{084DF9E9-3219-4B4D-8D0C-302E129554F9}"/>
          </ac:spMkLst>
        </pc:spChg>
        <pc:spChg chg="del">
          <ac:chgData name="Kshitij Srivastava" userId="9ca786a045148134" providerId="Windows Live" clId="Web-{9FA07909-B972-4AF8-8754-C9CF8069CD31}" dt="2021-05-11T17:30:16.597" v="76"/>
          <ac:spMkLst>
            <pc:docMk/>
            <pc:sldMk cId="3419451537" sldId="315"/>
            <ac:spMk id="3" creationId="{EA04BFEE-46E5-4F71-90DE-65BD98999A98}"/>
          </ac:spMkLst>
        </pc:spChg>
        <pc:spChg chg="add mod">
          <ac:chgData name="Kshitij Srivastava" userId="9ca786a045148134" providerId="Windows Live" clId="Web-{9FA07909-B972-4AF8-8754-C9CF8069CD31}" dt="2021-05-11T17:30:44.096" v="77"/>
          <ac:spMkLst>
            <pc:docMk/>
            <pc:sldMk cId="3419451537" sldId="315"/>
            <ac:spMk id="5" creationId="{206F5EE1-DF79-41BD-8FF6-98DAE9BD0C34}"/>
          </ac:spMkLst>
        </pc:spChg>
        <pc:spChg chg="add mod">
          <ac:chgData name="Kshitij Srivastava" userId="9ca786a045148134" providerId="Windows Live" clId="Web-{9FA07909-B972-4AF8-8754-C9CF8069CD31}" dt="2021-05-11T17:30:44.128" v="78"/>
          <ac:spMkLst>
            <pc:docMk/>
            <pc:sldMk cId="3419451537" sldId="315"/>
            <ac:spMk id="7" creationId="{F60B7BCB-3041-4CDC-8931-A797A57E7081}"/>
          </ac:spMkLst>
        </pc:spChg>
        <pc:spChg chg="add mod">
          <ac:chgData name="Kshitij Srivastava" userId="9ca786a045148134" providerId="Windows Live" clId="Web-{9FA07909-B972-4AF8-8754-C9CF8069CD31}" dt="2021-05-11T17:30:44.159" v="79"/>
          <ac:spMkLst>
            <pc:docMk/>
            <pc:sldMk cId="3419451537" sldId="315"/>
            <ac:spMk id="9" creationId="{75BF8699-9D0D-43EE-9767-BD35040EAE33}"/>
          </ac:spMkLst>
        </pc:spChg>
        <pc:spChg chg="add mod">
          <ac:chgData name="Kshitij Srivastava" userId="9ca786a045148134" providerId="Windows Live" clId="Web-{9FA07909-B972-4AF8-8754-C9CF8069CD31}" dt="2021-05-11T17:30:44.190" v="80"/>
          <ac:spMkLst>
            <pc:docMk/>
            <pc:sldMk cId="3419451537" sldId="315"/>
            <ac:spMk id="11" creationId="{9C6891C2-95A0-4C17-B914-D0EAFA87112D}"/>
          </ac:spMkLst>
        </pc:spChg>
        <pc:spChg chg="add mod">
          <ac:chgData name="Kshitij Srivastava" userId="9ca786a045148134" providerId="Windows Live" clId="Web-{9FA07909-B972-4AF8-8754-C9CF8069CD31}" dt="2021-05-11T17:30:44.221" v="81"/>
          <ac:spMkLst>
            <pc:docMk/>
            <pc:sldMk cId="3419451537" sldId="315"/>
            <ac:spMk id="13" creationId="{530D036C-40EB-4923-97C0-150722C3AFB1}"/>
          </ac:spMkLst>
        </pc:spChg>
        <pc:spChg chg="add mod">
          <ac:chgData name="Kshitij Srivastava" userId="9ca786a045148134" providerId="Windows Live" clId="Web-{9FA07909-B972-4AF8-8754-C9CF8069CD31}" dt="2021-05-11T17:30:44.253" v="82"/>
          <ac:spMkLst>
            <pc:docMk/>
            <pc:sldMk cId="3419451537" sldId="315"/>
            <ac:spMk id="15" creationId="{7254F97C-64FE-486F-8E69-7F4046AD57E7}"/>
          </ac:spMkLst>
        </pc:spChg>
        <pc:spChg chg="add del">
          <ac:chgData name="Kshitij Srivastava" userId="9ca786a045148134" providerId="Windows Live" clId="Web-{9FA07909-B972-4AF8-8754-C9CF8069CD31}" dt="2021-05-11T17:29:08.066" v="61"/>
          <ac:spMkLst>
            <pc:docMk/>
            <pc:sldMk cId="3419451537" sldId="315"/>
            <ac:spMk id="17" creationId="{BC3F4A4C-B665-4AF2-A7E3-2E77F8007AE1}"/>
          </ac:spMkLst>
        </pc:spChg>
        <pc:spChg chg="add del">
          <ac:chgData name="Kshitij Srivastava" userId="9ca786a045148134" providerId="Windows Live" clId="Web-{9FA07909-B972-4AF8-8754-C9CF8069CD31}" dt="2021-05-11T17:29:08.066" v="60"/>
          <ac:spMkLst>
            <pc:docMk/>
            <pc:sldMk cId="3419451537" sldId="315"/>
            <ac:spMk id="19" creationId="{AAC3109C-296B-473B-B85A-FC41AD9C02CE}"/>
          </ac:spMkLst>
        </pc:spChg>
        <pc:spChg chg="add del">
          <ac:chgData name="Kshitij Srivastava" userId="9ca786a045148134" providerId="Windows Live" clId="Web-{9FA07909-B972-4AF8-8754-C9CF8069CD31}" dt="2021-05-11T17:29:08.066" v="59"/>
          <ac:spMkLst>
            <pc:docMk/>
            <pc:sldMk cId="3419451537" sldId="315"/>
            <ac:spMk id="21" creationId="{BB64198A-F040-4121-A095-3FE83E69CA3A}"/>
          </ac:spMkLst>
        </pc:spChg>
        <pc:spChg chg="add del">
          <ac:chgData name="Kshitij Srivastava" userId="9ca786a045148134" providerId="Windows Live" clId="Web-{9FA07909-B972-4AF8-8754-C9CF8069CD31}" dt="2021-05-11T17:29:08.066" v="58"/>
          <ac:spMkLst>
            <pc:docMk/>
            <pc:sldMk cId="3419451537" sldId="315"/>
            <ac:spMk id="23" creationId="{BAF06A4C-43BC-4F65-8CC8-95A07FABEBF0}"/>
          </ac:spMkLst>
        </pc:spChg>
        <pc:spChg chg="add del">
          <ac:chgData name="Kshitij Srivastava" userId="9ca786a045148134" providerId="Windows Live" clId="Web-{9FA07909-B972-4AF8-8754-C9CF8069CD31}" dt="2021-05-11T17:29:08.066" v="57"/>
          <ac:spMkLst>
            <pc:docMk/>
            <pc:sldMk cId="3419451537" sldId="315"/>
            <ac:spMk id="25" creationId="{19951AE1-D69E-4471-B120-C9F9E76E7677}"/>
          </ac:spMkLst>
        </pc:spChg>
        <pc:spChg chg="add del">
          <ac:chgData name="Kshitij Srivastava" userId="9ca786a045148134" providerId="Windows Live" clId="Web-{9FA07909-B972-4AF8-8754-C9CF8069CD31}" dt="2021-05-11T17:29:08.066" v="56"/>
          <ac:spMkLst>
            <pc:docMk/>
            <pc:sldMk cId="3419451537" sldId="315"/>
            <ac:spMk id="27" creationId="{3701F296-EDA3-4234-A160-7107B36DAE2B}"/>
          </ac:spMkLst>
        </pc:spChg>
        <pc:spChg chg="add mod">
          <ac:chgData name="Kshitij Srivastava" userId="9ca786a045148134" providerId="Windows Live" clId="Web-{9FA07909-B972-4AF8-8754-C9CF8069CD31}" dt="2021-05-11T17:30:44.300" v="83"/>
          <ac:spMkLst>
            <pc:docMk/>
            <pc:sldMk cId="3419451537" sldId="315"/>
            <ac:spMk id="29" creationId="{E1F29EC4-0079-4D50-981D-1204C03C56D3}"/>
          </ac:spMkLst>
        </pc:spChg>
      </pc:sldChg>
    </pc:docChg>
  </pc:docChgLst>
  <pc:docChgLst>
    <pc:chgData name="Kshitij Srivastava" userId="9ca786a045148134" providerId="Windows Live" clId="Web-{D664CE43-6757-4452-A03A-C66936F890F5}"/>
    <pc:docChg chg="addSld delSld modSld addMainMaster delMainMaster">
      <pc:chgData name="Kshitij Srivastava" userId="9ca786a045148134" providerId="Windows Live" clId="Web-{D664CE43-6757-4452-A03A-C66936F890F5}" dt="2021-05-04T18:27:36.324" v="558" actId="1076"/>
      <pc:docMkLst>
        <pc:docMk/>
      </pc:docMkLst>
      <pc:sldChg chg="delSp modSp mod modClrScheme delDesignElem chgLayout">
        <pc:chgData name="Kshitij Srivastava" userId="9ca786a045148134" providerId="Windows Live" clId="Web-{D664CE43-6757-4452-A03A-C66936F890F5}" dt="2021-05-04T17:55:21.753" v="330"/>
        <pc:sldMkLst>
          <pc:docMk/>
          <pc:sldMk cId="128632686" sldId="256"/>
        </pc:sldMkLst>
        <pc:spChg chg="mod ord">
          <ac:chgData name="Kshitij Srivastava" userId="9ca786a045148134" providerId="Windows Live" clId="Web-{D664CE43-6757-4452-A03A-C66936F890F5}" dt="2021-05-04T17:55:21.753" v="330"/>
          <ac:spMkLst>
            <pc:docMk/>
            <pc:sldMk cId="128632686" sldId="256"/>
            <ac:spMk id="2" creationId="{00000000-0000-0000-0000-000000000000}"/>
          </ac:spMkLst>
        </pc:spChg>
        <pc:spChg chg="del">
          <ac:chgData name="Kshitij Srivastava" userId="9ca786a045148134" providerId="Windows Live" clId="Web-{D664CE43-6757-4452-A03A-C66936F890F5}" dt="2021-05-04T17:52:49.193" v="324"/>
          <ac:spMkLst>
            <pc:docMk/>
            <pc:sldMk cId="128632686" sldId="256"/>
            <ac:spMk id="15" creationId="{A9286AD2-18A9-4868-A4E3-7A2097A20810}"/>
          </ac:spMkLst>
        </pc:spChg>
        <pc:cxnChg chg="del">
          <ac:chgData name="Kshitij Srivastava" userId="9ca786a045148134" providerId="Windows Live" clId="Web-{D664CE43-6757-4452-A03A-C66936F890F5}" dt="2021-05-04T17:52:49.193" v="324"/>
          <ac:cxnSpMkLst>
            <pc:docMk/>
            <pc:sldMk cId="128632686" sldId="256"/>
            <ac:cxnSpMk id="17" creationId="{E7A7CD63-7EC3-44F3-95D0-595C4019FF24}"/>
          </ac:cxnSpMkLst>
        </pc:cxnChg>
      </pc:sldChg>
      <pc:sldChg chg="addSp modSp mod modClrScheme addAnim modAnim chgLayout">
        <pc:chgData name="Kshitij Srivastava" userId="9ca786a045148134" providerId="Windows Live" clId="Web-{D664CE43-6757-4452-A03A-C66936F890F5}" dt="2021-05-04T17:55:21.753" v="330"/>
        <pc:sldMkLst>
          <pc:docMk/>
          <pc:sldMk cId="3160674845" sldId="257"/>
        </pc:sldMkLst>
        <pc:spChg chg="mod ord">
          <ac:chgData name="Kshitij Srivastava" userId="9ca786a045148134" providerId="Windows Live" clId="Web-{D664CE43-6757-4452-A03A-C66936F890F5}" dt="2021-05-04T17:55:21.753" v="330"/>
          <ac:spMkLst>
            <pc:docMk/>
            <pc:sldMk cId="3160674845" sldId="257"/>
            <ac:spMk id="2" creationId="{CA30D181-F3CB-45B9-A629-1243FD60A231}"/>
          </ac:spMkLst>
        </pc:spChg>
        <pc:spChg chg="add mod">
          <ac:chgData name="Kshitij Srivastava" userId="9ca786a045148134" providerId="Windows Live" clId="Web-{D664CE43-6757-4452-A03A-C66936F890F5}" dt="2021-05-04T17:39:10.906" v="200" actId="1076"/>
          <ac:spMkLst>
            <pc:docMk/>
            <pc:sldMk cId="3160674845" sldId="257"/>
            <ac:spMk id="3" creationId="{7D065123-16A5-4D41-AFF7-9BF5EA7DFCC9}"/>
          </ac:spMkLst>
        </pc:spChg>
        <pc:spChg chg="mod">
          <ac:chgData name="Kshitij Srivastava" userId="9ca786a045148134" providerId="Windows Live" clId="Web-{D664CE43-6757-4452-A03A-C66936F890F5}" dt="2021-05-04T17:39:10.327" v="168" actId="1076"/>
          <ac:spMkLst>
            <pc:docMk/>
            <pc:sldMk cId="3160674845" sldId="257"/>
            <ac:spMk id="4" creationId="{B4E951B4-2C97-48E5-A297-A0FF4F921814}"/>
          </ac:spMkLst>
        </pc:spChg>
        <pc:spChg chg="mod">
          <ac:chgData name="Kshitij Srivastava" userId="9ca786a045148134" providerId="Windows Live" clId="Web-{D664CE43-6757-4452-A03A-C66936F890F5}" dt="2021-05-04T17:39:10.374" v="171" actId="1076"/>
          <ac:spMkLst>
            <pc:docMk/>
            <pc:sldMk cId="3160674845" sldId="257"/>
            <ac:spMk id="6" creationId="{FD989DCE-0269-4FE4-BC18-87A0C661E2A4}"/>
          </ac:spMkLst>
        </pc:spChg>
        <pc:spChg chg="mod">
          <ac:chgData name="Kshitij Srivastava" userId="9ca786a045148134" providerId="Windows Live" clId="Web-{D664CE43-6757-4452-A03A-C66936F890F5}" dt="2021-05-04T17:39:10.437" v="174" actId="1076"/>
          <ac:spMkLst>
            <pc:docMk/>
            <pc:sldMk cId="3160674845" sldId="257"/>
            <ac:spMk id="12" creationId="{CEA59F7C-EFCE-4FB9-AB5F-5CC960FD6F76}"/>
          </ac:spMkLst>
        </pc:spChg>
        <pc:spChg chg="mod">
          <ac:chgData name="Kshitij Srivastava" userId="9ca786a045148134" providerId="Windows Live" clId="Web-{D664CE43-6757-4452-A03A-C66936F890F5}" dt="2021-05-04T17:39:10.452" v="175" actId="1076"/>
          <ac:spMkLst>
            <pc:docMk/>
            <pc:sldMk cId="3160674845" sldId="257"/>
            <ac:spMk id="13" creationId="{FB4CCF8A-BC22-424F-8543-E108FFCD48D0}"/>
          </ac:spMkLst>
        </pc:spChg>
        <pc:spChg chg="mod">
          <ac:chgData name="Kshitij Srivastava" userId="9ca786a045148134" providerId="Windows Live" clId="Web-{D664CE43-6757-4452-A03A-C66936F890F5}" dt="2021-05-04T17:39:10.468" v="176" actId="1076"/>
          <ac:spMkLst>
            <pc:docMk/>
            <pc:sldMk cId="3160674845" sldId="257"/>
            <ac:spMk id="14" creationId="{2797707D-AC51-4A0F-AFDE-B3A321CF0BDE}"/>
          </ac:spMkLst>
        </pc:spChg>
        <pc:spChg chg="mod">
          <ac:chgData name="Kshitij Srivastava" userId="9ca786a045148134" providerId="Windows Live" clId="Web-{D664CE43-6757-4452-A03A-C66936F890F5}" dt="2021-05-04T17:39:10.484" v="177" actId="1076"/>
          <ac:spMkLst>
            <pc:docMk/>
            <pc:sldMk cId="3160674845" sldId="257"/>
            <ac:spMk id="15" creationId="{22E376CC-5CD1-45FD-B76A-6416556C2FDA}"/>
          </ac:spMkLst>
        </pc:spChg>
        <pc:spChg chg="mod">
          <ac:chgData name="Kshitij Srivastava" userId="9ca786a045148134" providerId="Windows Live" clId="Web-{D664CE43-6757-4452-A03A-C66936F890F5}" dt="2021-05-04T17:39:10.499" v="178" actId="1076"/>
          <ac:spMkLst>
            <pc:docMk/>
            <pc:sldMk cId="3160674845" sldId="257"/>
            <ac:spMk id="16" creationId="{D2579FA3-8662-452C-A507-3206D818F7DC}"/>
          </ac:spMkLst>
        </pc:spChg>
        <pc:spChg chg="mod">
          <ac:chgData name="Kshitij Srivastava" userId="9ca786a045148134" providerId="Windows Live" clId="Web-{D664CE43-6757-4452-A03A-C66936F890F5}" dt="2021-05-04T17:39:10.577" v="181" actId="1076"/>
          <ac:spMkLst>
            <pc:docMk/>
            <pc:sldMk cId="3160674845" sldId="257"/>
            <ac:spMk id="19" creationId="{E805890E-0FB8-4635-9F44-B1889E9021B1}"/>
          </ac:spMkLst>
        </pc:spChg>
        <pc:spChg chg="mod">
          <ac:chgData name="Kshitij Srivastava" userId="9ca786a045148134" providerId="Windows Live" clId="Web-{D664CE43-6757-4452-A03A-C66936F890F5}" dt="2021-05-04T17:39:10.640" v="184" actId="1076"/>
          <ac:spMkLst>
            <pc:docMk/>
            <pc:sldMk cId="3160674845" sldId="257"/>
            <ac:spMk id="22" creationId="{BEB3F80B-44E6-4C4C-8035-447B73AC8677}"/>
          </ac:spMkLst>
        </pc:spChg>
        <pc:spChg chg="mod">
          <ac:chgData name="Kshitij Srivastava" userId="9ca786a045148134" providerId="Windows Live" clId="Web-{D664CE43-6757-4452-A03A-C66936F890F5}" dt="2021-05-04T17:39:10.656" v="185" actId="1076"/>
          <ac:spMkLst>
            <pc:docMk/>
            <pc:sldMk cId="3160674845" sldId="257"/>
            <ac:spMk id="23" creationId="{BF242814-E461-48E7-8D58-F53C88E92494}"/>
          </ac:spMkLst>
        </pc:spChg>
        <pc:spChg chg="mod">
          <ac:chgData name="Kshitij Srivastava" userId="9ca786a045148134" providerId="Windows Live" clId="Web-{D664CE43-6757-4452-A03A-C66936F890F5}" dt="2021-05-04T17:39:10.671" v="186" actId="1076"/>
          <ac:spMkLst>
            <pc:docMk/>
            <pc:sldMk cId="3160674845" sldId="257"/>
            <ac:spMk id="24" creationId="{1F9A81B1-324A-4404-B510-24AC021035F7}"/>
          </ac:spMkLst>
        </pc:spChg>
        <pc:spChg chg="mod">
          <ac:chgData name="Kshitij Srivastava" userId="9ca786a045148134" providerId="Windows Live" clId="Web-{D664CE43-6757-4452-A03A-C66936F890F5}" dt="2021-05-04T17:39:10.687" v="187" actId="1076"/>
          <ac:spMkLst>
            <pc:docMk/>
            <pc:sldMk cId="3160674845" sldId="257"/>
            <ac:spMk id="25" creationId="{97E46798-C149-4E00-B3CE-9B536EF9B73C}"/>
          </ac:spMkLst>
        </pc:spChg>
        <pc:spChg chg="mod">
          <ac:chgData name="Kshitij Srivastava" userId="9ca786a045148134" providerId="Windows Live" clId="Web-{D664CE43-6757-4452-A03A-C66936F890F5}" dt="2021-05-04T17:39:10.702" v="188" actId="1076"/>
          <ac:spMkLst>
            <pc:docMk/>
            <pc:sldMk cId="3160674845" sldId="257"/>
            <ac:spMk id="26" creationId="{4F9BD52B-2955-40AB-AAC6-E6F2AA649521}"/>
          </ac:spMkLst>
        </pc:spChg>
        <pc:spChg chg="mod">
          <ac:chgData name="Kshitij Srivastava" userId="9ca786a045148134" providerId="Windows Live" clId="Web-{D664CE43-6757-4452-A03A-C66936F890F5}" dt="2021-05-04T17:39:10.765" v="191" actId="1076"/>
          <ac:spMkLst>
            <pc:docMk/>
            <pc:sldMk cId="3160674845" sldId="257"/>
            <ac:spMk id="29" creationId="{EDE77ECC-2051-436D-9BBD-6156D065B321}"/>
          </ac:spMkLst>
        </pc:spChg>
        <pc:spChg chg="mod">
          <ac:chgData name="Kshitij Srivastava" userId="9ca786a045148134" providerId="Windows Live" clId="Web-{D664CE43-6757-4452-A03A-C66936F890F5}" dt="2021-05-04T17:39:10.812" v="194" actId="1076"/>
          <ac:spMkLst>
            <pc:docMk/>
            <pc:sldMk cId="3160674845" sldId="257"/>
            <ac:spMk id="32" creationId="{38A3CFD7-8670-49A9-A7CD-70B5E97ADAF7}"/>
          </ac:spMkLst>
        </pc:spChg>
        <pc:spChg chg="mod">
          <ac:chgData name="Kshitij Srivastava" userId="9ca786a045148134" providerId="Windows Live" clId="Web-{D664CE43-6757-4452-A03A-C66936F890F5}" dt="2021-05-04T17:39:10.827" v="195" actId="1076"/>
          <ac:spMkLst>
            <pc:docMk/>
            <pc:sldMk cId="3160674845" sldId="257"/>
            <ac:spMk id="33" creationId="{BC73C367-7170-45D7-850F-C8AF0CAFD715}"/>
          </ac:spMkLst>
        </pc:spChg>
        <pc:spChg chg="mod">
          <ac:chgData name="Kshitij Srivastava" userId="9ca786a045148134" providerId="Windows Live" clId="Web-{D664CE43-6757-4452-A03A-C66936F890F5}" dt="2021-05-04T17:39:10.843" v="196" actId="1076"/>
          <ac:spMkLst>
            <pc:docMk/>
            <pc:sldMk cId="3160674845" sldId="257"/>
            <ac:spMk id="34" creationId="{E99C62AB-E11B-4ACB-9EE9-6CBC4C82942E}"/>
          </ac:spMkLst>
        </pc:spChg>
        <pc:spChg chg="mod">
          <ac:chgData name="Kshitij Srivastava" userId="9ca786a045148134" providerId="Windows Live" clId="Web-{D664CE43-6757-4452-A03A-C66936F890F5}" dt="2021-05-04T17:39:10.859" v="197" actId="1076"/>
          <ac:spMkLst>
            <pc:docMk/>
            <pc:sldMk cId="3160674845" sldId="257"/>
            <ac:spMk id="35" creationId="{69DF5389-EF98-46A8-A0D9-83D0EBE2A79C}"/>
          </ac:spMkLst>
        </pc:spChg>
        <pc:cxnChg chg="mod">
          <ac:chgData name="Kshitij Srivastava" userId="9ca786a045148134" providerId="Windows Live" clId="Web-{D664CE43-6757-4452-A03A-C66936F890F5}" dt="2021-05-04T17:39:10.359" v="170" actId="1076"/>
          <ac:cxnSpMkLst>
            <pc:docMk/>
            <pc:sldMk cId="3160674845" sldId="257"/>
            <ac:cxnSpMk id="5" creationId="{5DB8EDC6-356C-4E0C-9232-85314EFC2C09}"/>
          </ac:cxnSpMkLst>
        </pc:cxnChg>
        <pc:cxnChg chg="mod">
          <ac:chgData name="Kshitij Srivastava" userId="9ca786a045148134" providerId="Windows Live" clId="Web-{D664CE43-6757-4452-A03A-C66936F890F5}" dt="2021-05-04T17:39:10.390" v="172" actId="1076"/>
          <ac:cxnSpMkLst>
            <pc:docMk/>
            <pc:sldMk cId="3160674845" sldId="257"/>
            <ac:cxnSpMk id="7" creationId="{86895F86-3AC0-4955-85B3-B67858D2A336}"/>
          </ac:cxnSpMkLst>
        </pc:cxnChg>
        <pc:cxnChg chg="mod">
          <ac:chgData name="Kshitij Srivastava" userId="9ca786a045148134" providerId="Windows Live" clId="Web-{D664CE43-6757-4452-A03A-C66936F890F5}" dt="2021-05-04T17:39:10.359" v="169" actId="1076"/>
          <ac:cxnSpMkLst>
            <pc:docMk/>
            <pc:sldMk cId="3160674845" sldId="257"/>
            <ac:cxnSpMk id="9" creationId="{8EF69A78-E5EF-42EF-A387-65564731EED4}"/>
          </ac:cxnSpMkLst>
        </pc:cxnChg>
        <pc:cxnChg chg="mod">
          <ac:chgData name="Kshitij Srivastava" userId="9ca786a045148134" providerId="Windows Live" clId="Web-{D664CE43-6757-4452-A03A-C66936F890F5}" dt="2021-05-04T17:39:10.406" v="173" actId="1076"/>
          <ac:cxnSpMkLst>
            <pc:docMk/>
            <pc:sldMk cId="3160674845" sldId="257"/>
            <ac:cxnSpMk id="10" creationId="{F88FABA4-8CE9-4DA6-A5FA-EE3D187ED35C}"/>
          </ac:cxnSpMkLst>
        </pc:cxnChg>
        <pc:cxnChg chg="mod">
          <ac:chgData name="Kshitij Srivastava" userId="9ca786a045148134" providerId="Windows Live" clId="Web-{D664CE43-6757-4452-A03A-C66936F890F5}" dt="2021-05-04T17:39:10.515" v="179" actId="1076"/>
          <ac:cxnSpMkLst>
            <pc:docMk/>
            <pc:sldMk cId="3160674845" sldId="257"/>
            <ac:cxnSpMk id="17" creationId="{D8073A9B-08B3-4535-B05C-00B67ABEAC67}"/>
          </ac:cxnSpMkLst>
        </pc:cxnChg>
        <pc:cxnChg chg="mod">
          <ac:chgData name="Kshitij Srivastava" userId="9ca786a045148134" providerId="Windows Live" clId="Web-{D664CE43-6757-4452-A03A-C66936F890F5}" dt="2021-05-04T17:39:10.546" v="180" actId="1076"/>
          <ac:cxnSpMkLst>
            <pc:docMk/>
            <pc:sldMk cId="3160674845" sldId="257"/>
            <ac:cxnSpMk id="18" creationId="{259A73CA-AFFC-4AC9-B6A2-F87A4646FEA8}"/>
          </ac:cxnSpMkLst>
        </pc:cxnChg>
        <pc:cxnChg chg="mod">
          <ac:chgData name="Kshitij Srivastava" userId="9ca786a045148134" providerId="Windows Live" clId="Web-{D664CE43-6757-4452-A03A-C66936F890F5}" dt="2021-05-04T17:39:10.609" v="182" actId="1076"/>
          <ac:cxnSpMkLst>
            <pc:docMk/>
            <pc:sldMk cId="3160674845" sldId="257"/>
            <ac:cxnSpMk id="20" creationId="{781989A4-A86A-4A61-AAAC-8E696ADE9E36}"/>
          </ac:cxnSpMkLst>
        </pc:cxnChg>
        <pc:cxnChg chg="mod">
          <ac:chgData name="Kshitij Srivastava" userId="9ca786a045148134" providerId="Windows Live" clId="Web-{D664CE43-6757-4452-A03A-C66936F890F5}" dt="2021-05-04T17:39:10.624" v="183" actId="1076"/>
          <ac:cxnSpMkLst>
            <pc:docMk/>
            <pc:sldMk cId="3160674845" sldId="257"/>
            <ac:cxnSpMk id="21" creationId="{FD1BA043-892E-453C-B313-0DE6CAB4FC0D}"/>
          </ac:cxnSpMkLst>
        </pc:cxnChg>
        <pc:cxnChg chg="mod">
          <ac:chgData name="Kshitij Srivastava" userId="9ca786a045148134" providerId="Windows Live" clId="Web-{D664CE43-6757-4452-A03A-C66936F890F5}" dt="2021-05-04T17:39:10.718" v="189" actId="1076"/>
          <ac:cxnSpMkLst>
            <pc:docMk/>
            <pc:sldMk cId="3160674845" sldId="257"/>
            <ac:cxnSpMk id="27" creationId="{B72B25CA-C8CF-41E2-BE9B-33E83CC73B85}"/>
          </ac:cxnSpMkLst>
        </pc:cxnChg>
        <pc:cxnChg chg="mod">
          <ac:chgData name="Kshitij Srivastava" userId="9ca786a045148134" providerId="Windows Live" clId="Web-{D664CE43-6757-4452-A03A-C66936F890F5}" dt="2021-05-04T17:39:10.749" v="190" actId="1076"/>
          <ac:cxnSpMkLst>
            <pc:docMk/>
            <pc:sldMk cId="3160674845" sldId="257"/>
            <ac:cxnSpMk id="28" creationId="{1A99CF71-35A7-4B50-B89A-920AF970B330}"/>
          </ac:cxnSpMkLst>
        </pc:cxnChg>
        <pc:cxnChg chg="mod">
          <ac:chgData name="Kshitij Srivastava" userId="9ca786a045148134" providerId="Windows Live" clId="Web-{D664CE43-6757-4452-A03A-C66936F890F5}" dt="2021-05-04T17:39:10.781" v="192" actId="1076"/>
          <ac:cxnSpMkLst>
            <pc:docMk/>
            <pc:sldMk cId="3160674845" sldId="257"/>
            <ac:cxnSpMk id="30" creationId="{663062AF-4A9C-464A-ACEC-6B3D6B5B04B3}"/>
          </ac:cxnSpMkLst>
        </pc:cxnChg>
        <pc:cxnChg chg="mod">
          <ac:chgData name="Kshitij Srivastava" userId="9ca786a045148134" providerId="Windows Live" clId="Web-{D664CE43-6757-4452-A03A-C66936F890F5}" dt="2021-05-04T17:39:10.796" v="193" actId="1076"/>
          <ac:cxnSpMkLst>
            <pc:docMk/>
            <pc:sldMk cId="3160674845" sldId="257"/>
            <ac:cxnSpMk id="31" creationId="{B2CF7FD7-B8AE-4C92-B878-0B63CC990412}"/>
          </ac:cxnSpMkLst>
        </pc:cxnChg>
        <pc:cxnChg chg="mod">
          <ac:chgData name="Kshitij Srivastava" userId="9ca786a045148134" providerId="Windows Live" clId="Web-{D664CE43-6757-4452-A03A-C66936F890F5}" dt="2021-05-04T17:39:10.874" v="198" actId="1076"/>
          <ac:cxnSpMkLst>
            <pc:docMk/>
            <pc:sldMk cId="3160674845" sldId="257"/>
            <ac:cxnSpMk id="37" creationId="{756EDCD7-7A73-49D6-8B08-E40C12D0EE39}"/>
          </ac:cxnSpMkLst>
        </pc:cxnChg>
        <pc:cxnChg chg="mod">
          <ac:chgData name="Kshitij Srivastava" userId="9ca786a045148134" providerId="Windows Live" clId="Web-{D664CE43-6757-4452-A03A-C66936F890F5}" dt="2021-05-04T17:39:10.890" v="199" actId="1076"/>
          <ac:cxnSpMkLst>
            <pc:docMk/>
            <pc:sldMk cId="3160674845" sldId="257"/>
            <ac:cxnSpMk id="38" creationId="{A8C45A41-4166-4274-829D-DF876DEE586D}"/>
          </ac:cxnSpMkLst>
        </pc:cxnChg>
      </pc:sldChg>
      <pc:sldChg chg="modSp mod modClrScheme addCm chgLayout">
        <pc:chgData name="Kshitij Srivastava" userId="9ca786a045148134" providerId="Windows Live" clId="Web-{D664CE43-6757-4452-A03A-C66936F890F5}" dt="2021-05-04T17:59:40.266" v="353"/>
        <pc:sldMkLst>
          <pc:docMk/>
          <pc:sldMk cId="1352602686" sldId="259"/>
        </pc:sldMkLst>
        <pc:spChg chg="mod ord">
          <ac:chgData name="Kshitij Srivastava" userId="9ca786a045148134" providerId="Windows Live" clId="Web-{D664CE43-6757-4452-A03A-C66936F890F5}" dt="2021-05-04T17:55:21.753" v="330"/>
          <ac:spMkLst>
            <pc:docMk/>
            <pc:sldMk cId="1352602686" sldId="259"/>
            <ac:spMk id="2" creationId="{4A1DBF79-C47E-4F10-8D43-BECAF147D994}"/>
          </ac:spMkLst>
        </pc:spChg>
        <pc:spChg chg="mod ord">
          <ac:chgData name="Kshitij Srivastava" userId="9ca786a045148134" providerId="Windows Live" clId="Web-{D664CE43-6757-4452-A03A-C66936F890F5}" dt="2021-05-04T17:55:21.753" v="330"/>
          <ac:spMkLst>
            <pc:docMk/>
            <pc:sldMk cId="1352602686" sldId="259"/>
            <ac:spMk id="3" creationId="{31E6380D-D481-4974-85AB-2BD88E132AFE}"/>
          </ac:spMkLst>
        </pc:spChg>
      </pc:sldChg>
      <pc:sldChg chg="modSp mod modClrScheme chgLayout">
        <pc:chgData name="Kshitij Srivastava" userId="9ca786a045148134" providerId="Windows Live" clId="Web-{D664CE43-6757-4452-A03A-C66936F890F5}" dt="2021-05-04T17:55:21.753" v="330"/>
        <pc:sldMkLst>
          <pc:docMk/>
          <pc:sldMk cId="635188140" sldId="260"/>
        </pc:sldMkLst>
        <pc:spChg chg="mod ord">
          <ac:chgData name="Kshitij Srivastava" userId="9ca786a045148134" providerId="Windows Live" clId="Web-{D664CE43-6757-4452-A03A-C66936F890F5}" dt="2021-05-04T17:55:21.753" v="330"/>
          <ac:spMkLst>
            <pc:docMk/>
            <pc:sldMk cId="635188140" sldId="260"/>
            <ac:spMk id="2" creationId="{4632F321-E973-4487-A6FA-6E36E79CA257}"/>
          </ac:spMkLst>
        </pc:spChg>
        <pc:spChg chg="mod ord">
          <ac:chgData name="Kshitij Srivastava" userId="9ca786a045148134" providerId="Windows Live" clId="Web-{D664CE43-6757-4452-A03A-C66936F890F5}" dt="2021-05-04T17:55:21.753" v="330"/>
          <ac:spMkLst>
            <pc:docMk/>
            <pc:sldMk cId="635188140" sldId="260"/>
            <ac:spMk id="3" creationId="{BA9748C2-1475-4DFA-A3B0-926E2D5B7501}"/>
          </ac:spMkLst>
        </pc:spChg>
      </pc:sldChg>
      <pc:sldChg chg="delSp modSp mod modClrScheme delDesignElem chgLayout">
        <pc:chgData name="Kshitij Srivastava" userId="9ca786a045148134" providerId="Windows Live" clId="Web-{D664CE43-6757-4452-A03A-C66936F890F5}" dt="2021-05-04T17:55:21.753" v="330"/>
        <pc:sldMkLst>
          <pc:docMk/>
          <pc:sldMk cId="4069928090" sldId="261"/>
        </pc:sldMkLst>
        <pc:spChg chg="del">
          <ac:chgData name="Kshitij Srivastava" userId="9ca786a045148134" providerId="Windows Live" clId="Web-{D664CE43-6757-4452-A03A-C66936F890F5}" dt="2021-05-04T17:52:49.193" v="324"/>
          <ac:spMkLst>
            <pc:docMk/>
            <pc:sldMk cId="4069928090" sldId="261"/>
            <ac:spMk id="9" creationId="{E97675C8-1328-460C-9EBF-6B446B67EAD3}"/>
          </ac:spMkLst>
        </pc:spChg>
        <pc:spChg chg="del">
          <ac:chgData name="Kshitij Srivastava" userId="9ca786a045148134" providerId="Windows Live" clId="Web-{D664CE43-6757-4452-A03A-C66936F890F5}" dt="2021-05-04T17:52:49.193" v="324"/>
          <ac:spMkLst>
            <pc:docMk/>
            <pc:sldMk cId="4069928090" sldId="261"/>
            <ac:spMk id="12" creationId="{BB2B8762-61F0-4F1B-9364-D633EE9D6AF5}"/>
          </ac:spMkLst>
        </pc:spChg>
        <pc:spChg chg="del">
          <ac:chgData name="Kshitij Srivastava" userId="9ca786a045148134" providerId="Windows Live" clId="Web-{D664CE43-6757-4452-A03A-C66936F890F5}" dt="2021-05-04T17:52:49.193" v="324"/>
          <ac:spMkLst>
            <pc:docMk/>
            <pc:sldMk cId="4069928090" sldId="261"/>
            <ac:spMk id="13" creationId="{C6417104-D4C1-4710-9982-2154A7F48492}"/>
          </ac:spMkLst>
        </pc:spChg>
        <pc:spChg chg="mod">
          <ac:chgData name="Kshitij Srivastava" userId="9ca786a045148134" providerId="Windows Live" clId="Web-{D664CE43-6757-4452-A03A-C66936F890F5}" dt="2021-05-04T17:54:08.082" v="327" actId="1076"/>
          <ac:spMkLst>
            <pc:docMk/>
            <pc:sldMk cId="4069928090" sldId="261"/>
            <ac:spMk id="14" creationId="{A8E0C88E-62E4-4CDF-BF72-66CF3C1E7471}"/>
          </ac:spMkLst>
        </pc:spChg>
        <pc:spChg chg="del">
          <ac:chgData name="Kshitij Srivastava" userId="9ca786a045148134" providerId="Windows Live" clId="Web-{D664CE43-6757-4452-A03A-C66936F890F5}" dt="2021-05-04T17:52:49.193" v="324"/>
          <ac:spMkLst>
            <pc:docMk/>
            <pc:sldMk cId="4069928090" sldId="261"/>
            <ac:spMk id="15" creationId="{626F1402-2DEC-4071-84AF-350C7BF00D43}"/>
          </ac:spMkLst>
        </pc:spChg>
        <pc:spChg chg="del">
          <ac:chgData name="Kshitij Srivastava" userId="9ca786a045148134" providerId="Windows Live" clId="Web-{D664CE43-6757-4452-A03A-C66936F890F5}" dt="2021-05-04T17:52:49.193" v="324"/>
          <ac:spMkLst>
            <pc:docMk/>
            <pc:sldMk cId="4069928090" sldId="261"/>
            <ac:spMk id="24" creationId="{DA52A394-10F4-4AA5-90E4-634D1E919DBA}"/>
          </ac:spMkLst>
        </pc:spChg>
        <pc:spChg chg="del">
          <ac:chgData name="Kshitij Srivastava" userId="9ca786a045148134" providerId="Windows Live" clId="Web-{D664CE43-6757-4452-A03A-C66936F890F5}" dt="2021-05-04T17:52:49.193" v="324"/>
          <ac:spMkLst>
            <pc:docMk/>
            <pc:sldMk cId="4069928090" sldId="261"/>
            <ac:spMk id="26" creationId="{07BDDC51-8BB2-42BE-8EA8-39B3E9AC1EF6}"/>
          </ac:spMkLst>
        </pc:spChg>
        <pc:picChg chg="mod ord">
          <ac:chgData name="Kshitij Srivastava" userId="9ca786a045148134" providerId="Windows Live" clId="Web-{D664CE43-6757-4452-A03A-C66936F890F5}" dt="2021-05-04T17:55:21.753" v="330"/>
          <ac:picMkLst>
            <pc:docMk/>
            <pc:sldMk cId="4069928090" sldId="261"/>
            <ac:picMk id="4" creationId="{3FB42391-B373-42F4-A733-A2C31CEFA747}"/>
          </ac:picMkLst>
        </pc:picChg>
        <pc:cxnChg chg="del">
          <ac:chgData name="Kshitij Srivastava" userId="9ca786a045148134" providerId="Windows Live" clId="Web-{D664CE43-6757-4452-A03A-C66936F890F5}" dt="2021-05-04T17:52:49.193" v="324"/>
          <ac:cxnSpMkLst>
            <pc:docMk/>
            <pc:sldMk cId="4069928090" sldId="261"/>
            <ac:cxnSpMk id="10" creationId="{514EE78B-AF71-4195-A01B-F1165D9233BF}"/>
          </ac:cxnSpMkLst>
        </pc:cxnChg>
        <pc:cxnChg chg="del">
          <ac:chgData name="Kshitij Srivastava" userId="9ca786a045148134" providerId="Windows Live" clId="Web-{D664CE43-6757-4452-A03A-C66936F890F5}" dt="2021-05-04T17:52:49.193" v="324"/>
          <ac:cxnSpMkLst>
            <pc:docMk/>
            <pc:sldMk cId="4069928090" sldId="261"/>
            <ac:cxnSpMk id="22" creationId="{04733B62-1719-4677-A612-CA0AC0AD7482}"/>
          </ac:cxnSpMkLst>
        </pc:cxnChg>
      </pc:sldChg>
      <pc:sldChg chg="modSp mod modClrScheme chgLayout">
        <pc:chgData name="Kshitij Srivastava" userId="9ca786a045148134" providerId="Windows Live" clId="Web-{D664CE43-6757-4452-A03A-C66936F890F5}" dt="2021-05-04T17:55:21.753" v="330"/>
        <pc:sldMkLst>
          <pc:docMk/>
          <pc:sldMk cId="37146815" sldId="262"/>
        </pc:sldMkLst>
        <pc:spChg chg="mod ord">
          <ac:chgData name="Kshitij Srivastava" userId="9ca786a045148134" providerId="Windows Live" clId="Web-{D664CE43-6757-4452-A03A-C66936F890F5}" dt="2021-05-04T17:55:21.753" v="330"/>
          <ac:spMkLst>
            <pc:docMk/>
            <pc:sldMk cId="37146815" sldId="262"/>
            <ac:spMk id="2" creationId="{19DAABE7-7C0D-4CD3-9646-806C791523D8}"/>
          </ac:spMkLst>
        </pc:spChg>
        <pc:picChg chg="mod ord">
          <ac:chgData name="Kshitij Srivastava" userId="9ca786a045148134" providerId="Windows Live" clId="Web-{D664CE43-6757-4452-A03A-C66936F890F5}" dt="2021-05-04T17:55:21.753" v="330"/>
          <ac:picMkLst>
            <pc:docMk/>
            <pc:sldMk cId="37146815" sldId="262"/>
            <ac:picMk id="4" creationId="{D35FF5F4-44FC-4369-8F3D-847481400EE0}"/>
          </ac:picMkLst>
        </pc:picChg>
      </pc:sldChg>
      <pc:sldChg chg="modSp mod modClrScheme chgLayout">
        <pc:chgData name="Kshitij Srivastava" userId="9ca786a045148134" providerId="Windows Live" clId="Web-{D664CE43-6757-4452-A03A-C66936F890F5}" dt="2021-05-04T17:55:21.753" v="330"/>
        <pc:sldMkLst>
          <pc:docMk/>
          <pc:sldMk cId="468811333" sldId="263"/>
        </pc:sldMkLst>
        <pc:spChg chg="mod ord">
          <ac:chgData name="Kshitij Srivastava" userId="9ca786a045148134" providerId="Windows Live" clId="Web-{D664CE43-6757-4452-A03A-C66936F890F5}" dt="2021-05-04T17:55:21.753" v="330"/>
          <ac:spMkLst>
            <pc:docMk/>
            <pc:sldMk cId="468811333" sldId="263"/>
            <ac:spMk id="2" creationId="{FE382F85-84DF-424A-B414-A10F42DE3E96}"/>
          </ac:spMkLst>
        </pc:spChg>
        <pc:picChg chg="mod ord">
          <ac:chgData name="Kshitij Srivastava" userId="9ca786a045148134" providerId="Windows Live" clId="Web-{D664CE43-6757-4452-A03A-C66936F890F5}" dt="2021-05-04T17:55:21.753" v="330"/>
          <ac:picMkLst>
            <pc:docMk/>
            <pc:sldMk cId="468811333" sldId="263"/>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992845876" sldId="264"/>
        </pc:sldMkLst>
        <pc:spChg chg="mod ord">
          <ac:chgData name="Kshitij Srivastava" userId="9ca786a045148134" providerId="Windows Live" clId="Web-{D664CE43-6757-4452-A03A-C66936F890F5}" dt="2021-05-04T17:55:21.753" v="330"/>
          <ac:spMkLst>
            <pc:docMk/>
            <pc:sldMk cId="992845876" sldId="264"/>
            <ac:spMk id="2" creationId="{48EF4B3F-036A-4917-8833-A81CEF183752}"/>
          </ac:spMkLst>
        </pc:spChg>
      </pc:sldChg>
      <pc:sldChg chg="modSp mod modClrScheme chgLayout">
        <pc:chgData name="Kshitij Srivastava" userId="9ca786a045148134" providerId="Windows Live" clId="Web-{D664CE43-6757-4452-A03A-C66936F890F5}" dt="2021-05-04T17:55:21.753" v="330"/>
        <pc:sldMkLst>
          <pc:docMk/>
          <pc:sldMk cId="1402973576" sldId="265"/>
        </pc:sldMkLst>
        <pc:spChg chg="mod ord">
          <ac:chgData name="Kshitij Srivastava" userId="9ca786a045148134" providerId="Windows Live" clId="Web-{D664CE43-6757-4452-A03A-C66936F890F5}" dt="2021-05-04T17:55:21.753" v="330"/>
          <ac:spMkLst>
            <pc:docMk/>
            <pc:sldMk cId="1402973576" sldId="265"/>
            <ac:spMk id="2" creationId="{8E4D4ECF-77BB-4B9B-969F-31E20DD8C54E}"/>
          </ac:spMkLst>
        </pc:spChg>
        <pc:picChg chg="mod ord">
          <ac:chgData name="Kshitij Srivastava" userId="9ca786a045148134" providerId="Windows Live" clId="Web-{D664CE43-6757-4452-A03A-C66936F890F5}" dt="2021-05-04T17:55:21.753" v="330"/>
          <ac:picMkLst>
            <pc:docMk/>
            <pc:sldMk cId="1402973576" sldId="265"/>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1356229264" sldId="266"/>
        </pc:sldMkLst>
        <pc:spChg chg="mod ord">
          <ac:chgData name="Kshitij Srivastava" userId="9ca786a045148134" providerId="Windows Live" clId="Web-{D664CE43-6757-4452-A03A-C66936F890F5}" dt="2021-05-04T17:55:21.753" v="330"/>
          <ac:spMkLst>
            <pc:docMk/>
            <pc:sldMk cId="1356229264" sldId="266"/>
            <ac:spMk id="2" creationId="{1D0665D4-2260-47DF-B617-583567B99722}"/>
          </ac:spMkLst>
        </pc:spChg>
        <pc:spChg chg="mod ord">
          <ac:chgData name="Kshitij Srivastava" userId="9ca786a045148134" providerId="Windows Live" clId="Web-{D664CE43-6757-4452-A03A-C66936F890F5}" dt="2021-05-04T17:55:21.753" v="330"/>
          <ac:spMkLst>
            <pc:docMk/>
            <pc:sldMk cId="1356229264" sldId="266"/>
            <ac:spMk id="3" creationId="{789E9E31-C495-4931-AB38-688D32F06E2F}"/>
          </ac:spMkLst>
        </pc:spChg>
      </pc:sldChg>
      <pc:sldChg chg="modSp mod modClrScheme chgLayout">
        <pc:chgData name="Kshitij Srivastava" userId="9ca786a045148134" providerId="Windows Live" clId="Web-{D664CE43-6757-4452-A03A-C66936F890F5}" dt="2021-05-04T17:55:21.753" v="330"/>
        <pc:sldMkLst>
          <pc:docMk/>
          <pc:sldMk cId="1495760553" sldId="267"/>
        </pc:sldMkLst>
        <pc:spChg chg="mod ord">
          <ac:chgData name="Kshitij Srivastava" userId="9ca786a045148134" providerId="Windows Live" clId="Web-{D664CE43-6757-4452-A03A-C66936F890F5}" dt="2021-05-04T17:55:21.753" v="330"/>
          <ac:spMkLst>
            <pc:docMk/>
            <pc:sldMk cId="1495760553" sldId="267"/>
            <ac:spMk id="2" creationId="{218EEFAF-8B3A-447B-9835-99EB7AB3E0C6}"/>
          </ac:spMkLst>
        </pc:spChg>
        <pc:spChg chg="mod ord">
          <ac:chgData name="Kshitij Srivastava" userId="9ca786a045148134" providerId="Windows Live" clId="Web-{D664CE43-6757-4452-A03A-C66936F890F5}" dt="2021-05-04T17:55:21.753" v="330"/>
          <ac:spMkLst>
            <pc:docMk/>
            <pc:sldMk cId="1495760553" sldId="267"/>
            <ac:spMk id="3" creationId="{82E63127-9A1B-4A91-B5B2-E59DCC4F91AB}"/>
          </ac:spMkLst>
        </pc:spChg>
      </pc:sldChg>
      <pc:sldChg chg="modSp mod modClrScheme chgLayout">
        <pc:chgData name="Kshitij Srivastava" userId="9ca786a045148134" providerId="Windows Live" clId="Web-{D664CE43-6757-4452-A03A-C66936F890F5}" dt="2021-05-04T17:55:21.753" v="330"/>
        <pc:sldMkLst>
          <pc:docMk/>
          <pc:sldMk cId="4089416303" sldId="268"/>
        </pc:sldMkLst>
        <pc:spChg chg="mod ord">
          <ac:chgData name="Kshitij Srivastava" userId="9ca786a045148134" providerId="Windows Live" clId="Web-{D664CE43-6757-4452-A03A-C66936F890F5}" dt="2021-05-04T17:55:21.753" v="330"/>
          <ac:spMkLst>
            <pc:docMk/>
            <pc:sldMk cId="4089416303" sldId="268"/>
            <ac:spMk id="2" creationId="{48EF4B3F-036A-4917-8833-A81CEF183752}"/>
          </ac:spMkLst>
        </pc:spChg>
      </pc:sldChg>
      <pc:sldChg chg="modSp mod modClrScheme chgLayout">
        <pc:chgData name="Kshitij Srivastava" userId="9ca786a045148134" providerId="Windows Live" clId="Web-{D664CE43-6757-4452-A03A-C66936F890F5}" dt="2021-05-04T17:55:21.753" v="330"/>
        <pc:sldMkLst>
          <pc:docMk/>
          <pc:sldMk cId="1947457570" sldId="269"/>
        </pc:sldMkLst>
        <pc:spChg chg="mod ord">
          <ac:chgData name="Kshitij Srivastava" userId="9ca786a045148134" providerId="Windows Live" clId="Web-{D664CE43-6757-4452-A03A-C66936F890F5}" dt="2021-05-04T17:55:21.753" v="330"/>
          <ac:spMkLst>
            <pc:docMk/>
            <pc:sldMk cId="1947457570" sldId="269"/>
            <ac:spMk id="2" creationId="{DC939EB0-CAD0-41B4-B21E-046D00354C50}"/>
          </ac:spMkLst>
        </pc:spChg>
      </pc:sldChg>
      <pc:sldChg chg="modSp mod modClrScheme chgLayout">
        <pc:chgData name="Kshitij Srivastava" userId="9ca786a045148134" providerId="Windows Live" clId="Web-{D664CE43-6757-4452-A03A-C66936F890F5}" dt="2021-05-04T17:55:21.753" v="330"/>
        <pc:sldMkLst>
          <pc:docMk/>
          <pc:sldMk cId="197961650" sldId="270"/>
        </pc:sldMkLst>
        <pc:spChg chg="mod ord">
          <ac:chgData name="Kshitij Srivastava" userId="9ca786a045148134" providerId="Windows Live" clId="Web-{D664CE43-6757-4452-A03A-C66936F890F5}" dt="2021-05-04T17:55:21.753" v="330"/>
          <ac:spMkLst>
            <pc:docMk/>
            <pc:sldMk cId="197961650" sldId="270"/>
            <ac:spMk id="2" creationId="{DC939EB0-CAD0-41B4-B21E-046D00354C50}"/>
          </ac:spMkLst>
        </pc:spChg>
      </pc:sldChg>
      <pc:sldChg chg="modSp mod modClrScheme chgLayout">
        <pc:chgData name="Kshitij Srivastava" userId="9ca786a045148134" providerId="Windows Live" clId="Web-{D664CE43-6757-4452-A03A-C66936F890F5}" dt="2021-05-04T17:55:21.753" v="330"/>
        <pc:sldMkLst>
          <pc:docMk/>
          <pc:sldMk cId="1283879008" sldId="271"/>
        </pc:sldMkLst>
        <pc:spChg chg="mod ord">
          <ac:chgData name="Kshitij Srivastava" userId="9ca786a045148134" providerId="Windows Live" clId="Web-{D664CE43-6757-4452-A03A-C66936F890F5}" dt="2021-05-04T17:55:21.753" v="330"/>
          <ac:spMkLst>
            <pc:docMk/>
            <pc:sldMk cId="1283879008" sldId="271"/>
            <ac:spMk id="2" creationId="{DC939EB0-CAD0-41B4-B21E-046D00354C50}"/>
          </ac:spMkLst>
        </pc:spChg>
      </pc:sldChg>
      <pc:sldChg chg="modSp mod modClrScheme chgLayout">
        <pc:chgData name="Kshitij Srivastava" userId="9ca786a045148134" providerId="Windows Live" clId="Web-{D664CE43-6757-4452-A03A-C66936F890F5}" dt="2021-05-04T17:55:21.753" v="330"/>
        <pc:sldMkLst>
          <pc:docMk/>
          <pc:sldMk cId="2469347101" sldId="272"/>
        </pc:sldMkLst>
        <pc:spChg chg="mod ord">
          <ac:chgData name="Kshitij Srivastava" userId="9ca786a045148134" providerId="Windows Live" clId="Web-{D664CE43-6757-4452-A03A-C66936F890F5}" dt="2021-05-04T17:55:21.753" v="330"/>
          <ac:spMkLst>
            <pc:docMk/>
            <pc:sldMk cId="2469347101" sldId="272"/>
            <ac:spMk id="2" creationId="{DC939EB0-CAD0-41B4-B21E-046D00354C50}"/>
          </ac:spMkLst>
        </pc:spChg>
      </pc:sldChg>
      <pc:sldChg chg="modSp mod modClrScheme chgLayout">
        <pc:chgData name="Kshitij Srivastava" userId="9ca786a045148134" providerId="Windows Live" clId="Web-{D664CE43-6757-4452-A03A-C66936F890F5}" dt="2021-05-04T17:55:21.753" v="330"/>
        <pc:sldMkLst>
          <pc:docMk/>
          <pc:sldMk cId="3756972306" sldId="273"/>
        </pc:sldMkLst>
        <pc:spChg chg="mod ord">
          <ac:chgData name="Kshitij Srivastava" userId="9ca786a045148134" providerId="Windows Live" clId="Web-{D664CE43-6757-4452-A03A-C66936F890F5}" dt="2021-05-04T17:55:21.753" v="330"/>
          <ac:spMkLst>
            <pc:docMk/>
            <pc:sldMk cId="3756972306" sldId="273"/>
            <ac:spMk id="2" creationId="{8E4D4ECF-77BB-4B9B-969F-31E20DD8C54E}"/>
          </ac:spMkLst>
        </pc:spChg>
        <pc:picChg chg="mod ord">
          <ac:chgData name="Kshitij Srivastava" userId="9ca786a045148134" providerId="Windows Live" clId="Web-{D664CE43-6757-4452-A03A-C66936F890F5}" dt="2021-05-04T17:55:21.753" v="330"/>
          <ac:picMkLst>
            <pc:docMk/>
            <pc:sldMk cId="3756972306" sldId="273"/>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3739652727" sldId="274"/>
        </pc:sldMkLst>
        <pc:spChg chg="mod ord">
          <ac:chgData name="Kshitij Srivastava" userId="9ca786a045148134" providerId="Windows Live" clId="Web-{D664CE43-6757-4452-A03A-C66936F890F5}" dt="2021-05-04T17:55:21.753" v="330"/>
          <ac:spMkLst>
            <pc:docMk/>
            <pc:sldMk cId="3739652727" sldId="274"/>
            <ac:spMk id="2" creationId="{8E4D4ECF-77BB-4B9B-969F-31E20DD8C54E}"/>
          </ac:spMkLst>
        </pc:spChg>
        <pc:picChg chg="mod ord">
          <ac:chgData name="Kshitij Srivastava" userId="9ca786a045148134" providerId="Windows Live" clId="Web-{D664CE43-6757-4452-A03A-C66936F890F5}" dt="2021-05-04T17:55:21.753" v="330"/>
          <ac:picMkLst>
            <pc:docMk/>
            <pc:sldMk cId="3739652727" sldId="274"/>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3003567682" sldId="275"/>
        </pc:sldMkLst>
        <pc:spChg chg="mod ord">
          <ac:chgData name="Kshitij Srivastava" userId="9ca786a045148134" providerId="Windows Live" clId="Web-{D664CE43-6757-4452-A03A-C66936F890F5}" dt="2021-05-04T17:55:21.753" v="330"/>
          <ac:spMkLst>
            <pc:docMk/>
            <pc:sldMk cId="3003567682" sldId="275"/>
            <ac:spMk id="2" creationId="{8E4D4ECF-77BB-4B9B-969F-31E20DD8C54E}"/>
          </ac:spMkLst>
        </pc:spChg>
        <pc:picChg chg="mod ord">
          <ac:chgData name="Kshitij Srivastava" userId="9ca786a045148134" providerId="Windows Live" clId="Web-{D664CE43-6757-4452-A03A-C66936F890F5}" dt="2021-05-04T17:55:21.753" v="330"/>
          <ac:picMkLst>
            <pc:docMk/>
            <pc:sldMk cId="3003567682" sldId="275"/>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3909499342" sldId="276"/>
        </pc:sldMkLst>
        <pc:spChg chg="mod ord">
          <ac:chgData name="Kshitij Srivastava" userId="9ca786a045148134" providerId="Windows Live" clId="Web-{D664CE43-6757-4452-A03A-C66936F890F5}" dt="2021-05-04T17:55:21.753" v="330"/>
          <ac:spMkLst>
            <pc:docMk/>
            <pc:sldMk cId="3909499342" sldId="276"/>
            <ac:spMk id="2" creationId="{8E4D4ECF-77BB-4B9B-969F-31E20DD8C54E}"/>
          </ac:spMkLst>
        </pc:spChg>
        <pc:picChg chg="mod ord">
          <ac:chgData name="Kshitij Srivastava" userId="9ca786a045148134" providerId="Windows Live" clId="Web-{D664CE43-6757-4452-A03A-C66936F890F5}" dt="2021-05-04T17:55:21.753" v="330"/>
          <ac:picMkLst>
            <pc:docMk/>
            <pc:sldMk cId="3909499342" sldId="276"/>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1550387777" sldId="278"/>
        </pc:sldMkLst>
        <pc:spChg chg="mod ord">
          <ac:chgData name="Kshitij Srivastava" userId="9ca786a045148134" providerId="Windows Live" clId="Web-{D664CE43-6757-4452-A03A-C66936F890F5}" dt="2021-05-04T17:55:21.753" v="330"/>
          <ac:spMkLst>
            <pc:docMk/>
            <pc:sldMk cId="1550387777" sldId="278"/>
            <ac:spMk id="2" creationId="{8E4D4ECF-77BB-4B9B-969F-31E20DD8C54E}"/>
          </ac:spMkLst>
        </pc:spChg>
        <pc:picChg chg="mod ord">
          <ac:chgData name="Kshitij Srivastava" userId="9ca786a045148134" providerId="Windows Live" clId="Web-{D664CE43-6757-4452-A03A-C66936F890F5}" dt="2021-05-04T17:55:21.753" v="330"/>
          <ac:picMkLst>
            <pc:docMk/>
            <pc:sldMk cId="1550387777" sldId="278"/>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3642393297" sldId="279"/>
        </pc:sldMkLst>
        <pc:spChg chg="mod ord">
          <ac:chgData name="Kshitij Srivastava" userId="9ca786a045148134" providerId="Windows Live" clId="Web-{D664CE43-6757-4452-A03A-C66936F890F5}" dt="2021-05-04T17:55:21.753" v="330"/>
          <ac:spMkLst>
            <pc:docMk/>
            <pc:sldMk cId="3642393297" sldId="279"/>
            <ac:spMk id="2" creationId="{8E4D4ECF-77BB-4B9B-969F-31E20DD8C54E}"/>
          </ac:spMkLst>
        </pc:spChg>
        <pc:picChg chg="mod ord">
          <ac:chgData name="Kshitij Srivastava" userId="9ca786a045148134" providerId="Windows Live" clId="Web-{D664CE43-6757-4452-A03A-C66936F890F5}" dt="2021-05-04T17:55:21.753" v="330"/>
          <ac:picMkLst>
            <pc:docMk/>
            <pc:sldMk cId="3642393297" sldId="279"/>
            <ac:picMk id="4" creationId="{98187A75-0FB7-4969-B0FD-BFCFD07F14A8}"/>
          </ac:picMkLst>
        </pc:picChg>
      </pc:sldChg>
      <pc:sldChg chg="delSp modSp mod modClrScheme delDesignElem chgLayout">
        <pc:chgData name="Kshitij Srivastava" userId="9ca786a045148134" providerId="Windows Live" clId="Web-{D664CE43-6757-4452-A03A-C66936F890F5}" dt="2021-05-04T17:55:21.753" v="330"/>
        <pc:sldMkLst>
          <pc:docMk/>
          <pc:sldMk cId="1160378132" sldId="280"/>
        </pc:sldMkLst>
        <pc:spChg chg="mod ord">
          <ac:chgData name="Kshitij Srivastava" userId="9ca786a045148134" providerId="Windows Live" clId="Web-{D664CE43-6757-4452-A03A-C66936F890F5}" dt="2021-05-04T17:55:21.753" v="330"/>
          <ac:spMkLst>
            <pc:docMk/>
            <pc:sldMk cId="1160378132" sldId="280"/>
            <ac:spMk id="2" creationId="{AAA63ADA-4CBF-408F-9FD1-6A904DEB5F58}"/>
          </ac:spMkLst>
        </pc:spChg>
        <pc:spChg chg="del">
          <ac:chgData name="Kshitij Srivastava" userId="9ca786a045148134" providerId="Windows Live" clId="Web-{D664CE43-6757-4452-A03A-C66936F890F5}" dt="2021-05-04T17:52:49.193" v="324"/>
          <ac:spMkLst>
            <pc:docMk/>
            <pc:sldMk cId="1160378132" sldId="280"/>
            <ac:spMk id="4" creationId="{52C0B2E1-0268-42EC-ABD3-94F81A05BCBD}"/>
          </ac:spMkLst>
        </pc:spChg>
        <pc:spChg chg="del">
          <ac:chgData name="Kshitij Srivastava" userId="9ca786a045148134" providerId="Windows Live" clId="Web-{D664CE43-6757-4452-A03A-C66936F890F5}" dt="2021-05-04T17:52:49.193" v="324"/>
          <ac:spMkLst>
            <pc:docMk/>
            <pc:sldMk cId="1160378132" sldId="280"/>
            <ac:spMk id="5" creationId="{7D2256B4-48EA-40FC-BBC0-AA1EE6E0080C}"/>
          </ac:spMkLst>
        </pc:spChg>
        <pc:spChg chg="del">
          <ac:chgData name="Kshitij Srivastava" userId="9ca786a045148134" providerId="Windows Live" clId="Web-{D664CE43-6757-4452-A03A-C66936F890F5}" dt="2021-05-04T17:52:49.193" v="324"/>
          <ac:spMkLst>
            <pc:docMk/>
            <pc:sldMk cId="1160378132" sldId="280"/>
            <ac:spMk id="8" creationId="{8C6E698C-8155-4B8B-BDC9-B7299772B509}"/>
          </ac:spMkLst>
        </pc:spChg>
        <pc:spChg chg="del">
          <ac:chgData name="Kshitij Srivastava" userId="9ca786a045148134" providerId="Windows Live" clId="Web-{D664CE43-6757-4452-A03A-C66936F890F5}" dt="2021-05-04T17:52:49.193" v="324"/>
          <ac:spMkLst>
            <pc:docMk/>
            <pc:sldMk cId="1160378132" sldId="280"/>
            <ac:spMk id="10" creationId="{0EEF5601-A8BC-411D-AA64-3E79320BA122}"/>
          </ac:spMkLst>
        </pc:spChg>
        <pc:spChg chg="del">
          <ac:chgData name="Kshitij Srivastava" userId="9ca786a045148134" providerId="Windows Live" clId="Web-{D664CE43-6757-4452-A03A-C66936F890F5}" dt="2021-05-04T17:52:49.193" v="324"/>
          <ac:spMkLst>
            <pc:docMk/>
            <pc:sldMk cId="1160378132" sldId="280"/>
            <ac:spMk id="12" creationId="{33209156-242F-4B26-8D07-CEB2B68A9F9A}"/>
          </ac:spMkLst>
        </pc:spChg>
        <pc:cxnChg chg="del">
          <ac:chgData name="Kshitij Srivastava" userId="9ca786a045148134" providerId="Windows Live" clId="Web-{D664CE43-6757-4452-A03A-C66936F890F5}" dt="2021-05-04T17:52:49.193" v="324"/>
          <ac:cxnSpMkLst>
            <pc:docMk/>
            <pc:sldMk cId="1160378132" sldId="280"/>
            <ac:cxnSpMk id="6" creationId="{3D44BCCA-102D-4A9D-B1E4-2450CAF0B05E}"/>
          </ac:cxnSpMkLst>
        </pc:cxnChg>
      </pc:sldChg>
      <pc:sldChg chg="delSp mod modClrScheme delDesignElem chgLayout">
        <pc:chgData name="Kshitij Srivastava" userId="9ca786a045148134" providerId="Windows Live" clId="Web-{D664CE43-6757-4452-A03A-C66936F890F5}" dt="2021-05-04T17:55:21.753" v="330"/>
        <pc:sldMkLst>
          <pc:docMk/>
          <pc:sldMk cId="850382599" sldId="281"/>
        </pc:sldMkLst>
        <pc:spChg chg="del">
          <ac:chgData name="Kshitij Srivastava" userId="9ca786a045148134" providerId="Windows Live" clId="Web-{D664CE43-6757-4452-A03A-C66936F890F5}" dt="2021-05-04T17:52:49.193" v="324"/>
          <ac:spMkLst>
            <pc:docMk/>
            <pc:sldMk cId="850382599" sldId="281"/>
            <ac:spMk id="15" creationId="{4E4490D0-3672-446A-AC12-B4830333BDDD}"/>
          </ac:spMkLst>
        </pc:spChg>
        <pc:spChg chg="del">
          <ac:chgData name="Kshitij Srivastava" userId="9ca786a045148134" providerId="Windows Live" clId="Web-{D664CE43-6757-4452-A03A-C66936F890F5}" dt="2021-05-04T17:52:49.193" v="324"/>
          <ac:spMkLst>
            <pc:docMk/>
            <pc:sldMk cId="850382599" sldId="281"/>
            <ac:spMk id="17" creationId="{39CB82C2-DF65-4EC1-8280-F201D50F570B}"/>
          </ac:spMkLst>
        </pc:spChg>
        <pc:spChg chg="del">
          <ac:chgData name="Kshitij Srivastava" userId="9ca786a045148134" providerId="Windows Live" clId="Web-{D664CE43-6757-4452-A03A-C66936F890F5}" dt="2021-05-04T17:52:49.193" v="324"/>
          <ac:spMkLst>
            <pc:docMk/>
            <pc:sldMk cId="850382599" sldId="281"/>
            <ac:spMk id="21" creationId="{C4AAA502-5435-489E-9538-3A40E6C71461}"/>
          </ac:spMkLst>
        </pc:spChg>
        <pc:spChg chg="del">
          <ac:chgData name="Kshitij Srivastava" userId="9ca786a045148134" providerId="Windows Live" clId="Web-{D664CE43-6757-4452-A03A-C66936F890F5}" dt="2021-05-04T17:52:49.193" v="324"/>
          <ac:spMkLst>
            <pc:docMk/>
            <pc:sldMk cId="850382599" sldId="281"/>
            <ac:spMk id="23" creationId="{DE42378B-2E28-4810-8421-7A473A40E376}"/>
          </ac:spMkLst>
        </pc:spChg>
        <pc:spChg chg="del">
          <ac:chgData name="Kshitij Srivastava" userId="9ca786a045148134" providerId="Windows Live" clId="Web-{D664CE43-6757-4452-A03A-C66936F890F5}" dt="2021-05-04T17:52:49.193" v="324"/>
          <ac:spMkLst>
            <pc:docMk/>
            <pc:sldMk cId="850382599" sldId="281"/>
            <ac:spMk id="24" creationId="{0D91DD17-237F-4811-BC0E-128EB1BD7CFE}"/>
          </ac:spMkLst>
        </pc:spChg>
        <pc:cxnChg chg="del">
          <ac:chgData name="Kshitij Srivastava" userId="9ca786a045148134" providerId="Windows Live" clId="Web-{D664CE43-6757-4452-A03A-C66936F890F5}" dt="2021-05-04T17:52:49.193" v="324"/>
          <ac:cxnSpMkLst>
            <pc:docMk/>
            <pc:sldMk cId="850382599" sldId="281"/>
            <ac:cxnSpMk id="19" creationId="{7E1D4427-852B-4B37-8E76-0E9F1810BA2A}"/>
          </ac:cxnSpMkLst>
        </pc:cxnChg>
        <pc:cxnChg chg="del">
          <ac:chgData name="Kshitij Srivastava" userId="9ca786a045148134" providerId="Windows Live" clId="Web-{D664CE43-6757-4452-A03A-C66936F890F5}" dt="2021-05-04T17:52:49.193" v="324"/>
          <ac:cxnSpMkLst>
            <pc:docMk/>
            <pc:sldMk cId="850382599" sldId="281"/>
            <ac:cxnSpMk id="22" creationId="{C9AC0290-4702-4519-B0F4-C2A46880997B}"/>
          </ac:cxnSpMkLst>
        </pc:cxnChg>
      </pc:sldChg>
      <pc:sldChg chg="modSp mod modClrScheme chgLayout">
        <pc:chgData name="Kshitij Srivastava" userId="9ca786a045148134" providerId="Windows Live" clId="Web-{D664CE43-6757-4452-A03A-C66936F890F5}" dt="2021-05-04T17:55:21.753" v="330"/>
        <pc:sldMkLst>
          <pc:docMk/>
          <pc:sldMk cId="2564627666" sldId="282"/>
        </pc:sldMkLst>
        <pc:spChg chg="mod ord">
          <ac:chgData name="Kshitij Srivastava" userId="9ca786a045148134" providerId="Windows Live" clId="Web-{D664CE43-6757-4452-A03A-C66936F890F5}" dt="2021-05-04T17:55:21.753" v="330"/>
          <ac:spMkLst>
            <pc:docMk/>
            <pc:sldMk cId="2564627666" sldId="282"/>
            <ac:spMk id="2" creationId="{FE382F85-84DF-424A-B414-A10F42DE3E96}"/>
          </ac:spMkLst>
        </pc:spChg>
        <pc:picChg chg="mod ord">
          <ac:chgData name="Kshitij Srivastava" userId="9ca786a045148134" providerId="Windows Live" clId="Web-{D664CE43-6757-4452-A03A-C66936F890F5}" dt="2021-05-04T17:55:21.753" v="330"/>
          <ac:picMkLst>
            <pc:docMk/>
            <pc:sldMk cId="2564627666" sldId="282"/>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3325325565" sldId="283"/>
        </pc:sldMkLst>
        <pc:spChg chg="mod ord">
          <ac:chgData name="Kshitij Srivastava" userId="9ca786a045148134" providerId="Windows Live" clId="Web-{D664CE43-6757-4452-A03A-C66936F890F5}" dt="2021-05-04T17:55:21.753" v="330"/>
          <ac:spMkLst>
            <pc:docMk/>
            <pc:sldMk cId="3325325565" sldId="283"/>
            <ac:spMk id="2" creationId="{FE382F85-84DF-424A-B414-A10F42DE3E96}"/>
          </ac:spMkLst>
        </pc:spChg>
        <pc:picChg chg="mod ord">
          <ac:chgData name="Kshitij Srivastava" userId="9ca786a045148134" providerId="Windows Live" clId="Web-{D664CE43-6757-4452-A03A-C66936F890F5}" dt="2021-05-04T17:55:21.753" v="330"/>
          <ac:picMkLst>
            <pc:docMk/>
            <pc:sldMk cId="3325325565" sldId="283"/>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2595225425" sldId="284"/>
        </pc:sldMkLst>
        <pc:spChg chg="mod ord">
          <ac:chgData name="Kshitij Srivastava" userId="9ca786a045148134" providerId="Windows Live" clId="Web-{D664CE43-6757-4452-A03A-C66936F890F5}" dt="2021-05-04T17:55:21.753" v="330"/>
          <ac:spMkLst>
            <pc:docMk/>
            <pc:sldMk cId="2595225425" sldId="284"/>
            <ac:spMk id="2" creationId="{FE382F85-84DF-424A-B414-A10F42DE3E96}"/>
          </ac:spMkLst>
        </pc:spChg>
        <pc:picChg chg="mod ord">
          <ac:chgData name="Kshitij Srivastava" userId="9ca786a045148134" providerId="Windows Live" clId="Web-{D664CE43-6757-4452-A03A-C66936F890F5}" dt="2021-05-04T17:55:21.753" v="330"/>
          <ac:picMkLst>
            <pc:docMk/>
            <pc:sldMk cId="2595225425" sldId="284"/>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787618362" sldId="285"/>
        </pc:sldMkLst>
        <pc:spChg chg="mod ord">
          <ac:chgData name="Kshitij Srivastava" userId="9ca786a045148134" providerId="Windows Live" clId="Web-{D664CE43-6757-4452-A03A-C66936F890F5}" dt="2021-05-04T17:55:21.753" v="330"/>
          <ac:spMkLst>
            <pc:docMk/>
            <pc:sldMk cId="787618362" sldId="285"/>
            <ac:spMk id="2" creationId="{FE382F85-84DF-424A-B414-A10F42DE3E96}"/>
          </ac:spMkLst>
        </pc:spChg>
        <pc:picChg chg="mod ord">
          <ac:chgData name="Kshitij Srivastava" userId="9ca786a045148134" providerId="Windows Live" clId="Web-{D664CE43-6757-4452-A03A-C66936F890F5}" dt="2021-05-04T17:55:21.753" v="330"/>
          <ac:picMkLst>
            <pc:docMk/>
            <pc:sldMk cId="787618362" sldId="285"/>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4040344393" sldId="286"/>
        </pc:sldMkLst>
        <pc:spChg chg="mod ord">
          <ac:chgData name="Kshitij Srivastava" userId="9ca786a045148134" providerId="Windows Live" clId="Web-{D664CE43-6757-4452-A03A-C66936F890F5}" dt="2021-05-04T17:55:21.753" v="330"/>
          <ac:spMkLst>
            <pc:docMk/>
            <pc:sldMk cId="4040344393" sldId="286"/>
            <ac:spMk id="2" creationId="{FE382F85-84DF-424A-B414-A10F42DE3E96}"/>
          </ac:spMkLst>
        </pc:spChg>
        <pc:picChg chg="mod ord">
          <ac:chgData name="Kshitij Srivastava" userId="9ca786a045148134" providerId="Windows Live" clId="Web-{D664CE43-6757-4452-A03A-C66936F890F5}" dt="2021-05-04T17:55:21.753" v="330"/>
          <ac:picMkLst>
            <pc:docMk/>
            <pc:sldMk cId="4040344393" sldId="286"/>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138067365" sldId="287"/>
        </pc:sldMkLst>
        <pc:spChg chg="mod ord">
          <ac:chgData name="Kshitij Srivastava" userId="9ca786a045148134" providerId="Windows Live" clId="Web-{D664CE43-6757-4452-A03A-C66936F890F5}" dt="2021-05-04T17:55:21.753" v="330"/>
          <ac:spMkLst>
            <pc:docMk/>
            <pc:sldMk cId="138067365" sldId="287"/>
            <ac:spMk id="2" creationId="{FE382F85-84DF-424A-B414-A10F42DE3E96}"/>
          </ac:spMkLst>
        </pc:spChg>
        <pc:picChg chg="mod ord">
          <ac:chgData name="Kshitij Srivastava" userId="9ca786a045148134" providerId="Windows Live" clId="Web-{D664CE43-6757-4452-A03A-C66936F890F5}" dt="2021-05-04T17:55:21.753" v="330"/>
          <ac:picMkLst>
            <pc:docMk/>
            <pc:sldMk cId="138067365" sldId="287"/>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4076269760" sldId="288"/>
        </pc:sldMkLst>
        <pc:spChg chg="mod ord">
          <ac:chgData name="Kshitij Srivastava" userId="9ca786a045148134" providerId="Windows Live" clId="Web-{D664CE43-6757-4452-A03A-C66936F890F5}" dt="2021-05-04T17:55:21.753" v="330"/>
          <ac:spMkLst>
            <pc:docMk/>
            <pc:sldMk cId="4076269760" sldId="288"/>
            <ac:spMk id="2" creationId="{FE382F85-84DF-424A-B414-A10F42DE3E96}"/>
          </ac:spMkLst>
        </pc:spChg>
        <pc:picChg chg="mod ord">
          <ac:chgData name="Kshitij Srivastava" userId="9ca786a045148134" providerId="Windows Live" clId="Web-{D664CE43-6757-4452-A03A-C66936F890F5}" dt="2021-05-04T17:55:21.753" v="330"/>
          <ac:picMkLst>
            <pc:docMk/>
            <pc:sldMk cId="4076269760" sldId="288"/>
            <ac:picMk id="4" creationId="{6D5CA5BE-7AFE-4163-9BE8-91EF537BA52C}"/>
          </ac:picMkLst>
        </pc:picChg>
      </pc:sldChg>
      <pc:sldChg chg="addSp delSp modSp mod modClrScheme addAnim chgLayout">
        <pc:chgData name="Kshitij Srivastava" userId="9ca786a045148134" providerId="Windows Live" clId="Web-{D664CE43-6757-4452-A03A-C66936F890F5}" dt="2021-05-04T18:23:04.014" v="552" actId="1076"/>
        <pc:sldMkLst>
          <pc:docMk/>
          <pc:sldMk cId="1810078315" sldId="289"/>
        </pc:sldMkLst>
        <pc:spChg chg="mod ord">
          <ac:chgData name="Kshitij Srivastava" userId="9ca786a045148134" providerId="Windows Live" clId="Web-{D664CE43-6757-4452-A03A-C66936F890F5}" dt="2021-05-04T17:55:21.753" v="330"/>
          <ac:spMkLst>
            <pc:docMk/>
            <pc:sldMk cId="1810078315" sldId="289"/>
            <ac:spMk id="2" creationId="{0760CA74-E2EB-4214-A5AD-C3B56259A15F}"/>
          </ac:spMkLst>
        </pc:spChg>
        <pc:spChg chg="del">
          <ac:chgData name="Kshitij Srivastava" userId="9ca786a045148134" providerId="Windows Live" clId="Web-{D664CE43-6757-4452-A03A-C66936F890F5}" dt="2021-05-04T18:22:32.062" v="546"/>
          <ac:spMkLst>
            <pc:docMk/>
            <pc:sldMk cId="1810078315" sldId="289"/>
            <ac:spMk id="8" creationId="{59373B34-D9B3-4359-8375-99A77EF126EB}"/>
          </ac:spMkLst>
        </pc:spChg>
        <pc:picChg chg="add mod">
          <ac:chgData name="Kshitij Srivastava" userId="9ca786a045148134" providerId="Windows Live" clId="Web-{D664CE43-6757-4452-A03A-C66936F890F5}" dt="2021-05-04T18:23:04.014" v="552" actId="1076"/>
          <ac:picMkLst>
            <pc:docMk/>
            <pc:sldMk cId="1810078315" sldId="289"/>
            <ac:picMk id="3" creationId="{80052BB1-37A6-4CDF-9BF1-D678BFA858FC}"/>
          </ac:picMkLst>
        </pc:picChg>
        <pc:picChg chg="mod ord">
          <ac:chgData name="Kshitij Srivastava" userId="9ca786a045148134" providerId="Windows Live" clId="Web-{D664CE43-6757-4452-A03A-C66936F890F5}" dt="2021-05-04T17:55:21.753" v="330"/>
          <ac:picMkLst>
            <pc:docMk/>
            <pc:sldMk cId="1810078315" sldId="289"/>
            <ac:picMk id="4" creationId="{E66F773B-662F-4717-AFE2-9358E4B0A3C3}"/>
          </ac:picMkLst>
        </pc:picChg>
      </pc:sldChg>
      <pc:sldChg chg="addSp modSp mod modClrScheme chgLayout">
        <pc:chgData name="Kshitij Srivastava" userId="9ca786a045148134" providerId="Windows Live" clId="Web-{D664CE43-6757-4452-A03A-C66936F890F5}" dt="2021-05-04T18:27:36.324" v="558" actId="1076"/>
        <pc:sldMkLst>
          <pc:docMk/>
          <pc:sldMk cId="2016719555" sldId="291"/>
        </pc:sldMkLst>
        <pc:spChg chg="mod ord">
          <ac:chgData name="Kshitij Srivastava" userId="9ca786a045148134" providerId="Windows Live" clId="Web-{D664CE43-6757-4452-A03A-C66936F890F5}" dt="2021-05-04T17:55:21.753" v="330"/>
          <ac:spMkLst>
            <pc:docMk/>
            <pc:sldMk cId="2016719555" sldId="291"/>
            <ac:spMk id="2" creationId="{15A84706-F857-4151-8FB0-34D1CAF40249}"/>
          </ac:spMkLst>
        </pc:spChg>
        <pc:picChg chg="add mod">
          <ac:chgData name="Kshitij Srivastava" userId="9ca786a045148134" providerId="Windows Live" clId="Web-{D664CE43-6757-4452-A03A-C66936F890F5}" dt="2021-05-04T18:27:34.589" v="557" actId="1076"/>
          <ac:picMkLst>
            <pc:docMk/>
            <pc:sldMk cId="2016719555" sldId="291"/>
            <ac:picMk id="3" creationId="{AC70915D-C387-4C6F-94D0-388CC5D2E02B}"/>
          </ac:picMkLst>
        </pc:picChg>
        <pc:picChg chg="add mod">
          <ac:chgData name="Kshitij Srivastava" userId="9ca786a045148134" providerId="Windows Live" clId="Web-{D664CE43-6757-4452-A03A-C66936F890F5}" dt="2021-05-04T18:27:36.324" v="558" actId="1076"/>
          <ac:picMkLst>
            <pc:docMk/>
            <pc:sldMk cId="2016719555" sldId="291"/>
            <ac:picMk id="4" creationId="{F6975262-689A-4A30-9F2E-792426415DA5}"/>
          </ac:picMkLst>
        </pc:picChg>
      </pc:sldChg>
      <pc:sldChg chg="modSp mod modClrScheme chgLayout">
        <pc:chgData name="Kshitij Srivastava" userId="9ca786a045148134" providerId="Windows Live" clId="Web-{D664CE43-6757-4452-A03A-C66936F890F5}" dt="2021-05-04T17:55:21.753" v="330"/>
        <pc:sldMkLst>
          <pc:docMk/>
          <pc:sldMk cId="2020660104" sldId="292"/>
        </pc:sldMkLst>
        <pc:spChg chg="mod ord">
          <ac:chgData name="Kshitij Srivastava" userId="9ca786a045148134" providerId="Windows Live" clId="Web-{D664CE43-6757-4452-A03A-C66936F890F5}" dt="2021-05-04T17:55:21.753" v="330"/>
          <ac:spMkLst>
            <pc:docMk/>
            <pc:sldMk cId="2020660104" sldId="292"/>
            <ac:spMk id="2" creationId="{FE382F85-84DF-424A-B414-A10F42DE3E96}"/>
          </ac:spMkLst>
        </pc:spChg>
        <pc:picChg chg="mod ord">
          <ac:chgData name="Kshitij Srivastava" userId="9ca786a045148134" providerId="Windows Live" clId="Web-{D664CE43-6757-4452-A03A-C66936F890F5}" dt="2021-05-04T17:55:21.753" v="330"/>
          <ac:picMkLst>
            <pc:docMk/>
            <pc:sldMk cId="2020660104" sldId="292"/>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141184844" sldId="293"/>
        </pc:sldMkLst>
        <pc:spChg chg="mod ord">
          <ac:chgData name="Kshitij Srivastava" userId="9ca786a045148134" providerId="Windows Live" clId="Web-{D664CE43-6757-4452-A03A-C66936F890F5}" dt="2021-05-04T17:55:21.753" v="330"/>
          <ac:spMkLst>
            <pc:docMk/>
            <pc:sldMk cId="141184844" sldId="293"/>
            <ac:spMk id="2" creationId="{FE382F85-84DF-424A-B414-A10F42DE3E96}"/>
          </ac:spMkLst>
        </pc:spChg>
        <pc:picChg chg="mod ord">
          <ac:chgData name="Kshitij Srivastava" userId="9ca786a045148134" providerId="Windows Live" clId="Web-{D664CE43-6757-4452-A03A-C66936F890F5}" dt="2021-05-04T17:55:21.753" v="330"/>
          <ac:picMkLst>
            <pc:docMk/>
            <pc:sldMk cId="141184844" sldId="293"/>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1703738372" sldId="294"/>
        </pc:sldMkLst>
        <pc:spChg chg="mod ord">
          <ac:chgData name="Kshitij Srivastava" userId="9ca786a045148134" providerId="Windows Live" clId="Web-{D664CE43-6757-4452-A03A-C66936F890F5}" dt="2021-05-04T17:55:21.753" v="330"/>
          <ac:spMkLst>
            <pc:docMk/>
            <pc:sldMk cId="1703738372" sldId="294"/>
            <ac:spMk id="2" creationId="{FE382F85-84DF-424A-B414-A10F42DE3E96}"/>
          </ac:spMkLst>
        </pc:spChg>
        <pc:picChg chg="mod ord">
          <ac:chgData name="Kshitij Srivastava" userId="9ca786a045148134" providerId="Windows Live" clId="Web-{D664CE43-6757-4452-A03A-C66936F890F5}" dt="2021-05-04T17:55:21.753" v="330"/>
          <ac:picMkLst>
            <pc:docMk/>
            <pc:sldMk cId="1703738372" sldId="294"/>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1425515115" sldId="295"/>
        </pc:sldMkLst>
        <pc:spChg chg="mod ord">
          <ac:chgData name="Kshitij Srivastava" userId="9ca786a045148134" providerId="Windows Live" clId="Web-{D664CE43-6757-4452-A03A-C66936F890F5}" dt="2021-05-04T17:55:21.753" v="330"/>
          <ac:spMkLst>
            <pc:docMk/>
            <pc:sldMk cId="1425515115" sldId="295"/>
            <ac:spMk id="2" creationId="{FE382F85-84DF-424A-B414-A10F42DE3E96}"/>
          </ac:spMkLst>
        </pc:spChg>
        <pc:picChg chg="mod ord">
          <ac:chgData name="Kshitij Srivastava" userId="9ca786a045148134" providerId="Windows Live" clId="Web-{D664CE43-6757-4452-A03A-C66936F890F5}" dt="2021-05-04T17:55:21.753" v="330"/>
          <ac:picMkLst>
            <pc:docMk/>
            <pc:sldMk cId="1425515115" sldId="295"/>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2733611132" sldId="296"/>
        </pc:sldMkLst>
        <pc:spChg chg="mod ord">
          <ac:chgData name="Kshitij Srivastava" userId="9ca786a045148134" providerId="Windows Live" clId="Web-{D664CE43-6757-4452-A03A-C66936F890F5}" dt="2021-05-04T17:55:21.753" v="330"/>
          <ac:spMkLst>
            <pc:docMk/>
            <pc:sldMk cId="2733611132" sldId="296"/>
            <ac:spMk id="2" creationId="{FE382F85-84DF-424A-B414-A10F42DE3E96}"/>
          </ac:spMkLst>
        </pc:spChg>
        <pc:picChg chg="mod ord">
          <ac:chgData name="Kshitij Srivastava" userId="9ca786a045148134" providerId="Windows Live" clId="Web-{D664CE43-6757-4452-A03A-C66936F890F5}" dt="2021-05-04T17:55:21.753" v="330"/>
          <ac:picMkLst>
            <pc:docMk/>
            <pc:sldMk cId="2733611132" sldId="296"/>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2369514157" sldId="297"/>
        </pc:sldMkLst>
        <pc:spChg chg="mod ord">
          <ac:chgData name="Kshitij Srivastava" userId="9ca786a045148134" providerId="Windows Live" clId="Web-{D664CE43-6757-4452-A03A-C66936F890F5}" dt="2021-05-04T17:55:21.753" v="330"/>
          <ac:spMkLst>
            <pc:docMk/>
            <pc:sldMk cId="2369514157" sldId="297"/>
            <ac:spMk id="2" creationId="{FE382F85-84DF-424A-B414-A10F42DE3E96}"/>
          </ac:spMkLst>
        </pc:spChg>
        <pc:picChg chg="mod ord">
          <ac:chgData name="Kshitij Srivastava" userId="9ca786a045148134" providerId="Windows Live" clId="Web-{D664CE43-6757-4452-A03A-C66936F890F5}" dt="2021-05-04T17:55:21.753" v="330"/>
          <ac:picMkLst>
            <pc:docMk/>
            <pc:sldMk cId="2369514157" sldId="297"/>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3228801404" sldId="298"/>
        </pc:sldMkLst>
        <pc:spChg chg="mod ord">
          <ac:chgData name="Kshitij Srivastava" userId="9ca786a045148134" providerId="Windows Live" clId="Web-{D664CE43-6757-4452-A03A-C66936F890F5}" dt="2021-05-04T17:55:21.753" v="330"/>
          <ac:spMkLst>
            <pc:docMk/>
            <pc:sldMk cId="3228801404" sldId="298"/>
            <ac:spMk id="2" creationId="{FE382F85-84DF-424A-B414-A10F42DE3E96}"/>
          </ac:spMkLst>
        </pc:spChg>
        <pc:picChg chg="mod ord">
          <ac:chgData name="Kshitij Srivastava" userId="9ca786a045148134" providerId="Windows Live" clId="Web-{D664CE43-6757-4452-A03A-C66936F890F5}" dt="2021-05-04T17:55:21.753" v="330"/>
          <ac:picMkLst>
            <pc:docMk/>
            <pc:sldMk cId="3228801404" sldId="298"/>
            <ac:picMk id="4" creationId="{6D5CA5BE-7AFE-4163-9BE8-91EF537BA52C}"/>
          </ac:picMkLst>
        </pc:picChg>
      </pc:sldChg>
      <pc:sldChg chg="delSp modSp mod modClrScheme delDesignElem chgLayout">
        <pc:chgData name="Kshitij Srivastava" userId="9ca786a045148134" providerId="Windows Live" clId="Web-{D664CE43-6757-4452-A03A-C66936F890F5}" dt="2021-05-04T18:12:40.147" v="489" actId="1076"/>
        <pc:sldMkLst>
          <pc:docMk/>
          <pc:sldMk cId="1745159575" sldId="299"/>
        </pc:sldMkLst>
        <pc:spChg chg="del">
          <ac:chgData name="Kshitij Srivastava" userId="9ca786a045148134" providerId="Windows Live" clId="Web-{D664CE43-6757-4452-A03A-C66936F890F5}" dt="2021-05-04T17:52:49.193" v="324"/>
          <ac:spMkLst>
            <pc:docMk/>
            <pc:sldMk cId="1745159575" sldId="299"/>
            <ac:spMk id="9" creationId="{41497DE5-0939-4D1D-9350-0C5E1B209C68}"/>
          </ac:spMkLst>
        </pc:spChg>
        <pc:spChg chg="del">
          <ac:chgData name="Kshitij Srivastava" userId="9ca786a045148134" providerId="Windows Live" clId="Web-{D664CE43-6757-4452-A03A-C66936F890F5}" dt="2021-05-04T17:52:49.193" v="324"/>
          <ac:spMkLst>
            <pc:docMk/>
            <pc:sldMk cId="1745159575" sldId="299"/>
            <ac:spMk id="11" creationId="{5CCC70ED-6C63-4537-B7EB-51990D6C0A6F}"/>
          </ac:spMkLst>
        </pc:spChg>
        <pc:spChg chg="del">
          <ac:chgData name="Kshitij Srivastava" userId="9ca786a045148134" providerId="Windows Live" clId="Web-{D664CE43-6757-4452-A03A-C66936F890F5}" dt="2021-05-04T17:52:49.193" v="324"/>
          <ac:spMkLst>
            <pc:docMk/>
            <pc:sldMk cId="1745159575" sldId="299"/>
            <ac:spMk id="13" creationId="{B76E24C1-2968-40DC-A36E-F6B85F0F0752}"/>
          </ac:spMkLst>
        </pc:spChg>
        <pc:picChg chg="mod ord">
          <ac:chgData name="Kshitij Srivastava" userId="9ca786a045148134" providerId="Windows Live" clId="Web-{D664CE43-6757-4452-A03A-C66936F890F5}" dt="2021-05-04T18:12:40.147" v="489" actId="1076"/>
          <ac:picMkLst>
            <pc:docMk/>
            <pc:sldMk cId="1745159575" sldId="299"/>
            <ac:picMk id="4" creationId="{2F530EB1-306E-4E9E-BB9B-368ABDB97DC7}"/>
          </ac:picMkLst>
        </pc:picChg>
      </pc:sldChg>
      <pc:sldChg chg="modSp mod modClrScheme chgLayout">
        <pc:chgData name="Kshitij Srivastava" userId="9ca786a045148134" providerId="Windows Live" clId="Web-{D664CE43-6757-4452-A03A-C66936F890F5}" dt="2021-05-04T17:55:21.753" v="330"/>
        <pc:sldMkLst>
          <pc:docMk/>
          <pc:sldMk cId="3576203455" sldId="300"/>
        </pc:sldMkLst>
        <pc:spChg chg="mod ord">
          <ac:chgData name="Kshitij Srivastava" userId="9ca786a045148134" providerId="Windows Live" clId="Web-{D664CE43-6757-4452-A03A-C66936F890F5}" dt="2021-05-04T17:55:21.753" v="330"/>
          <ac:spMkLst>
            <pc:docMk/>
            <pc:sldMk cId="3576203455" sldId="300"/>
            <ac:spMk id="2" creationId="{2E3D2913-4B88-41E9-B035-73B4D249465D}"/>
          </ac:spMkLst>
        </pc:spChg>
      </pc:sldChg>
      <pc:sldChg chg="mod modClrScheme chgLayout">
        <pc:chgData name="Kshitij Srivastava" userId="9ca786a045148134" providerId="Windows Live" clId="Web-{D664CE43-6757-4452-A03A-C66936F890F5}" dt="2021-05-04T17:55:21.753" v="330"/>
        <pc:sldMkLst>
          <pc:docMk/>
          <pc:sldMk cId="446092290" sldId="301"/>
        </pc:sldMkLst>
      </pc:sldChg>
      <pc:sldChg chg="addSp delSp modSp new mod modClrScheme addAnim delAnim modAnim chgLayout">
        <pc:chgData name="Kshitij Srivastava" userId="9ca786a045148134" providerId="Windows Live" clId="Web-{D664CE43-6757-4452-A03A-C66936F890F5}" dt="2021-05-04T17:55:21.753" v="330"/>
        <pc:sldMkLst>
          <pc:docMk/>
          <pc:sldMk cId="1096818793" sldId="302"/>
        </pc:sldMkLst>
        <pc:spChg chg="add mod ord">
          <ac:chgData name="Kshitij Srivastava" userId="9ca786a045148134" providerId="Windows Live" clId="Web-{D664CE43-6757-4452-A03A-C66936F890F5}" dt="2021-05-04T17:55:21.753" v="330"/>
          <ac:spMkLst>
            <pc:docMk/>
            <pc:sldMk cId="1096818793" sldId="302"/>
            <ac:spMk id="2" creationId="{86115646-9E41-44E9-A4EB-9828A224CB00}"/>
          </ac:spMkLst>
        </pc:spChg>
        <pc:spChg chg="add del mod">
          <ac:chgData name="Kshitij Srivastava" userId="9ca786a045148134" providerId="Windows Live" clId="Web-{D664CE43-6757-4452-A03A-C66936F890F5}" dt="2021-05-04T17:30:22.568" v="71"/>
          <ac:spMkLst>
            <pc:docMk/>
            <pc:sldMk cId="1096818793" sldId="302"/>
            <ac:spMk id="3" creationId="{95D9307B-64E6-4F0C-90DE-58F833215AF8}"/>
          </ac:spMkLst>
        </pc:spChg>
        <pc:spChg chg="add del">
          <ac:chgData name="Kshitij Srivastava" userId="9ca786a045148134" providerId="Windows Live" clId="Web-{D664CE43-6757-4452-A03A-C66936F890F5}" dt="2021-05-04T17:28:18.179" v="48"/>
          <ac:spMkLst>
            <pc:docMk/>
            <pc:sldMk cId="1096818793" sldId="302"/>
            <ac:spMk id="4" creationId="{F610090B-FA46-413B-BB6D-548B04A837B1}"/>
          </ac:spMkLst>
        </pc:spChg>
        <pc:spChg chg="add mod">
          <ac:chgData name="Kshitij Srivastava" userId="9ca786a045148134" providerId="Windows Live" clId="Web-{D664CE43-6757-4452-A03A-C66936F890F5}" dt="2021-05-04T17:32:09.333" v="98" actId="1076"/>
          <ac:spMkLst>
            <pc:docMk/>
            <pc:sldMk cId="1096818793" sldId="302"/>
            <ac:spMk id="6" creationId="{0D753F95-9978-42AA-B55C-7AFB117D49CA}"/>
          </ac:spMkLst>
        </pc:spChg>
        <pc:spChg chg="add mod">
          <ac:chgData name="Kshitij Srivastava" userId="9ca786a045148134" providerId="Windows Live" clId="Web-{D664CE43-6757-4452-A03A-C66936F890F5}" dt="2021-05-04T17:32:09.348" v="101" actId="1076"/>
          <ac:spMkLst>
            <pc:docMk/>
            <pc:sldMk cId="1096818793" sldId="302"/>
            <ac:spMk id="12" creationId="{AEA34866-B4B9-407A-A88D-55255A886E6B}"/>
          </ac:spMkLst>
        </pc:spChg>
        <pc:spChg chg="add mod">
          <ac:chgData name="Kshitij Srivastava" userId="9ca786a045148134" providerId="Windows Live" clId="Web-{D664CE43-6757-4452-A03A-C66936F890F5}" dt="2021-05-04T17:32:09.364" v="104" actId="1076"/>
          <ac:spMkLst>
            <pc:docMk/>
            <pc:sldMk cId="1096818793" sldId="302"/>
            <ac:spMk id="18" creationId="{78A1EEB4-336B-4C63-A83C-62640E5AF365}"/>
          </ac:spMkLst>
        </pc:spChg>
        <pc:spChg chg="add mod">
          <ac:chgData name="Kshitij Srivastava" userId="9ca786a045148134" providerId="Windows Live" clId="Web-{D664CE43-6757-4452-A03A-C66936F890F5}" dt="2021-05-04T17:32:09.364" v="105" actId="1076"/>
          <ac:spMkLst>
            <pc:docMk/>
            <pc:sldMk cId="1096818793" sldId="302"/>
            <ac:spMk id="20" creationId="{3C267392-9013-457A-BD9A-443698ADEF84}"/>
          </ac:spMkLst>
        </pc:spChg>
        <pc:spChg chg="add mod">
          <ac:chgData name="Kshitij Srivastava" userId="9ca786a045148134" providerId="Windows Live" clId="Web-{D664CE43-6757-4452-A03A-C66936F890F5}" dt="2021-05-04T17:32:09.379" v="106" actId="1076"/>
          <ac:spMkLst>
            <pc:docMk/>
            <pc:sldMk cId="1096818793" sldId="302"/>
            <ac:spMk id="22" creationId="{FBC41315-A90F-4D38-B617-CACB136044AD}"/>
          </ac:spMkLst>
        </pc:spChg>
        <pc:spChg chg="add mod">
          <ac:chgData name="Kshitij Srivastava" userId="9ca786a045148134" providerId="Windows Live" clId="Web-{D664CE43-6757-4452-A03A-C66936F890F5}" dt="2021-05-04T17:32:09.379" v="107" actId="1076"/>
          <ac:spMkLst>
            <pc:docMk/>
            <pc:sldMk cId="1096818793" sldId="302"/>
            <ac:spMk id="24" creationId="{33E9B500-8EF9-4B88-B6DE-B8894286BFF9}"/>
          </ac:spMkLst>
        </pc:spChg>
        <pc:spChg chg="add mod">
          <ac:chgData name="Kshitij Srivastava" userId="9ca786a045148134" providerId="Windows Live" clId="Web-{D664CE43-6757-4452-A03A-C66936F890F5}" dt="2021-05-04T17:34:32.456" v="141" actId="1076"/>
          <ac:spMkLst>
            <pc:docMk/>
            <pc:sldMk cId="1096818793" sldId="302"/>
            <ac:spMk id="28" creationId="{FF8F3E38-7BDC-4BDD-AED4-AC28E37C0AA9}"/>
          </ac:spMkLst>
        </pc:spChg>
        <pc:spChg chg="add mod">
          <ac:chgData name="Kshitij Srivastava" userId="9ca786a045148134" providerId="Windows Live" clId="Web-{D664CE43-6757-4452-A03A-C66936F890F5}" dt="2021-05-04T17:35:21.690" v="152" actId="1076"/>
          <ac:spMkLst>
            <pc:docMk/>
            <pc:sldMk cId="1096818793" sldId="302"/>
            <ac:spMk id="29" creationId="{9341126E-B9F1-4660-B1A5-30B1C4812C69}"/>
          </ac:spMkLst>
        </pc:spChg>
        <pc:picChg chg="add mod">
          <ac:chgData name="Kshitij Srivastava" userId="9ca786a045148134" providerId="Windows Live" clId="Web-{D664CE43-6757-4452-A03A-C66936F890F5}" dt="2021-05-04T17:33:03.473" v="122" actId="1076"/>
          <ac:picMkLst>
            <pc:docMk/>
            <pc:sldMk cId="1096818793" sldId="302"/>
            <ac:picMk id="26" creationId="{C32976F4-5006-43C7-B041-C5E6645B5F57}"/>
          </ac:picMkLst>
        </pc:picChg>
        <pc:cxnChg chg="add mod">
          <ac:chgData name="Kshitij Srivastava" userId="9ca786a045148134" providerId="Windows Live" clId="Web-{D664CE43-6757-4452-A03A-C66936F890F5}" dt="2021-05-04T17:32:09.333" v="99" actId="1076"/>
          <ac:cxnSpMkLst>
            <pc:docMk/>
            <pc:sldMk cId="1096818793" sldId="302"/>
            <ac:cxnSpMk id="8" creationId="{79E5C338-2C7F-4D20-A61F-E27AB2CA7609}"/>
          </ac:cxnSpMkLst>
        </pc:cxnChg>
        <pc:cxnChg chg="add mod">
          <ac:chgData name="Kshitij Srivastava" userId="9ca786a045148134" providerId="Windows Live" clId="Web-{D664CE43-6757-4452-A03A-C66936F890F5}" dt="2021-05-04T17:32:09.333" v="100" actId="1076"/>
          <ac:cxnSpMkLst>
            <pc:docMk/>
            <pc:sldMk cId="1096818793" sldId="302"/>
            <ac:cxnSpMk id="10" creationId="{70EC2472-721C-4B2E-9909-A6FC8154DFB4}"/>
          </ac:cxnSpMkLst>
        </pc:cxnChg>
        <pc:cxnChg chg="add mod">
          <ac:chgData name="Kshitij Srivastava" userId="9ca786a045148134" providerId="Windows Live" clId="Web-{D664CE43-6757-4452-A03A-C66936F890F5}" dt="2021-05-04T17:32:09.348" v="102" actId="1076"/>
          <ac:cxnSpMkLst>
            <pc:docMk/>
            <pc:sldMk cId="1096818793" sldId="302"/>
            <ac:cxnSpMk id="14" creationId="{497148A8-3041-494E-8217-D412CECC7CE6}"/>
          </ac:cxnSpMkLst>
        </pc:cxnChg>
        <pc:cxnChg chg="add mod">
          <ac:chgData name="Kshitij Srivastava" userId="9ca786a045148134" providerId="Windows Live" clId="Web-{D664CE43-6757-4452-A03A-C66936F890F5}" dt="2021-05-04T17:32:09.364" v="103" actId="1076"/>
          <ac:cxnSpMkLst>
            <pc:docMk/>
            <pc:sldMk cId="1096818793" sldId="302"/>
            <ac:cxnSpMk id="16" creationId="{56D1A45A-48EB-4E32-BF30-9D6CA9195463}"/>
          </ac:cxnSpMkLst>
        </pc:cxnChg>
        <pc:cxnChg chg="add del mod">
          <ac:chgData name="Kshitij Srivastava" userId="9ca786a045148134" providerId="Windows Live" clId="Web-{D664CE43-6757-4452-A03A-C66936F890F5}" dt="2021-05-04T17:31:55.255" v="94"/>
          <ac:cxnSpMkLst>
            <pc:docMk/>
            <pc:sldMk cId="1096818793" sldId="302"/>
            <ac:cxnSpMk id="25" creationId="{AF56691A-2624-435A-AFBD-C048D6177D86}"/>
          </ac:cxnSpMkLst>
        </pc:cxnChg>
        <pc:cxnChg chg="add mod">
          <ac:chgData name="Kshitij Srivastava" userId="9ca786a045148134" providerId="Windows Live" clId="Web-{D664CE43-6757-4452-A03A-C66936F890F5}" dt="2021-05-04T17:32:44.879" v="116" actId="1076"/>
          <ac:cxnSpMkLst>
            <pc:docMk/>
            <pc:sldMk cId="1096818793" sldId="302"/>
            <ac:cxnSpMk id="27" creationId="{6E0E2060-5A94-4ACA-BB59-F326110C668F}"/>
          </ac:cxnSpMkLst>
        </pc:cxnChg>
      </pc:sldChg>
      <pc:sldChg chg="modSp del">
        <pc:chgData name="Kshitij Srivastava" userId="9ca786a045148134" providerId="Windows Live" clId="Web-{D664CE43-6757-4452-A03A-C66936F890F5}" dt="2021-05-04T17:23:53.572" v="4"/>
        <pc:sldMkLst>
          <pc:docMk/>
          <pc:sldMk cId="1167848382" sldId="302"/>
        </pc:sldMkLst>
        <pc:spChg chg="mod">
          <ac:chgData name="Kshitij Srivastava" userId="9ca786a045148134" providerId="Windows Live" clId="Web-{D664CE43-6757-4452-A03A-C66936F890F5}" dt="2021-05-04T17:20:51.106" v="1" actId="20577"/>
          <ac:spMkLst>
            <pc:docMk/>
            <pc:sldMk cId="1167848382" sldId="302"/>
            <ac:spMk id="2" creationId="{2FD4CBC6-8417-4D3E-AE31-6972136E6B01}"/>
          </ac:spMkLst>
        </pc:spChg>
      </pc:sldChg>
      <pc:sldChg chg="new del">
        <pc:chgData name="Kshitij Srivastava" userId="9ca786a045148134" providerId="Windows Live" clId="Web-{D664CE43-6757-4452-A03A-C66936F890F5}" dt="2021-05-04T17:41:22.810" v="203"/>
        <pc:sldMkLst>
          <pc:docMk/>
          <pc:sldMk cId="45339852" sldId="303"/>
        </pc:sldMkLst>
      </pc:sldChg>
      <pc:sldChg chg="del">
        <pc:chgData name="Kshitij Srivastava" userId="9ca786a045148134" providerId="Windows Live" clId="Web-{D664CE43-6757-4452-A03A-C66936F890F5}" dt="2021-05-04T17:23:56.650" v="5"/>
        <pc:sldMkLst>
          <pc:docMk/>
          <pc:sldMk cId="3305401802" sldId="303"/>
        </pc:sldMkLst>
      </pc:sldChg>
      <pc:sldChg chg="addSp delSp modSp add mod replId modClrScheme chgLayout">
        <pc:chgData name="Kshitij Srivastava" userId="9ca786a045148134" providerId="Windows Live" clId="Web-{D664CE43-6757-4452-A03A-C66936F890F5}" dt="2021-05-04T17:58:08.971" v="352" actId="20577"/>
        <pc:sldMkLst>
          <pc:docMk/>
          <pc:sldMk cId="1340173023" sldId="304"/>
        </pc:sldMkLst>
        <pc:spChg chg="mod ord">
          <ac:chgData name="Kshitij Srivastava" userId="9ca786a045148134" providerId="Windows Live" clId="Web-{D664CE43-6757-4452-A03A-C66936F890F5}" dt="2021-05-04T17:55:21.753" v="330"/>
          <ac:spMkLst>
            <pc:docMk/>
            <pc:sldMk cId="1340173023" sldId="304"/>
            <ac:spMk id="2" creationId="{4A1DBF79-C47E-4F10-8D43-BECAF147D994}"/>
          </ac:spMkLst>
        </pc:spChg>
        <pc:spChg chg="del mod">
          <ac:chgData name="Kshitij Srivastava" userId="9ca786a045148134" providerId="Windows Live" clId="Web-{D664CE43-6757-4452-A03A-C66936F890F5}" dt="2021-05-04T17:46:35.463" v="207"/>
          <ac:spMkLst>
            <pc:docMk/>
            <pc:sldMk cId="1340173023" sldId="304"/>
            <ac:spMk id="3" creationId="{31E6380D-D481-4974-85AB-2BD88E132AFE}"/>
          </ac:spMkLst>
        </pc:spChg>
        <pc:spChg chg="add mod ord">
          <ac:chgData name="Kshitij Srivastava" userId="9ca786a045148134" providerId="Windows Live" clId="Web-{D664CE43-6757-4452-A03A-C66936F890F5}" dt="2021-05-04T17:58:08.971" v="352" actId="20577"/>
          <ac:spMkLst>
            <pc:docMk/>
            <pc:sldMk cId="1340173023" sldId="304"/>
            <ac:spMk id="105" creationId="{DE6F1812-37C9-49C0-85EC-B8EB4E05ED61}"/>
          </ac:spMkLst>
        </pc:spChg>
        <pc:spChg chg="add mod">
          <ac:chgData name="Kshitij Srivastava" userId="9ca786a045148134" providerId="Windows Live" clId="Web-{D664CE43-6757-4452-A03A-C66936F890F5}" dt="2021-05-04T17:57:47.626" v="346"/>
          <ac:spMkLst>
            <pc:docMk/>
            <pc:sldMk cId="1340173023" sldId="304"/>
            <ac:spMk id="106" creationId="{012936A1-864B-4BA7-8840-69AD26B0F67D}"/>
          </ac:spMkLst>
        </pc:spChg>
        <pc:spChg chg="add mod">
          <ac:chgData name="Kshitij Srivastava" userId="9ca786a045148134" providerId="Windows Live" clId="Web-{D664CE43-6757-4452-A03A-C66936F890F5}" dt="2021-05-04T17:57:47.658" v="347"/>
          <ac:spMkLst>
            <pc:docMk/>
            <pc:sldMk cId="1340173023" sldId="304"/>
            <ac:spMk id="107" creationId="{AB9B72B1-7A4D-4791-A1CE-552299E7B0B0}"/>
          </ac:spMkLst>
        </pc:spChg>
        <pc:spChg chg="add mod">
          <ac:chgData name="Kshitij Srivastava" userId="9ca786a045148134" providerId="Windows Live" clId="Web-{D664CE43-6757-4452-A03A-C66936F890F5}" dt="2021-05-04T17:57:47.673" v="348"/>
          <ac:spMkLst>
            <pc:docMk/>
            <pc:sldMk cId="1340173023" sldId="304"/>
            <ac:spMk id="108" creationId="{B5494BF4-44C5-41C7-BD23-31468B3D0173}"/>
          </ac:spMkLst>
        </pc:spChg>
        <pc:spChg chg="add mod">
          <ac:chgData name="Kshitij Srivastava" userId="9ca786a045148134" providerId="Windows Live" clId="Web-{D664CE43-6757-4452-A03A-C66936F890F5}" dt="2021-05-04T17:57:47.705" v="349"/>
          <ac:spMkLst>
            <pc:docMk/>
            <pc:sldMk cId="1340173023" sldId="304"/>
            <ac:spMk id="109" creationId="{8A98AB6C-4C0A-4AAB-BE7D-8527DCCDBAB1}"/>
          </ac:spMkLst>
        </pc:spChg>
        <pc:spChg chg="add mod">
          <ac:chgData name="Kshitij Srivastava" userId="9ca786a045148134" providerId="Windows Live" clId="Web-{D664CE43-6757-4452-A03A-C66936F890F5}" dt="2021-05-04T17:57:47.736" v="350"/>
          <ac:spMkLst>
            <pc:docMk/>
            <pc:sldMk cId="1340173023" sldId="304"/>
            <ac:spMk id="110" creationId="{899215F7-6AF3-4536-9D8F-755CBA776250}"/>
          </ac:spMkLst>
        </pc:spChg>
        <pc:graphicFrameChg chg="add del mod ord modGraphic">
          <ac:chgData name="Kshitij Srivastava" userId="9ca786a045148134" providerId="Windows Live" clId="Web-{D664CE43-6757-4452-A03A-C66936F890F5}" dt="2021-05-04T17:48:18.305" v="214"/>
          <ac:graphicFrameMkLst>
            <pc:docMk/>
            <pc:sldMk cId="1340173023" sldId="304"/>
            <ac:graphicFrameMk id="4" creationId="{0D48B39B-12B4-48B2-B285-1B665EB1E699}"/>
          </ac:graphicFrameMkLst>
        </pc:graphicFrameChg>
      </pc:sldChg>
      <pc:sldChg chg="modSp del">
        <pc:chgData name="Kshitij Srivastava" userId="9ca786a045148134" providerId="Windows Live" clId="Web-{D664CE43-6757-4452-A03A-C66936F890F5}" dt="2021-05-04T17:24:00.932" v="6"/>
        <pc:sldMkLst>
          <pc:docMk/>
          <pc:sldMk cId="2698517217" sldId="304"/>
        </pc:sldMkLst>
        <pc:spChg chg="mod">
          <ac:chgData name="Kshitij Srivastava" userId="9ca786a045148134" providerId="Windows Live" clId="Web-{D664CE43-6757-4452-A03A-C66936F890F5}" dt="2021-05-04T17:20:57.825" v="3" actId="20577"/>
          <ac:spMkLst>
            <pc:docMk/>
            <pc:sldMk cId="2698517217" sldId="304"/>
            <ac:spMk id="2" creationId="{A0D7E5C0-EDFA-4791-8839-72657957CE8E}"/>
          </ac:spMkLst>
        </pc:spChg>
      </pc:sldChg>
      <pc:sldChg chg="addSp delSp modSp new mod modClrScheme addAnim delAnim modAnim chgLayout">
        <pc:chgData name="Kshitij Srivastava" userId="9ca786a045148134" providerId="Windows Live" clId="Web-{D664CE43-6757-4452-A03A-C66936F890F5}" dt="2021-05-04T18:19:32.236" v="545"/>
        <pc:sldMkLst>
          <pc:docMk/>
          <pc:sldMk cId="2196728187" sldId="305"/>
        </pc:sldMkLst>
        <pc:spChg chg="mod ord">
          <ac:chgData name="Kshitij Srivastava" userId="9ca786a045148134" providerId="Windows Live" clId="Web-{D664CE43-6757-4452-A03A-C66936F890F5}" dt="2021-05-04T18:03:36.294" v="398"/>
          <ac:spMkLst>
            <pc:docMk/>
            <pc:sldMk cId="2196728187" sldId="305"/>
            <ac:spMk id="2" creationId="{8631C4BD-E7B7-4052-8695-27C97F8A808B}"/>
          </ac:spMkLst>
        </pc:spChg>
        <pc:spChg chg="del mod">
          <ac:chgData name="Kshitij Srivastava" userId="9ca786a045148134" providerId="Windows Live" clId="Web-{D664CE43-6757-4452-A03A-C66936F890F5}" dt="2021-05-04T18:03:36.294" v="398"/>
          <ac:spMkLst>
            <pc:docMk/>
            <pc:sldMk cId="2196728187" sldId="305"/>
            <ac:spMk id="3" creationId="{936AE5EE-6707-4DBF-B8BC-F15971569A96}"/>
          </ac:spMkLst>
        </pc:spChg>
        <pc:spChg chg="add mod">
          <ac:chgData name="Kshitij Srivastava" userId="9ca786a045148134" providerId="Windows Live" clId="Web-{D664CE43-6757-4452-A03A-C66936F890F5}" dt="2021-05-04T18:07:10.432" v="444" actId="20577"/>
          <ac:spMkLst>
            <pc:docMk/>
            <pc:sldMk cId="2196728187" sldId="305"/>
            <ac:spMk id="4" creationId="{A68A1393-C1CF-412F-BDFE-05F80C7496A9}"/>
          </ac:spMkLst>
        </pc:spChg>
        <pc:spChg chg="add mod">
          <ac:chgData name="Kshitij Srivastava" userId="9ca786a045148134" providerId="Windows Live" clId="Web-{D664CE43-6757-4452-A03A-C66936F890F5}" dt="2021-05-04T18:07:16.213" v="446" actId="20577"/>
          <ac:spMkLst>
            <pc:docMk/>
            <pc:sldMk cId="2196728187" sldId="305"/>
            <ac:spMk id="5" creationId="{7670BD47-2630-4831-8E3A-E7F18817B80B}"/>
          </ac:spMkLst>
        </pc:spChg>
        <pc:spChg chg="add mod">
          <ac:chgData name="Kshitij Srivastava" userId="9ca786a045148134" providerId="Windows Live" clId="Web-{D664CE43-6757-4452-A03A-C66936F890F5}" dt="2021-05-04T18:07:20.229" v="448" actId="20577"/>
          <ac:spMkLst>
            <pc:docMk/>
            <pc:sldMk cId="2196728187" sldId="305"/>
            <ac:spMk id="6" creationId="{B553B871-2960-4828-BF1B-CB3A1F7DBA12}"/>
          </ac:spMkLst>
        </pc:spChg>
        <pc:spChg chg="add mod">
          <ac:chgData name="Kshitij Srivastava" userId="9ca786a045148134" providerId="Windows Live" clId="Web-{D664CE43-6757-4452-A03A-C66936F890F5}" dt="2021-05-04T18:07:21.682" v="449" actId="20577"/>
          <ac:spMkLst>
            <pc:docMk/>
            <pc:sldMk cId="2196728187" sldId="305"/>
            <ac:spMk id="7" creationId="{3851C08F-CAF0-429D-8FE8-E0E3947DE7FB}"/>
          </ac:spMkLst>
        </pc:spChg>
        <pc:spChg chg="add mod">
          <ac:chgData name="Kshitij Srivastava" userId="9ca786a045148134" providerId="Windows Live" clId="Web-{D664CE43-6757-4452-A03A-C66936F890F5}" dt="2021-05-04T18:07:18.182" v="447" actId="20577"/>
          <ac:spMkLst>
            <pc:docMk/>
            <pc:sldMk cId="2196728187" sldId="305"/>
            <ac:spMk id="8" creationId="{80C50103-95D5-4FDE-BFF0-5E5A6B661CA6}"/>
          </ac:spMkLst>
        </pc:spChg>
        <pc:spChg chg="add mod">
          <ac:chgData name="Kshitij Srivastava" userId="9ca786a045148134" providerId="Windows Live" clId="Web-{D664CE43-6757-4452-A03A-C66936F890F5}" dt="2021-05-04T18:07:13.479" v="445" actId="20577"/>
          <ac:spMkLst>
            <pc:docMk/>
            <pc:sldMk cId="2196728187" sldId="305"/>
            <ac:spMk id="9" creationId="{42F3DFF8-35B0-4BF0-8CAA-CCEC4BC5DAD0}"/>
          </ac:spMkLst>
        </pc:spChg>
        <pc:spChg chg="add mod">
          <ac:chgData name="Kshitij Srivastava" userId="9ca786a045148134" providerId="Windows Live" clId="Web-{D664CE43-6757-4452-A03A-C66936F890F5}" dt="2021-05-04T18:11:42.101" v="488"/>
          <ac:spMkLst>
            <pc:docMk/>
            <pc:sldMk cId="2196728187" sldId="305"/>
            <ac:spMk id="15" creationId="{C01B18F0-06AB-4909-9D9C-56740FDBFA3E}"/>
          </ac:spMkLst>
        </pc:spChg>
        <pc:spChg chg="add mod">
          <ac:chgData name="Kshitij Srivastava" userId="9ca786a045148134" providerId="Windows Live" clId="Web-{D664CE43-6757-4452-A03A-C66936F890F5}" dt="2021-05-04T18:08:53.493" v="471" actId="20577"/>
          <ac:spMkLst>
            <pc:docMk/>
            <pc:sldMk cId="2196728187" sldId="305"/>
            <ac:spMk id="16" creationId="{D700A37F-27F6-4E78-BE7E-A402F1183F4D}"/>
          </ac:spMkLst>
        </pc:spChg>
        <pc:spChg chg="add mod">
          <ac:chgData name="Kshitij Srivastava" userId="9ca786a045148134" providerId="Windows Live" clId="Web-{D664CE43-6757-4452-A03A-C66936F890F5}" dt="2021-05-04T18:14:21.161" v="504"/>
          <ac:spMkLst>
            <pc:docMk/>
            <pc:sldMk cId="2196728187" sldId="305"/>
            <ac:spMk id="18" creationId="{BF325383-AD8D-4CEF-8999-7B12A9FF2FCC}"/>
          </ac:spMkLst>
        </pc:spChg>
        <pc:spChg chg="add mod">
          <ac:chgData name="Kshitij Srivastava" userId="9ca786a045148134" providerId="Windows Live" clId="Web-{D664CE43-6757-4452-A03A-C66936F890F5}" dt="2021-05-04T18:15:29.442" v="519" actId="1076"/>
          <ac:spMkLst>
            <pc:docMk/>
            <pc:sldMk cId="2196728187" sldId="305"/>
            <ac:spMk id="19" creationId="{E9315EEF-C3C4-41EF-A6FE-C4E2C091FE08}"/>
          </ac:spMkLst>
        </pc:spChg>
        <pc:spChg chg="add del mod">
          <ac:chgData name="Kshitij Srivastava" userId="9ca786a045148134" providerId="Windows Live" clId="Web-{D664CE43-6757-4452-A03A-C66936F890F5}" dt="2021-05-04T18:17:16.019" v="527"/>
          <ac:spMkLst>
            <pc:docMk/>
            <pc:sldMk cId="2196728187" sldId="305"/>
            <ac:spMk id="20" creationId="{54CAE000-EB81-4F69-AE7D-59A2A955164E}"/>
          </ac:spMkLst>
        </pc:spChg>
        <pc:picChg chg="add mod">
          <ac:chgData name="Kshitij Srivastava" userId="9ca786a045148134" providerId="Windows Live" clId="Web-{D664CE43-6757-4452-A03A-C66936F890F5}" dt="2021-05-04T18:13:15.491" v="492" actId="1076"/>
          <ac:picMkLst>
            <pc:docMk/>
            <pc:sldMk cId="2196728187" sldId="305"/>
            <ac:picMk id="17" creationId="{E69AA2B3-0B1D-4FB0-911D-B2281F29C362}"/>
          </ac:picMkLst>
        </pc:picChg>
        <pc:picChg chg="add mod">
          <ac:chgData name="Kshitij Srivastava" userId="9ca786a045148134" providerId="Windows Live" clId="Web-{D664CE43-6757-4452-A03A-C66936F890F5}" dt="2021-05-04T18:18:44.518" v="539" actId="1076"/>
          <ac:picMkLst>
            <pc:docMk/>
            <pc:sldMk cId="2196728187" sldId="305"/>
            <ac:picMk id="21" creationId="{35441AAA-0C87-4891-ABD8-38230A28FBAB}"/>
          </ac:picMkLst>
        </pc:picChg>
        <pc:picChg chg="add mod">
          <ac:chgData name="Kshitij Srivastava" userId="9ca786a045148134" providerId="Windows Live" clId="Web-{D664CE43-6757-4452-A03A-C66936F890F5}" dt="2021-05-04T18:18:16.674" v="535" actId="1076"/>
          <ac:picMkLst>
            <pc:docMk/>
            <pc:sldMk cId="2196728187" sldId="305"/>
            <ac:picMk id="22" creationId="{754F72CD-E7A1-4A26-9CA7-6E3F8BFC78BF}"/>
          </ac:picMkLst>
        </pc:picChg>
        <pc:picChg chg="add mod">
          <ac:chgData name="Kshitij Srivastava" userId="9ca786a045148134" providerId="Windows Live" clId="Web-{D664CE43-6757-4452-A03A-C66936F890F5}" dt="2021-05-04T18:18:09.971" v="533" actId="1076"/>
          <ac:picMkLst>
            <pc:docMk/>
            <pc:sldMk cId="2196728187" sldId="305"/>
            <ac:picMk id="23" creationId="{738DE449-4462-4D80-9DCE-4C3EF942F27F}"/>
          </ac:picMkLst>
        </pc:picChg>
        <pc:cxnChg chg="add mod">
          <ac:chgData name="Kshitij Srivastava" userId="9ca786a045148134" providerId="Windows Live" clId="Web-{D664CE43-6757-4452-A03A-C66936F890F5}" dt="2021-05-04T18:07:06.432" v="443" actId="1076"/>
          <ac:cxnSpMkLst>
            <pc:docMk/>
            <pc:sldMk cId="2196728187" sldId="305"/>
            <ac:cxnSpMk id="10" creationId="{04A29BC2-C056-43F0-A306-9807B48DAF06}"/>
          </ac:cxnSpMkLst>
        </pc:cxnChg>
        <pc:cxnChg chg="add mod">
          <ac:chgData name="Kshitij Srivastava" userId="9ca786a045148134" providerId="Windows Live" clId="Web-{D664CE43-6757-4452-A03A-C66936F890F5}" dt="2021-05-04T18:06:27.995" v="442" actId="1076"/>
          <ac:cxnSpMkLst>
            <pc:docMk/>
            <pc:sldMk cId="2196728187" sldId="305"/>
            <ac:cxnSpMk id="11" creationId="{8F857B0F-813C-4EF8-9AE2-88EFB5053B5C}"/>
          </ac:cxnSpMkLst>
        </pc:cxnChg>
        <pc:cxnChg chg="add mod">
          <ac:chgData name="Kshitij Srivastava" userId="9ca786a045148134" providerId="Windows Live" clId="Web-{D664CE43-6757-4452-A03A-C66936F890F5}" dt="2021-05-04T18:06:16.980" v="441" actId="1076"/>
          <ac:cxnSpMkLst>
            <pc:docMk/>
            <pc:sldMk cId="2196728187" sldId="305"/>
            <ac:cxnSpMk id="12" creationId="{5DEA16BF-2741-4819-B51E-3EB2D56D7553}"/>
          </ac:cxnSpMkLst>
        </pc:cxnChg>
        <pc:cxnChg chg="add mod">
          <ac:chgData name="Kshitij Srivastava" userId="9ca786a045148134" providerId="Windows Live" clId="Web-{D664CE43-6757-4452-A03A-C66936F890F5}" dt="2021-05-04T18:06:09.917" v="440" actId="1076"/>
          <ac:cxnSpMkLst>
            <pc:docMk/>
            <pc:sldMk cId="2196728187" sldId="305"/>
            <ac:cxnSpMk id="13" creationId="{C82CEDBF-76D0-4698-AC25-169ED3A669B2}"/>
          </ac:cxnSpMkLst>
        </pc:cxnChg>
        <pc:cxnChg chg="add mod">
          <ac:chgData name="Kshitij Srivastava" userId="9ca786a045148134" providerId="Windows Live" clId="Web-{D664CE43-6757-4452-A03A-C66936F890F5}" dt="2021-05-04T18:05:56.292" v="437" actId="1076"/>
          <ac:cxnSpMkLst>
            <pc:docMk/>
            <pc:sldMk cId="2196728187" sldId="305"/>
            <ac:cxnSpMk id="14" creationId="{F12651F6-E229-4B21-890D-E779F9C4321A}"/>
          </ac:cxnSpMkLst>
        </pc:cxnChg>
      </pc:sldChg>
      <pc:sldMasterChg chg="del delSldLayout">
        <pc:chgData name="Kshitij Srivastava" userId="9ca786a045148134" providerId="Windows Live" clId="Web-{D664CE43-6757-4452-A03A-C66936F890F5}" dt="2021-05-04T17:52:49.193" v="324"/>
        <pc:sldMasterMkLst>
          <pc:docMk/>
          <pc:sldMasterMk cId="1610459857" sldId="2147483687"/>
        </pc:sldMasterMkLst>
        <pc:sldLayoutChg chg="del">
          <pc:chgData name="Kshitij Srivastava" userId="9ca786a045148134" providerId="Windows Live" clId="Web-{D664CE43-6757-4452-A03A-C66936F890F5}" dt="2021-05-04T17:52:49.193" v="324"/>
          <pc:sldLayoutMkLst>
            <pc:docMk/>
            <pc:sldMasterMk cId="1610459857" sldId="2147483687"/>
            <pc:sldLayoutMk cId="3564097484" sldId="2147483688"/>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778271220" sldId="2147483689"/>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500051537" sldId="2147483690"/>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558574960" sldId="2147483691"/>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764602269" sldId="2147483692"/>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1705146650" sldId="2147483693"/>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277141235" sldId="2147483694"/>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2821059908" sldId="2147483695"/>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354087213" sldId="2147483696"/>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4124919712" sldId="2147483697"/>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2936765971" sldId="2147483698"/>
          </pc:sldLayoutMkLst>
        </pc:sldLayoutChg>
      </pc:sldMasterChg>
      <pc:sldMasterChg chg="add del addSldLayout delSldLayout modSldLayout">
        <pc:chgData name="Kshitij Srivastava" userId="9ca786a045148134" providerId="Windows Live" clId="Web-{D664CE43-6757-4452-A03A-C66936F890F5}" dt="2021-05-04T17:53:42.458" v="325"/>
        <pc:sldMasterMkLst>
          <pc:docMk/>
          <pc:sldMasterMk cId="3125443119" sldId="2147483699"/>
        </pc:sldMasterMkLst>
        <pc:sldLayoutChg chg="add del mod replId">
          <pc:chgData name="Kshitij Srivastava" userId="9ca786a045148134" providerId="Windows Live" clId="Web-{D664CE43-6757-4452-A03A-C66936F890F5}" dt="2021-05-04T17:53:42.458" v="325"/>
          <pc:sldLayoutMkLst>
            <pc:docMk/>
            <pc:sldMasterMk cId="3125443119" sldId="2147483699"/>
            <pc:sldLayoutMk cId="2058007940" sldId="2147483700"/>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2171559459" sldId="2147483701"/>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447474229" sldId="2147483702"/>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422076779" sldId="2147483703"/>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2783551446" sldId="2147483704"/>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688159791" sldId="2147483705"/>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477433428" sldId="2147483706"/>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953167684" sldId="2147483707"/>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946742410" sldId="2147483708"/>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2862250650" sldId="2147483709"/>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365242091" sldId="2147483710"/>
          </pc:sldLayoutMkLst>
        </pc:sldLayoutChg>
      </pc:sldMasterChg>
      <pc:sldMasterChg chg="add del addSldLayout delSldLayout modSldLayout">
        <pc:chgData name="Kshitij Srivastava" userId="9ca786a045148134" providerId="Windows Live" clId="Web-{D664CE43-6757-4452-A03A-C66936F890F5}" dt="2021-05-04T17:54:33.410" v="328"/>
        <pc:sldMasterMkLst>
          <pc:docMk/>
          <pc:sldMasterMk cId="1186829801" sldId="2147483711"/>
        </pc:sldMasterMkLst>
        <pc:sldLayoutChg chg="add del mod replId">
          <pc:chgData name="Kshitij Srivastava" userId="9ca786a045148134" providerId="Windows Live" clId="Web-{D664CE43-6757-4452-A03A-C66936F890F5}" dt="2021-05-04T17:54:33.410" v="328"/>
          <pc:sldLayoutMkLst>
            <pc:docMk/>
            <pc:sldMasterMk cId="1186829801" sldId="2147483711"/>
            <pc:sldLayoutMk cId="1064259477" sldId="2147483712"/>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1790828408" sldId="2147483713"/>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1845593308" sldId="2147483714"/>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451009390" sldId="2147483715"/>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996881987" sldId="2147483716"/>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655997377" sldId="2147483717"/>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466197347" sldId="2147483718"/>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135424341" sldId="2147483719"/>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836429866" sldId="2147483720"/>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567675574" sldId="2147483721"/>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4256641223" sldId="2147483722"/>
          </pc:sldLayoutMkLst>
        </pc:sldLayoutChg>
      </pc:sldMasterChg>
      <pc:sldMasterChg chg="add del addSldLayout delSldLayout modSldLayout">
        <pc:chgData name="Kshitij Srivastava" userId="9ca786a045148134" providerId="Windows Live" clId="Web-{D664CE43-6757-4452-A03A-C66936F890F5}" dt="2021-05-04T17:55:03.394" v="329"/>
        <pc:sldMasterMkLst>
          <pc:docMk/>
          <pc:sldMasterMk cId="3445793588" sldId="2147483723"/>
        </pc:sldMasterMkLst>
        <pc:sldLayoutChg chg="add del mod replId">
          <pc:chgData name="Kshitij Srivastava" userId="9ca786a045148134" providerId="Windows Live" clId="Web-{D664CE43-6757-4452-A03A-C66936F890F5}" dt="2021-05-04T17:55:03.394" v="329"/>
          <pc:sldLayoutMkLst>
            <pc:docMk/>
            <pc:sldMasterMk cId="3445793588" sldId="2147483723"/>
            <pc:sldLayoutMk cId="2060170269" sldId="2147483724"/>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2736383565" sldId="2147483725"/>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3595380255" sldId="2147483726"/>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539007292" sldId="2147483727"/>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3605279010" sldId="2147483728"/>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2149965861" sldId="2147483729"/>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340270888" sldId="2147483730"/>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1024044330" sldId="2147483731"/>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4156520944" sldId="2147483732"/>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3158687526" sldId="2147483733"/>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1281450951" sldId="2147483734"/>
          </pc:sldLayoutMkLst>
        </pc:sldLayoutChg>
      </pc:sldMasterChg>
      <pc:sldMasterChg chg="add del addSldLayout delSldLayout modSldLayout">
        <pc:chgData name="Kshitij Srivastava" userId="9ca786a045148134" providerId="Windows Live" clId="Web-{D664CE43-6757-4452-A03A-C66936F890F5}" dt="2021-05-04T17:55:21.753" v="330"/>
        <pc:sldMasterMkLst>
          <pc:docMk/>
          <pc:sldMasterMk cId="222752349" sldId="2147483735"/>
        </pc:sldMasterMkLst>
        <pc:sldLayoutChg chg="add del mod replId">
          <pc:chgData name="Kshitij Srivastava" userId="9ca786a045148134" providerId="Windows Live" clId="Web-{D664CE43-6757-4452-A03A-C66936F890F5}" dt="2021-05-04T17:55:21.753" v="330"/>
          <pc:sldLayoutMkLst>
            <pc:docMk/>
            <pc:sldMasterMk cId="222752349" sldId="2147483735"/>
            <pc:sldLayoutMk cId="831622226" sldId="2147483736"/>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002283501" sldId="2147483737"/>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869079746" sldId="2147483738"/>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461176715" sldId="2147483739"/>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298220539" sldId="2147483740"/>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870098121" sldId="2147483741"/>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2928872185" sldId="2147483742"/>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2266956331" sldId="2147483743"/>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4186368302" sldId="2147483744"/>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497056238" sldId="2147483745"/>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1776308240" sldId="2147483746"/>
          </pc:sldLayoutMkLst>
        </pc:sldLayoutChg>
      </pc:sldMasterChg>
      <pc:sldMasterChg chg="add addSldLayout modSldLayout">
        <pc:chgData name="Kshitij Srivastava" userId="9ca786a045148134" providerId="Windows Live" clId="Web-{D664CE43-6757-4452-A03A-C66936F890F5}" dt="2021-05-04T17:55:21.753" v="330"/>
        <pc:sldMasterMkLst>
          <pc:docMk/>
          <pc:sldMasterMk cId="3667062425" sldId="2147483747"/>
        </pc:sldMasterMkLst>
        <pc:sldLayoutChg chg="add mod replId">
          <pc:chgData name="Kshitij Srivastava" userId="9ca786a045148134" providerId="Windows Live" clId="Web-{D664CE43-6757-4452-A03A-C66936F890F5}" dt="2021-05-04T17:55:21.753" v="330"/>
          <pc:sldLayoutMkLst>
            <pc:docMk/>
            <pc:sldMasterMk cId="3667062425" sldId="2147483747"/>
            <pc:sldLayoutMk cId="3534850150" sldId="2147483748"/>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4244768890" sldId="2147483749"/>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3897023459" sldId="2147483750"/>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3297863743" sldId="2147483751"/>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3546131096" sldId="2147483752"/>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2212144319" sldId="2147483753"/>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2132609940" sldId="2147483754"/>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2451831750" sldId="2147483755"/>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1033611521" sldId="2147483756"/>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2371828581" sldId="2147483757"/>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3404155766" sldId="2147483758"/>
          </pc:sldLayoutMkLst>
        </pc:sldLayoutChg>
      </pc:sldMasterChg>
    </pc:docChg>
  </pc:docChgLst>
  <pc:docChgLst>
    <pc:chgData name="Kshitij Srivastava" userId="9ca786a045148134" providerId="Windows Live" clId="Web-{2DE92CD4-A066-4706-8A83-8500405B8ED4}"/>
    <pc:docChg chg="addSld modSld">
      <pc:chgData name="Kshitij Srivastava" userId="9ca786a045148134" providerId="Windows Live" clId="Web-{2DE92CD4-A066-4706-8A83-8500405B8ED4}" dt="2021-05-02T03:45:13.419" v="107" actId="20577"/>
      <pc:docMkLst>
        <pc:docMk/>
      </pc:docMkLst>
      <pc:sldChg chg="modSp new">
        <pc:chgData name="Kshitij Srivastava" userId="9ca786a045148134" providerId="Windows Live" clId="Web-{2DE92CD4-A066-4706-8A83-8500405B8ED4}" dt="2021-05-02T03:45:13.419" v="107" actId="20577"/>
        <pc:sldMkLst>
          <pc:docMk/>
          <pc:sldMk cId="635188140" sldId="260"/>
        </pc:sldMkLst>
        <pc:spChg chg="mod">
          <ac:chgData name="Kshitij Srivastava" userId="9ca786a045148134" providerId="Windows Live" clId="Web-{2DE92CD4-A066-4706-8A83-8500405B8ED4}" dt="2021-05-02T03:43:06.338" v="17" actId="20577"/>
          <ac:spMkLst>
            <pc:docMk/>
            <pc:sldMk cId="635188140" sldId="260"/>
            <ac:spMk id="2" creationId="{4632F321-E973-4487-A6FA-6E36E79CA257}"/>
          </ac:spMkLst>
        </pc:spChg>
        <pc:spChg chg="mod">
          <ac:chgData name="Kshitij Srivastava" userId="9ca786a045148134" providerId="Windows Live" clId="Web-{2DE92CD4-A066-4706-8A83-8500405B8ED4}" dt="2021-05-02T03:45:13.419" v="107" actId="20577"/>
          <ac:spMkLst>
            <pc:docMk/>
            <pc:sldMk cId="635188140" sldId="260"/>
            <ac:spMk id="3" creationId="{BA9748C2-1475-4DFA-A3B0-926E2D5B7501}"/>
          </ac:spMkLst>
        </pc:spChg>
      </pc:sldChg>
    </pc:docChg>
  </pc:docChgLst>
  <pc:docChgLst>
    <pc:chgData name="Kshitij Srivastava" userId="9ca786a045148134" providerId="Windows Live" clId="Web-{57154A76-E764-48CF-86DC-43A57558FAC3}"/>
    <pc:docChg chg="modSld">
      <pc:chgData name="Kshitij Srivastava" userId="9ca786a045148134" providerId="Windows Live" clId="Web-{57154A76-E764-48CF-86DC-43A57558FAC3}" dt="2021-11-18T12:25:56.615" v="3" actId="14100"/>
      <pc:docMkLst>
        <pc:docMk/>
      </pc:docMkLst>
      <pc:sldChg chg="modSp">
        <pc:chgData name="Kshitij Srivastava" userId="9ca786a045148134" providerId="Windows Live" clId="Web-{57154A76-E764-48CF-86DC-43A57558FAC3}" dt="2021-11-18T12:24:31.723" v="1" actId="14100"/>
        <pc:sldMkLst>
          <pc:docMk/>
          <pc:sldMk cId="2630439644" sldId="448"/>
        </pc:sldMkLst>
        <pc:spChg chg="mod">
          <ac:chgData name="Kshitij Srivastava" userId="9ca786a045148134" providerId="Windows Live" clId="Web-{57154A76-E764-48CF-86DC-43A57558FAC3}" dt="2021-11-18T12:24:31.723" v="1" actId="14100"/>
          <ac:spMkLst>
            <pc:docMk/>
            <pc:sldMk cId="2630439644" sldId="448"/>
            <ac:spMk id="20" creationId="{D3CF5840-4C33-467B-BDC2-B2CCD310F64F}"/>
          </ac:spMkLst>
        </pc:spChg>
      </pc:sldChg>
      <pc:sldChg chg="modSp">
        <pc:chgData name="Kshitij Srivastava" userId="9ca786a045148134" providerId="Windows Live" clId="Web-{57154A76-E764-48CF-86DC-43A57558FAC3}" dt="2021-11-18T12:25:06.974" v="2" actId="14100"/>
        <pc:sldMkLst>
          <pc:docMk/>
          <pc:sldMk cId="1753198479" sldId="452"/>
        </pc:sldMkLst>
        <pc:spChg chg="mod">
          <ac:chgData name="Kshitij Srivastava" userId="9ca786a045148134" providerId="Windows Live" clId="Web-{57154A76-E764-48CF-86DC-43A57558FAC3}" dt="2021-11-18T12:25:06.974" v="2" actId="14100"/>
          <ac:spMkLst>
            <pc:docMk/>
            <pc:sldMk cId="1753198479" sldId="452"/>
            <ac:spMk id="20" creationId="{D3CF5840-4C33-467B-BDC2-B2CCD310F64F}"/>
          </ac:spMkLst>
        </pc:spChg>
      </pc:sldChg>
      <pc:sldChg chg="modSp">
        <pc:chgData name="Kshitij Srivastava" userId="9ca786a045148134" providerId="Windows Live" clId="Web-{57154A76-E764-48CF-86DC-43A57558FAC3}" dt="2021-11-18T12:25:56.615" v="3" actId="14100"/>
        <pc:sldMkLst>
          <pc:docMk/>
          <pc:sldMk cId="2325799896" sldId="454"/>
        </pc:sldMkLst>
        <pc:spChg chg="mod">
          <ac:chgData name="Kshitij Srivastava" userId="9ca786a045148134" providerId="Windows Live" clId="Web-{57154A76-E764-48CF-86DC-43A57558FAC3}" dt="2021-11-18T12:25:56.615" v="3" actId="14100"/>
          <ac:spMkLst>
            <pc:docMk/>
            <pc:sldMk cId="2325799896" sldId="454"/>
            <ac:spMk id="20" creationId="{D3CF5840-4C33-467B-BDC2-B2CCD310F64F}"/>
          </ac:spMkLst>
        </pc:spChg>
      </pc:sldChg>
    </pc:docChg>
  </pc:docChgLst>
  <pc:docChgLst>
    <pc:chgData name="Kshitij Srivastava" userId="9ca786a045148134" providerId="Windows Live" clId="Web-{46A2A2BE-508D-4DFA-B8A4-D0E5501B6237}"/>
    <pc:docChg chg="addSld modSld sldOrd">
      <pc:chgData name="Kshitij Srivastava" userId="9ca786a045148134" providerId="Windows Live" clId="Web-{46A2A2BE-508D-4DFA-B8A4-D0E5501B6237}" dt="2021-07-01T11:20:53.123" v="31" actId="14100"/>
      <pc:docMkLst>
        <pc:docMk/>
      </pc:docMkLst>
      <pc:sldChg chg="modSp addAnim modAnim">
        <pc:chgData name="Kshitij Srivastava" userId="9ca786a045148134" providerId="Windows Live" clId="Web-{46A2A2BE-508D-4DFA-B8A4-D0E5501B6237}" dt="2021-07-01T11:20:53.123" v="31" actId="14100"/>
        <pc:sldMkLst>
          <pc:docMk/>
          <pc:sldMk cId="29875348" sldId="439"/>
        </pc:sldMkLst>
        <pc:spChg chg="mod">
          <ac:chgData name="Kshitij Srivastava" userId="9ca786a045148134" providerId="Windows Live" clId="Web-{46A2A2BE-508D-4DFA-B8A4-D0E5501B6237}" dt="2021-07-01T11:20:53.123" v="31" actId="14100"/>
          <ac:spMkLst>
            <pc:docMk/>
            <pc:sldMk cId="29875348" sldId="439"/>
            <ac:spMk id="23" creationId="{900F004E-7652-4C6E-A388-42015AA606DD}"/>
          </ac:spMkLst>
        </pc:spChg>
      </pc:sldChg>
      <pc:sldChg chg="addSp modSp">
        <pc:chgData name="Kshitij Srivastava" userId="9ca786a045148134" providerId="Windows Live" clId="Web-{46A2A2BE-508D-4DFA-B8A4-D0E5501B6237}" dt="2021-07-01T10:32:09.970" v="17" actId="1076"/>
        <pc:sldMkLst>
          <pc:docMk/>
          <pc:sldMk cId="3791829910" sldId="476"/>
        </pc:sldMkLst>
        <pc:spChg chg="mod">
          <ac:chgData name="Kshitij Srivastava" userId="9ca786a045148134" providerId="Windows Live" clId="Web-{46A2A2BE-508D-4DFA-B8A4-D0E5501B6237}" dt="2021-07-01T10:32:09.970" v="17" actId="1076"/>
          <ac:spMkLst>
            <pc:docMk/>
            <pc:sldMk cId="3791829910" sldId="476"/>
            <ac:spMk id="48" creationId="{E57DFFFC-ED0D-4892-8A6B-2AD89D5925DC}"/>
          </ac:spMkLst>
        </pc:spChg>
        <pc:picChg chg="add mod ord">
          <ac:chgData name="Kshitij Srivastava" userId="9ca786a045148134" providerId="Windows Live" clId="Web-{46A2A2BE-508D-4DFA-B8A4-D0E5501B6237}" dt="2021-07-01T10:31:52.439" v="16"/>
          <ac:picMkLst>
            <pc:docMk/>
            <pc:sldMk cId="3791829910" sldId="476"/>
            <ac:picMk id="4" creationId="{BA172315-A486-4FDC-9C1D-6677C4775872}"/>
          </ac:picMkLst>
        </pc:picChg>
      </pc:sldChg>
      <pc:sldChg chg="modSp">
        <pc:chgData name="Kshitij Srivastava" userId="9ca786a045148134" providerId="Windows Live" clId="Web-{46A2A2BE-508D-4DFA-B8A4-D0E5501B6237}" dt="2021-07-01T11:10:00.924" v="20" actId="20577"/>
        <pc:sldMkLst>
          <pc:docMk/>
          <pc:sldMk cId="1494118981" sldId="503"/>
        </pc:sldMkLst>
        <pc:spChg chg="mod">
          <ac:chgData name="Kshitij Srivastava" userId="9ca786a045148134" providerId="Windows Live" clId="Web-{46A2A2BE-508D-4DFA-B8A4-D0E5501B6237}" dt="2021-07-01T11:10:00.924" v="20" actId="20577"/>
          <ac:spMkLst>
            <pc:docMk/>
            <pc:sldMk cId="1494118981" sldId="503"/>
            <ac:spMk id="61" creationId="{FCBB89E6-95DB-44F1-B43B-290A583F0FB0}"/>
          </ac:spMkLst>
        </pc:spChg>
      </pc:sldChg>
      <pc:sldChg chg="addSp delSp modSp add ord replId addAnim delAnim">
        <pc:chgData name="Kshitij Srivastava" userId="9ca786a045148134" providerId="Windows Live" clId="Web-{46A2A2BE-508D-4DFA-B8A4-D0E5501B6237}" dt="2021-07-01T10:27:51.372" v="11"/>
        <pc:sldMkLst>
          <pc:docMk/>
          <pc:sldMk cId="1880527453" sldId="650"/>
        </pc:sldMkLst>
        <pc:spChg chg="mod">
          <ac:chgData name="Kshitij Srivastava" userId="9ca786a045148134" providerId="Windows Live" clId="Web-{46A2A2BE-508D-4DFA-B8A4-D0E5501B6237}" dt="2021-07-01T10:27:51.372" v="11"/>
          <ac:spMkLst>
            <pc:docMk/>
            <pc:sldMk cId="1880527453" sldId="650"/>
            <ac:spMk id="2" creationId="{4E4238C6-56FE-40FF-8C4A-B73D7D86AA6D}"/>
          </ac:spMkLst>
        </pc:spChg>
        <pc:spChg chg="add del">
          <ac:chgData name="Kshitij Srivastava" userId="9ca786a045148134" providerId="Windows Live" clId="Web-{46A2A2BE-508D-4DFA-B8A4-D0E5501B6237}" dt="2021-07-01T10:27:51.372" v="11"/>
          <ac:spMkLst>
            <pc:docMk/>
            <pc:sldMk cId="1880527453" sldId="650"/>
            <ac:spMk id="57" creationId="{25C8D2C1-DA83-420D-9635-D52CE066B5DA}"/>
          </ac:spMkLst>
        </pc:spChg>
        <pc:spChg chg="add del">
          <ac:chgData name="Kshitij Srivastava" userId="9ca786a045148134" providerId="Windows Live" clId="Web-{46A2A2BE-508D-4DFA-B8A4-D0E5501B6237}" dt="2021-07-01T10:27:51.372" v="11"/>
          <ac:spMkLst>
            <pc:docMk/>
            <pc:sldMk cId="1880527453" sldId="650"/>
            <ac:spMk id="58" creationId="{434F74C9-6A0B-409E-AD1C-45B58BE91BB8}"/>
          </ac:spMkLst>
        </pc:spChg>
        <pc:spChg chg="add del">
          <ac:chgData name="Kshitij Srivastava" userId="9ca786a045148134" providerId="Windows Live" clId="Web-{46A2A2BE-508D-4DFA-B8A4-D0E5501B6237}" dt="2021-07-01T10:27:51.372" v="11"/>
          <ac:spMkLst>
            <pc:docMk/>
            <pc:sldMk cId="1880527453" sldId="650"/>
            <ac:spMk id="61" creationId="{F452A527-3631-41ED-858D-3777A7D1496A}"/>
          </ac:spMkLst>
        </pc:spChg>
        <pc:spChg chg="add">
          <ac:chgData name="Kshitij Srivastava" userId="9ca786a045148134" providerId="Windows Live" clId="Web-{46A2A2BE-508D-4DFA-B8A4-D0E5501B6237}" dt="2021-07-01T10:27:51.372" v="11"/>
          <ac:spMkLst>
            <pc:docMk/>
            <pc:sldMk cId="1880527453" sldId="650"/>
            <ac:spMk id="65" creationId="{25C8D2C1-DA83-420D-9635-D52CE066B5DA}"/>
          </ac:spMkLst>
        </pc:spChg>
        <pc:spChg chg="add">
          <ac:chgData name="Kshitij Srivastava" userId="9ca786a045148134" providerId="Windows Live" clId="Web-{46A2A2BE-508D-4DFA-B8A4-D0E5501B6237}" dt="2021-07-01T10:27:51.372" v="11"/>
          <ac:spMkLst>
            <pc:docMk/>
            <pc:sldMk cId="1880527453" sldId="650"/>
            <ac:spMk id="66" creationId="{434F74C9-6A0B-409E-AD1C-45B58BE91BB8}"/>
          </ac:spMkLst>
        </pc:spChg>
        <pc:spChg chg="add del">
          <ac:chgData name="Kshitij Srivastava" userId="9ca786a045148134" providerId="Windows Live" clId="Web-{46A2A2BE-508D-4DFA-B8A4-D0E5501B6237}" dt="2021-07-01T10:27:51.357" v="10"/>
          <ac:spMkLst>
            <pc:docMk/>
            <pc:sldMk cId="1880527453" sldId="650"/>
            <ac:spMk id="68" creationId="{25C8D2C1-DA83-420D-9635-D52CE066B5DA}"/>
          </ac:spMkLst>
        </pc:spChg>
        <pc:spChg chg="add">
          <ac:chgData name="Kshitij Srivastava" userId="9ca786a045148134" providerId="Windows Live" clId="Web-{46A2A2BE-508D-4DFA-B8A4-D0E5501B6237}" dt="2021-07-01T10:27:51.372" v="11"/>
          <ac:spMkLst>
            <pc:docMk/>
            <pc:sldMk cId="1880527453" sldId="650"/>
            <ac:spMk id="69" creationId="{F452A527-3631-41ED-858D-3777A7D1496A}"/>
          </ac:spMkLst>
        </pc:spChg>
        <pc:spChg chg="add del">
          <ac:chgData name="Kshitij Srivastava" userId="9ca786a045148134" providerId="Windows Live" clId="Web-{46A2A2BE-508D-4DFA-B8A4-D0E5501B6237}" dt="2021-07-01T10:27:51.357" v="10"/>
          <ac:spMkLst>
            <pc:docMk/>
            <pc:sldMk cId="1880527453" sldId="650"/>
            <ac:spMk id="70" creationId="{434F74C9-6A0B-409E-AD1C-45B58BE91BB8}"/>
          </ac:spMkLst>
        </pc:spChg>
        <pc:spChg chg="add del">
          <ac:chgData name="Kshitij Srivastava" userId="9ca786a045148134" providerId="Windows Live" clId="Web-{46A2A2BE-508D-4DFA-B8A4-D0E5501B6237}" dt="2021-07-01T10:27:51.357" v="10"/>
          <ac:spMkLst>
            <pc:docMk/>
            <pc:sldMk cId="1880527453" sldId="650"/>
            <ac:spMk id="74" creationId="{F452A527-3631-41ED-858D-3777A7D1496A}"/>
          </ac:spMkLst>
        </pc:spChg>
        <pc:spChg chg="add del">
          <ac:chgData name="Kshitij Srivastava" userId="9ca786a045148134" providerId="Windows Live" clId="Web-{46A2A2BE-508D-4DFA-B8A4-D0E5501B6237}" dt="2021-07-01T10:27:51.357" v="10"/>
          <ac:spMkLst>
            <pc:docMk/>
            <pc:sldMk cId="1880527453" sldId="650"/>
            <ac:spMk id="78" creationId="{F85B92BC-678C-4E14-97E6-3227DEF86371}"/>
          </ac:spMkLst>
        </pc:spChg>
        <pc:spChg chg="add del">
          <ac:chgData name="Kshitij Srivastava" userId="9ca786a045148134" providerId="Windows Live" clId="Web-{46A2A2BE-508D-4DFA-B8A4-D0E5501B6237}" dt="2021-07-01T10:27:51.357" v="10"/>
          <ac:spMkLst>
            <pc:docMk/>
            <pc:sldMk cId="1880527453" sldId="650"/>
            <ac:spMk id="80" creationId="{D2644120-A6B9-4D5C-8A60-E2F4CC220E77}"/>
          </ac:spMkLst>
        </pc:spChg>
        <pc:picChg chg="mod">
          <ac:chgData name="Kshitij Srivastava" userId="9ca786a045148134" providerId="Windows Live" clId="Web-{46A2A2BE-508D-4DFA-B8A4-D0E5501B6237}" dt="2021-07-01T10:27:51.357" v="10"/>
          <ac:picMkLst>
            <pc:docMk/>
            <pc:sldMk cId="1880527453" sldId="650"/>
            <ac:picMk id="3" creationId="{DA158772-F232-4176-8A01-66B996DAB278}"/>
          </ac:picMkLst>
        </pc:picChg>
        <pc:cxnChg chg="add del">
          <ac:chgData name="Kshitij Srivastava" userId="9ca786a045148134" providerId="Windows Live" clId="Web-{46A2A2BE-508D-4DFA-B8A4-D0E5501B6237}" dt="2021-07-01T10:27:51.372" v="11"/>
          <ac:cxnSpMkLst>
            <pc:docMk/>
            <pc:sldMk cId="1880527453" sldId="650"/>
            <ac:cxnSpMk id="59" creationId="{F5486A9D-1265-4B57-91E6-68E666B978BC}"/>
          </ac:cxnSpMkLst>
        </pc:cxnChg>
        <pc:cxnChg chg="add del">
          <ac:chgData name="Kshitij Srivastava" userId="9ca786a045148134" providerId="Windows Live" clId="Web-{46A2A2BE-508D-4DFA-B8A4-D0E5501B6237}" dt="2021-07-01T10:27:51.372" v="11"/>
          <ac:cxnSpMkLst>
            <pc:docMk/>
            <pc:sldMk cId="1880527453" sldId="650"/>
            <ac:cxnSpMk id="63" creationId="{D28A9C89-B313-458F-9C85-515930A51A93}"/>
          </ac:cxnSpMkLst>
        </pc:cxnChg>
        <pc:cxnChg chg="add">
          <ac:chgData name="Kshitij Srivastava" userId="9ca786a045148134" providerId="Windows Live" clId="Web-{46A2A2BE-508D-4DFA-B8A4-D0E5501B6237}" dt="2021-07-01T10:27:51.372" v="11"/>
          <ac:cxnSpMkLst>
            <pc:docMk/>
            <pc:sldMk cId="1880527453" sldId="650"/>
            <ac:cxnSpMk id="67" creationId="{F5486A9D-1265-4B57-91E6-68E666B978BC}"/>
          </ac:cxnSpMkLst>
        </pc:cxnChg>
        <pc:cxnChg chg="add">
          <ac:chgData name="Kshitij Srivastava" userId="9ca786a045148134" providerId="Windows Live" clId="Web-{46A2A2BE-508D-4DFA-B8A4-D0E5501B6237}" dt="2021-07-01T10:27:51.372" v="11"/>
          <ac:cxnSpMkLst>
            <pc:docMk/>
            <pc:sldMk cId="1880527453" sldId="650"/>
            <ac:cxnSpMk id="71" creationId="{D28A9C89-B313-458F-9C85-515930A51A93}"/>
          </ac:cxnSpMkLst>
        </pc:cxnChg>
        <pc:cxnChg chg="add del">
          <ac:chgData name="Kshitij Srivastava" userId="9ca786a045148134" providerId="Windows Live" clId="Web-{46A2A2BE-508D-4DFA-B8A4-D0E5501B6237}" dt="2021-07-01T10:27:51.357" v="10"/>
          <ac:cxnSpMkLst>
            <pc:docMk/>
            <pc:sldMk cId="1880527453" sldId="650"/>
            <ac:cxnSpMk id="72" creationId="{F5486A9D-1265-4B57-91E6-68E666B978BC}"/>
          </ac:cxnSpMkLst>
        </pc:cxnChg>
        <pc:cxnChg chg="add del">
          <ac:chgData name="Kshitij Srivastava" userId="9ca786a045148134" providerId="Windows Live" clId="Web-{46A2A2BE-508D-4DFA-B8A4-D0E5501B6237}" dt="2021-07-01T10:27:51.357" v="10"/>
          <ac:cxnSpMkLst>
            <pc:docMk/>
            <pc:sldMk cId="1880527453" sldId="650"/>
            <ac:cxnSpMk id="76" creationId="{D28A9C89-B313-458F-9C85-515930A51A93}"/>
          </ac:cxnSpMkLst>
        </pc:cxnChg>
      </pc:sldChg>
    </pc:docChg>
  </pc:docChgLst>
  <pc:docChgLst>
    <pc:chgData name="Kshitij Srivastava" userId="9ca786a045148134" providerId="Windows Live" clId="Web-{8D6FBF52-DE2E-4325-A458-67BD7F7182B4}"/>
    <pc:docChg chg="addSld delSld modSld sldOrd">
      <pc:chgData name="Kshitij Srivastava" userId="9ca786a045148134" providerId="Windows Live" clId="Web-{8D6FBF52-DE2E-4325-A458-67BD7F7182B4}" dt="2021-07-22T05:40:56.630" v="82" actId="14100"/>
      <pc:docMkLst>
        <pc:docMk/>
      </pc:docMkLst>
      <pc:sldChg chg="del">
        <pc:chgData name="Kshitij Srivastava" userId="9ca786a045148134" providerId="Windows Live" clId="Web-{8D6FBF52-DE2E-4325-A458-67BD7F7182B4}" dt="2021-07-22T04:52:38.041" v="0"/>
        <pc:sldMkLst>
          <pc:docMk/>
          <pc:sldMk cId="4069928090" sldId="261"/>
        </pc:sldMkLst>
      </pc:sldChg>
      <pc:sldChg chg="addSp delSp modSp addAnim delAnim">
        <pc:chgData name="Kshitij Srivastava" userId="9ca786a045148134" providerId="Windows Live" clId="Web-{8D6FBF52-DE2E-4325-A458-67BD7F7182B4}" dt="2021-07-22T05:40:56.630" v="82" actId="14100"/>
        <pc:sldMkLst>
          <pc:docMk/>
          <pc:sldMk cId="1686803832" sldId="306"/>
        </pc:sldMkLst>
        <pc:spChg chg="add del mod">
          <ac:chgData name="Kshitij Srivastava" userId="9ca786a045148134" providerId="Windows Live" clId="Web-{8D6FBF52-DE2E-4325-A458-67BD7F7182B4}" dt="2021-07-22T05:38:00.971" v="39"/>
          <ac:spMkLst>
            <pc:docMk/>
            <pc:sldMk cId="1686803832" sldId="306"/>
            <ac:spMk id="3" creationId="{402299EE-FC45-4E60-816E-7C018F9987A7}"/>
          </ac:spMkLst>
        </pc:spChg>
        <pc:spChg chg="add del mod">
          <ac:chgData name="Kshitij Srivastava" userId="9ca786a045148134" providerId="Windows Live" clId="Web-{8D6FBF52-DE2E-4325-A458-67BD7F7182B4}" dt="2021-07-22T05:38:00.955" v="37"/>
          <ac:spMkLst>
            <pc:docMk/>
            <pc:sldMk cId="1686803832" sldId="306"/>
            <ac:spMk id="6" creationId="{AC670230-34AB-409D-9613-934C3886C1ED}"/>
          </ac:spMkLst>
        </pc:spChg>
        <pc:spChg chg="del">
          <ac:chgData name="Kshitij Srivastava" userId="9ca786a045148134" providerId="Windows Live" clId="Web-{8D6FBF52-DE2E-4325-A458-67BD7F7182B4}" dt="2021-07-22T05:39:00.347" v="68"/>
          <ac:spMkLst>
            <pc:docMk/>
            <pc:sldMk cId="1686803832" sldId="306"/>
            <ac:spMk id="12" creationId="{587CAD99-D1BB-424E-A1E0-8FA63E21CA97}"/>
          </ac:spMkLst>
        </pc:spChg>
        <pc:spChg chg="add del">
          <ac:chgData name="Kshitij Srivastava" userId="9ca786a045148134" providerId="Windows Live" clId="Web-{8D6FBF52-DE2E-4325-A458-67BD7F7182B4}" dt="2021-07-22T05:38:06.736" v="49"/>
          <ac:spMkLst>
            <pc:docMk/>
            <pc:sldMk cId="1686803832" sldId="306"/>
            <ac:spMk id="26" creationId="{2E5A8892-F9B0-407A-902A-28726336C5BB}"/>
          </ac:spMkLst>
        </pc:spChg>
        <pc:spChg chg="add del">
          <ac:chgData name="Kshitij Srivastava" userId="9ca786a045148134" providerId="Windows Live" clId="Web-{8D6FBF52-DE2E-4325-A458-67BD7F7182B4}" dt="2021-07-22T05:38:06.736" v="47"/>
          <ac:spMkLst>
            <pc:docMk/>
            <pc:sldMk cId="1686803832" sldId="306"/>
            <ac:spMk id="30" creationId="{7964D92C-E47B-4E53-B4C2-07FEFD3EB04E}"/>
          </ac:spMkLst>
        </pc:spChg>
        <pc:spChg chg="add mod">
          <ac:chgData name="Kshitij Srivastava" userId="9ca786a045148134" providerId="Windows Live" clId="Web-{8D6FBF52-DE2E-4325-A458-67BD7F7182B4}" dt="2021-07-22T05:38:18.424" v="60" actId="14100"/>
          <ac:spMkLst>
            <pc:docMk/>
            <pc:sldMk cId="1686803832" sldId="306"/>
            <ac:spMk id="36" creationId="{B9E0B43E-90BD-43DA-9A27-9E8EE150983E}"/>
          </ac:spMkLst>
        </pc:spChg>
        <pc:spChg chg="add mod">
          <ac:chgData name="Kshitij Srivastava" userId="9ca786a045148134" providerId="Windows Live" clId="Web-{8D6FBF52-DE2E-4325-A458-67BD7F7182B4}" dt="2021-07-22T05:39:46.426" v="74" actId="1076"/>
          <ac:spMkLst>
            <pc:docMk/>
            <pc:sldMk cId="1686803832" sldId="306"/>
            <ac:spMk id="40" creationId="{2FA8D0C9-B56C-4175-8FD8-6F3188AA931D}"/>
          </ac:spMkLst>
        </pc:spChg>
        <pc:cxnChg chg="add del mod">
          <ac:chgData name="Kshitij Srivastava" userId="9ca786a045148134" providerId="Windows Live" clId="Web-{8D6FBF52-DE2E-4325-A458-67BD7F7182B4}" dt="2021-07-22T05:38:00.971" v="38"/>
          <ac:cxnSpMkLst>
            <pc:docMk/>
            <pc:sldMk cId="1686803832" sldId="306"/>
            <ac:cxnSpMk id="4" creationId="{E20A98F9-E4D2-4D23-8658-D6FC31CCEEB5}"/>
          </ac:cxnSpMkLst>
        </pc:cxnChg>
        <pc:cxnChg chg="add del mod">
          <ac:chgData name="Kshitij Srivastava" userId="9ca786a045148134" providerId="Windows Live" clId="Web-{8D6FBF52-DE2E-4325-A458-67BD7F7182B4}" dt="2021-07-22T05:38:00.955" v="36"/>
          <ac:cxnSpMkLst>
            <pc:docMk/>
            <pc:sldMk cId="1686803832" sldId="306"/>
            <ac:cxnSpMk id="8" creationId="{2D0BFEE8-8EC9-4B9C-8D0F-B1ABA084255E}"/>
          </ac:cxnSpMkLst>
        </pc:cxnChg>
        <pc:cxnChg chg="del">
          <ac:chgData name="Kshitij Srivastava" userId="9ca786a045148134" providerId="Windows Live" clId="Web-{8D6FBF52-DE2E-4325-A458-67BD7F7182B4}" dt="2021-07-22T05:38:58.019" v="67"/>
          <ac:cxnSpMkLst>
            <pc:docMk/>
            <pc:sldMk cId="1686803832" sldId="306"/>
            <ac:cxnSpMk id="10" creationId="{1062DBFA-8D9F-4793-8683-22BC6BF9D79D}"/>
          </ac:cxnSpMkLst>
        </pc:cxnChg>
        <pc:cxnChg chg="add del mod">
          <ac:chgData name="Kshitij Srivastava" userId="9ca786a045148134" providerId="Windows Live" clId="Web-{8D6FBF52-DE2E-4325-A458-67BD7F7182B4}" dt="2021-07-22T05:38:00.955" v="35"/>
          <ac:cxnSpMkLst>
            <pc:docMk/>
            <pc:sldMk cId="1686803832" sldId="306"/>
            <ac:cxnSpMk id="14" creationId="{A9DBD84E-7F7B-4D6B-89D0-B8CDB1E8A9CF}"/>
          </ac:cxnSpMkLst>
        </pc:cxnChg>
        <pc:cxnChg chg="add del">
          <ac:chgData name="Kshitij Srivastava" userId="9ca786a045148134" providerId="Windows Live" clId="Web-{8D6FBF52-DE2E-4325-A458-67BD7F7182B4}" dt="2021-07-22T05:38:06.736" v="48"/>
          <ac:cxnSpMkLst>
            <pc:docMk/>
            <pc:sldMk cId="1686803832" sldId="306"/>
            <ac:cxnSpMk id="28" creationId="{B8673FD5-8FB6-4A17-856F-A14062FBBE9C}"/>
          </ac:cxnSpMkLst>
        </pc:cxnChg>
        <pc:cxnChg chg="add del">
          <ac:chgData name="Kshitij Srivastava" userId="9ca786a045148134" providerId="Windows Live" clId="Web-{8D6FBF52-DE2E-4325-A458-67BD7F7182B4}" dt="2021-07-22T05:38:06.721" v="46"/>
          <ac:cxnSpMkLst>
            <pc:docMk/>
            <pc:sldMk cId="1686803832" sldId="306"/>
            <ac:cxnSpMk id="32" creationId="{1C126CFF-3D58-402B-ADBD-6EE7A29EAD4E}"/>
          </ac:cxnSpMkLst>
        </pc:cxnChg>
        <pc:cxnChg chg="add del">
          <ac:chgData name="Kshitij Srivastava" userId="9ca786a045148134" providerId="Windows Live" clId="Web-{8D6FBF52-DE2E-4325-A458-67BD7F7182B4}" dt="2021-07-22T05:38:06.721" v="45"/>
          <ac:cxnSpMkLst>
            <pc:docMk/>
            <pc:sldMk cId="1686803832" sldId="306"/>
            <ac:cxnSpMk id="34" creationId="{2809D325-ACD4-44A1-9CF7-79E24DA7FA39}"/>
          </ac:cxnSpMkLst>
        </pc:cxnChg>
        <pc:cxnChg chg="add mod">
          <ac:chgData name="Kshitij Srivastava" userId="9ca786a045148134" providerId="Windows Live" clId="Web-{8D6FBF52-DE2E-4325-A458-67BD7F7182B4}" dt="2021-07-22T05:40:34.599" v="79" actId="1076"/>
          <ac:cxnSpMkLst>
            <pc:docMk/>
            <pc:sldMk cId="1686803832" sldId="306"/>
            <ac:cxnSpMk id="38" creationId="{58396B94-3527-460A-82E7-98CF3AB83DD4}"/>
          </ac:cxnSpMkLst>
        </pc:cxnChg>
        <pc:cxnChg chg="add mod">
          <ac:chgData name="Kshitij Srivastava" userId="9ca786a045148134" providerId="Windows Live" clId="Web-{8D6FBF52-DE2E-4325-A458-67BD7F7182B4}" dt="2021-07-22T05:40:56.630" v="82" actId="14100"/>
          <ac:cxnSpMkLst>
            <pc:docMk/>
            <pc:sldMk cId="1686803832" sldId="306"/>
            <ac:cxnSpMk id="42" creationId="{2B3A94B6-C1AB-43C0-AE72-F6C5562745D4}"/>
          </ac:cxnSpMkLst>
        </pc:cxnChg>
        <pc:cxnChg chg="add mod">
          <ac:chgData name="Kshitij Srivastava" userId="9ca786a045148134" providerId="Windows Live" clId="Web-{8D6FBF52-DE2E-4325-A458-67BD7F7182B4}" dt="2021-07-22T05:40:51.240" v="81" actId="14100"/>
          <ac:cxnSpMkLst>
            <pc:docMk/>
            <pc:sldMk cId="1686803832" sldId="306"/>
            <ac:cxnSpMk id="44" creationId="{6B00295B-168D-4772-919B-8636E799A710}"/>
          </ac:cxnSpMkLst>
        </pc:cxnChg>
      </pc:sldChg>
      <pc:sldChg chg="ord">
        <pc:chgData name="Kshitij Srivastava" userId="9ca786a045148134" providerId="Windows Live" clId="Web-{8D6FBF52-DE2E-4325-A458-67BD7F7182B4}" dt="2021-07-22T04:53:00.682" v="1"/>
        <pc:sldMkLst>
          <pc:docMk/>
          <pc:sldMk cId="1158995168" sldId="407"/>
        </pc:sldMkLst>
      </pc:sldChg>
      <pc:sldChg chg="ord">
        <pc:chgData name="Kshitij Srivastava" userId="9ca786a045148134" providerId="Windows Live" clId="Web-{8D6FBF52-DE2E-4325-A458-67BD7F7182B4}" dt="2021-07-22T04:53:27.026" v="4"/>
        <pc:sldMkLst>
          <pc:docMk/>
          <pc:sldMk cId="2599705019" sldId="408"/>
        </pc:sldMkLst>
      </pc:sldChg>
      <pc:sldChg chg="ord">
        <pc:chgData name="Kshitij Srivastava" userId="9ca786a045148134" providerId="Windows Live" clId="Web-{8D6FBF52-DE2E-4325-A458-67BD7F7182B4}" dt="2021-07-22T04:53:28.651" v="5"/>
        <pc:sldMkLst>
          <pc:docMk/>
          <pc:sldMk cId="288367546" sldId="409"/>
        </pc:sldMkLst>
      </pc:sldChg>
      <pc:sldChg chg="addSp">
        <pc:chgData name="Kshitij Srivastava" userId="9ca786a045148134" providerId="Windows Live" clId="Web-{8D6FBF52-DE2E-4325-A458-67BD7F7182B4}" dt="2021-07-22T05:37:20.142" v="9"/>
        <pc:sldMkLst>
          <pc:docMk/>
          <pc:sldMk cId="1790185790" sldId="430"/>
        </pc:sldMkLst>
        <pc:spChg chg="add">
          <ac:chgData name="Kshitij Srivastava" userId="9ca786a045148134" providerId="Windows Live" clId="Web-{8D6FBF52-DE2E-4325-A458-67BD7F7182B4}" dt="2021-07-22T05:37:20.142" v="9"/>
          <ac:spMkLst>
            <pc:docMk/>
            <pc:sldMk cId="1790185790" sldId="430"/>
            <ac:spMk id="12" creationId="{0125A393-15D5-4FE5-BBF9-1830C4AAAE04}"/>
          </ac:spMkLst>
        </pc:spChg>
      </pc:sldChg>
      <pc:sldChg chg="ord">
        <pc:chgData name="Kshitij Srivastava" userId="9ca786a045148134" providerId="Windows Live" clId="Web-{8D6FBF52-DE2E-4325-A458-67BD7F7182B4}" dt="2021-07-22T05:24:44.501" v="8"/>
        <pc:sldMkLst>
          <pc:docMk/>
          <pc:sldMk cId="42486689" sldId="505"/>
        </pc:sldMkLst>
      </pc:sldChg>
      <pc:sldChg chg="add ord replId">
        <pc:chgData name="Kshitij Srivastava" userId="9ca786a045148134" providerId="Windows Live" clId="Web-{8D6FBF52-DE2E-4325-A458-67BD7F7182B4}" dt="2021-07-22T05:10:07.202" v="7"/>
        <pc:sldMkLst>
          <pc:docMk/>
          <pc:sldMk cId="2936880408" sldId="806"/>
        </pc:sldMkLst>
      </pc:sldChg>
    </pc:docChg>
  </pc:docChgLst>
  <pc:docChgLst>
    <pc:chgData name="Kshitij Srivastava" userId="9ca786a045148134" providerId="Windows Live" clId="Web-{9EA03B79-62FE-4B26-AFFF-B10BCD4DAA8F}"/>
    <pc:docChg chg="addSld modSld">
      <pc:chgData name="Kshitij Srivastava" userId="9ca786a045148134" providerId="Windows Live" clId="Web-{9EA03B79-62FE-4B26-AFFF-B10BCD4DAA8F}" dt="2021-06-18T06:01:51.671" v="67" actId="1076"/>
      <pc:docMkLst>
        <pc:docMk/>
      </pc:docMkLst>
      <pc:sldChg chg="modSp">
        <pc:chgData name="Kshitij Srivastava" userId="9ca786a045148134" providerId="Windows Live" clId="Web-{9EA03B79-62FE-4B26-AFFF-B10BCD4DAA8F}" dt="2021-06-18T05:59:09.465" v="8" actId="20577"/>
        <pc:sldMkLst>
          <pc:docMk/>
          <pc:sldMk cId="628431318" sldId="549"/>
        </pc:sldMkLst>
        <pc:spChg chg="mod">
          <ac:chgData name="Kshitij Srivastava" userId="9ca786a045148134" providerId="Windows Live" clId="Web-{9EA03B79-62FE-4B26-AFFF-B10BCD4DAA8F}" dt="2021-06-18T05:59:09.465" v="8" actId="20577"/>
          <ac:spMkLst>
            <pc:docMk/>
            <pc:sldMk cId="628431318" sldId="549"/>
            <ac:spMk id="2" creationId="{55346F1E-0735-46EA-BB70-3BC00379C26D}"/>
          </ac:spMkLst>
        </pc:spChg>
      </pc:sldChg>
      <pc:sldChg chg="addSp delSp modSp new">
        <pc:chgData name="Kshitij Srivastava" userId="9ca786a045148134" providerId="Windows Live" clId="Web-{9EA03B79-62FE-4B26-AFFF-B10BCD4DAA8F}" dt="2021-06-18T06:01:51.671" v="67" actId="1076"/>
        <pc:sldMkLst>
          <pc:docMk/>
          <pc:sldMk cId="3197195824" sldId="608"/>
        </pc:sldMkLst>
        <pc:spChg chg="add del mod">
          <ac:chgData name="Kshitij Srivastava" userId="9ca786a045148134" providerId="Windows Live" clId="Web-{9EA03B79-62FE-4B26-AFFF-B10BCD4DAA8F}" dt="2021-06-18T06:00:48.264" v="20"/>
          <ac:spMkLst>
            <pc:docMk/>
            <pc:sldMk cId="3197195824" sldId="608"/>
            <ac:spMk id="4" creationId="{A7E474FD-ADFE-4D9C-BA10-1B37E804619A}"/>
          </ac:spMkLst>
        </pc:spChg>
        <pc:spChg chg="add mod">
          <ac:chgData name="Kshitij Srivastava" userId="9ca786a045148134" providerId="Windows Live" clId="Web-{9EA03B79-62FE-4B26-AFFF-B10BCD4DAA8F}" dt="2021-06-18T06:00:37.139" v="16" actId="1076"/>
          <ac:spMkLst>
            <pc:docMk/>
            <pc:sldMk cId="3197195824" sldId="608"/>
            <ac:spMk id="6" creationId="{3AD8E9A9-FFF0-408B-BD25-491599AD8C5B}"/>
          </ac:spMkLst>
        </pc:spChg>
        <pc:spChg chg="add mod">
          <ac:chgData name="Kshitij Srivastava" userId="9ca786a045148134" providerId="Windows Live" clId="Web-{9EA03B79-62FE-4B26-AFFF-B10BCD4DAA8F}" dt="2021-06-18T06:00:37.154" v="17" actId="1076"/>
          <ac:spMkLst>
            <pc:docMk/>
            <pc:sldMk cId="3197195824" sldId="608"/>
            <ac:spMk id="8" creationId="{4B20562D-1C11-418D-978B-F704F63D67BD}"/>
          </ac:spMkLst>
        </pc:spChg>
        <pc:spChg chg="add mod">
          <ac:chgData name="Kshitij Srivastava" userId="9ca786a045148134" providerId="Windows Live" clId="Web-{9EA03B79-62FE-4B26-AFFF-B10BCD4DAA8F}" dt="2021-06-18T06:01:51.671" v="67" actId="1076"/>
          <ac:spMkLst>
            <pc:docMk/>
            <pc:sldMk cId="3197195824" sldId="608"/>
            <ac:spMk id="10" creationId="{9EE8F108-45A0-44A6-B038-B70243F22104}"/>
          </ac:spMkLst>
        </pc:spChg>
        <pc:spChg chg="add mod">
          <ac:chgData name="Kshitij Srivastava" userId="9ca786a045148134" providerId="Windows Live" clId="Web-{9EA03B79-62FE-4B26-AFFF-B10BCD4DAA8F}" dt="2021-06-18T06:00:37.154" v="19" actId="1076"/>
          <ac:spMkLst>
            <pc:docMk/>
            <pc:sldMk cId="3197195824" sldId="608"/>
            <ac:spMk id="12" creationId="{C8C44A49-86F6-4E46-9B0E-1233D040FD13}"/>
          </ac:spMkLst>
        </pc:spChg>
        <pc:graphicFrameChg chg="add mod modGraphic">
          <ac:chgData name="Kshitij Srivastava" userId="9ca786a045148134" providerId="Windows Live" clId="Web-{9EA03B79-62FE-4B26-AFFF-B10BCD4DAA8F}" dt="2021-06-18T06:01:46.468" v="66"/>
          <ac:graphicFrameMkLst>
            <pc:docMk/>
            <pc:sldMk cId="3197195824" sldId="608"/>
            <ac:graphicFrameMk id="13" creationId="{F413E6C5-27EC-43FE-9D9B-9DFB4786CAC5}"/>
          </ac:graphicFrameMkLst>
        </pc:graphicFrameChg>
      </pc:sldChg>
    </pc:docChg>
  </pc:docChgLst>
  <pc:docChgLst>
    <pc:chgData name="Kshitij Srivastava" userId="9ca786a045148134" providerId="Windows Live" clId="Web-{E4CA705F-AAD4-4E64-A889-94C3E75791C4}"/>
    <pc:docChg chg="addSld delSld modSld">
      <pc:chgData name="Kshitij Srivastava" userId="9ca786a045148134" providerId="Windows Live" clId="Web-{E4CA705F-AAD4-4E64-A889-94C3E75791C4}" dt="2021-07-12T10:55:20.828" v="131"/>
      <pc:docMkLst>
        <pc:docMk/>
      </pc:docMkLst>
      <pc:sldChg chg="modSp">
        <pc:chgData name="Kshitij Srivastava" userId="9ca786a045148134" providerId="Windows Live" clId="Web-{E4CA705F-AAD4-4E64-A889-94C3E75791C4}" dt="2021-07-12T10:46:15.080" v="6" actId="1076"/>
        <pc:sldMkLst>
          <pc:docMk/>
          <pc:sldMk cId="1221332262" sldId="402"/>
        </pc:sldMkLst>
        <pc:spChg chg="mod">
          <ac:chgData name="Kshitij Srivastava" userId="9ca786a045148134" providerId="Windows Live" clId="Web-{E4CA705F-AAD4-4E64-A889-94C3E75791C4}" dt="2021-07-12T10:46:15.080" v="6" actId="1076"/>
          <ac:spMkLst>
            <pc:docMk/>
            <pc:sldMk cId="1221332262" sldId="402"/>
            <ac:spMk id="2" creationId="{6E0AE049-C281-4CC9-9B55-614C3085ABB8}"/>
          </ac:spMkLst>
        </pc:spChg>
      </pc:sldChg>
      <pc:sldChg chg="delSp">
        <pc:chgData name="Kshitij Srivastava" userId="9ca786a045148134" providerId="Windows Live" clId="Web-{E4CA705F-AAD4-4E64-A889-94C3E75791C4}" dt="2021-07-12T10:45:00.247" v="3"/>
        <pc:sldMkLst>
          <pc:docMk/>
          <pc:sldMk cId="735983646" sldId="743"/>
        </pc:sldMkLst>
        <pc:spChg chg="del">
          <ac:chgData name="Kshitij Srivastava" userId="9ca786a045148134" providerId="Windows Live" clId="Web-{E4CA705F-AAD4-4E64-A889-94C3E75791C4}" dt="2021-07-12T10:45:00.247" v="3"/>
          <ac:spMkLst>
            <pc:docMk/>
            <pc:sldMk cId="735983646" sldId="743"/>
            <ac:spMk id="15" creationId="{ACBB21BA-2F5F-49C2-B370-180B12E30667}"/>
          </ac:spMkLst>
        </pc:spChg>
      </pc:sldChg>
      <pc:sldChg chg="addSp delSp modSp add replId addAnim delAnim modAnim">
        <pc:chgData name="Kshitij Srivastava" userId="9ca786a045148134" providerId="Windows Live" clId="Web-{E4CA705F-AAD4-4E64-A889-94C3E75791C4}" dt="2021-07-12T10:55:20.828" v="131"/>
        <pc:sldMkLst>
          <pc:docMk/>
          <pc:sldMk cId="2412624368" sldId="749"/>
        </pc:sldMkLst>
        <pc:spChg chg="add del mod">
          <ac:chgData name="Kshitij Srivastava" userId="9ca786a045148134" providerId="Windows Live" clId="Web-{E4CA705F-AAD4-4E64-A889-94C3E75791C4}" dt="2021-07-12T10:52:36.334" v="76"/>
          <ac:spMkLst>
            <pc:docMk/>
            <pc:sldMk cId="2412624368" sldId="749"/>
            <ac:spMk id="37" creationId="{88B3ED63-467D-4458-BC58-C67BE249C7AE}"/>
          </ac:spMkLst>
        </pc:spChg>
        <pc:picChg chg="del">
          <ac:chgData name="Kshitij Srivastava" userId="9ca786a045148134" providerId="Windows Live" clId="Web-{E4CA705F-AAD4-4E64-A889-94C3E75791C4}" dt="2021-07-12T10:46:40.628" v="24"/>
          <ac:picMkLst>
            <pc:docMk/>
            <pc:sldMk cId="2412624368" sldId="749"/>
            <ac:picMk id="3" creationId="{91A98C44-16FA-4AE9-8756-58945DA3DE02}"/>
          </ac:picMkLst>
        </pc:picChg>
        <pc:picChg chg="del">
          <ac:chgData name="Kshitij Srivastava" userId="9ca786a045148134" providerId="Windows Live" clId="Web-{E4CA705F-AAD4-4E64-A889-94C3E75791C4}" dt="2021-07-12T10:46:42.425" v="32"/>
          <ac:picMkLst>
            <pc:docMk/>
            <pc:sldMk cId="2412624368" sldId="749"/>
            <ac:picMk id="4" creationId="{9D31BD8C-94FF-4855-855F-FF4A98BCE7DE}"/>
          </ac:picMkLst>
        </pc:picChg>
        <pc:picChg chg="del">
          <ac:chgData name="Kshitij Srivastava" userId="9ca786a045148134" providerId="Windows Live" clId="Web-{E4CA705F-AAD4-4E64-A889-94C3E75791C4}" dt="2021-07-12T10:46:34.284" v="22"/>
          <ac:picMkLst>
            <pc:docMk/>
            <pc:sldMk cId="2412624368" sldId="749"/>
            <ac:picMk id="5" creationId="{939EAC6E-65EE-4B36-88D2-56A8E78B5A0A}"/>
          </ac:picMkLst>
        </pc:picChg>
        <pc:picChg chg="del">
          <ac:chgData name="Kshitij Srivastava" userId="9ca786a045148134" providerId="Windows Live" clId="Web-{E4CA705F-AAD4-4E64-A889-94C3E75791C4}" dt="2021-07-12T10:46:34.284" v="21"/>
          <ac:picMkLst>
            <pc:docMk/>
            <pc:sldMk cId="2412624368" sldId="749"/>
            <ac:picMk id="6" creationId="{6F1C6F7B-EF8C-4A6D-B3A9-06181255B152}"/>
          </ac:picMkLst>
        </pc:picChg>
        <pc:picChg chg="del">
          <ac:chgData name="Kshitij Srivastava" userId="9ca786a045148134" providerId="Windows Live" clId="Web-{E4CA705F-AAD4-4E64-A889-94C3E75791C4}" dt="2021-07-12T10:46:42.425" v="31"/>
          <ac:picMkLst>
            <pc:docMk/>
            <pc:sldMk cId="2412624368" sldId="749"/>
            <ac:picMk id="7" creationId="{AAC499B4-AC34-4BAC-9678-79DDCD3366DB}"/>
          </ac:picMkLst>
        </pc:picChg>
        <pc:picChg chg="del">
          <ac:chgData name="Kshitij Srivastava" userId="9ca786a045148134" providerId="Windows Live" clId="Web-{E4CA705F-AAD4-4E64-A889-94C3E75791C4}" dt="2021-07-12T10:46:42.425" v="30"/>
          <ac:picMkLst>
            <pc:docMk/>
            <pc:sldMk cId="2412624368" sldId="749"/>
            <ac:picMk id="8" creationId="{2FFA4E40-8F66-4C80-AEA1-F6CEEE479131}"/>
          </ac:picMkLst>
        </pc:picChg>
        <pc:picChg chg="del">
          <ac:chgData name="Kshitij Srivastava" userId="9ca786a045148134" providerId="Windows Live" clId="Web-{E4CA705F-AAD4-4E64-A889-94C3E75791C4}" dt="2021-07-12T10:46:42.425" v="29"/>
          <ac:picMkLst>
            <pc:docMk/>
            <pc:sldMk cId="2412624368" sldId="749"/>
            <ac:picMk id="9" creationId="{4A75AD84-4FBB-4CA4-9A11-67EBC5ED6875}"/>
          </ac:picMkLst>
        </pc:picChg>
        <pc:picChg chg="del">
          <ac:chgData name="Kshitij Srivastava" userId="9ca786a045148134" providerId="Windows Live" clId="Web-{E4CA705F-AAD4-4E64-A889-94C3E75791C4}" dt="2021-07-12T10:46:37.393" v="23"/>
          <ac:picMkLst>
            <pc:docMk/>
            <pc:sldMk cId="2412624368" sldId="749"/>
            <ac:picMk id="14" creationId="{61FD2A63-F644-405B-846F-B0E2566C1DD3}"/>
          </ac:picMkLst>
        </pc:picChg>
        <pc:picChg chg="add mod">
          <ac:chgData name="Kshitij Srivastava" userId="9ca786a045148134" providerId="Windows Live" clId="Web-{E4CA705F-AAD4-4E64-A889-94C3E75791C4}" dt="2021-07-12T10:53:33.634" v="98" actId="1076"/>
          <ac:picMkLst>
            <pc:docMk/>
            <pc:sldMk cId="2412624368" sldId="749"/>
            <ac:picMk id="15" creationId="{0DA1A3CC-E105-4DD7-97F7-B31D90C53FC1}"/>
          </ac:picMkLst>
        </pc:picChg>
        <pc:picChg chg="add del mod">
          <ac:chgData name="Kshitij Srivastava" userId="9ca786a045148134" providerId="Windows Live" clId="Web-{E4CA705F-AAD4-4E64-A889-94C3E75791C4}" dt="2021-07-12T10:50:08.123" v="52"/>
          <ac:picMkLst>
            <pc:docMk/>
            <pc:sldMk cId="2412624368" sldId="749"/>
            <ac:picMk id="16" creationId="{9E5C490A-8511-4D07-878E-31CE61C13F57}"/>
          </ac:picMkLst>
        </pc:picChg>
        <pc:picChg chg="add mod">
          <ac:chgData name="Kshitij Srivastava" userId="9ca786a045148134" providerId="Windows Live" clId="Web-{E4CA705F-AAD4-4E64-A889-94C3E75791C4}" dt="2021-07-12T10:52:48.710" v="85" actId="1076"/>
          <ac:picMkLst>
            <pc:docMk/>
            <pc:sldMk cId="2412624368" sldId="749"/>
            <ac:picMk id="17" creationId="{BE13FD64-B4B1-4221-AF47-B9645E81BDCE}"/>
          </ac:picMkLst>
        </pc:picChg>
        <pc:picChg chg="del">
          <ac:chgData name="Kshitij Srivastava" userId="9ca786a045148134" providerId="Windows Live" clId="Web-{E4CA705F-AAD4-4E64-A889-94C3E75791C4}" dt="2021-07-12T10:46:34.284" v="8"/>
          <ac:picMkLst>
            <pc:docMk/>
            <pc:sldMk cId="2412624368" sldId="749"/>
            <ac:picMk id="26" creationId="{5ADF7219-4CC6-4A03-AFE0-1EE095942728}"/>
          </ac:picMkLst>
        </pc:picChg>
        <pc:picChg chg="del">
          <ac:chgData name="Kshitij Srivastava" userId="9ca786a045148134" providerId="Windows Live" clId="Web-{E4CA705F-AAD4-4E64-A889-94C3E75791C4}" dt="2021-07-12T10:46:34.284" v="7"/>
          <ac:picMkLst>
            <pc:docMk/>
            <pc:sldMk cId="2412624368" sldId="749"/>
            <ac:picMk id="27" creationId="{59BBE582-13F7-425B-98DA-EF31F140FE3B}"/>
          </ac:picMkLst>
        </pc:picChg>
        <pc:picChg chg="del">
          <ac:chgData name="Kshitij Srivastava" userId="9ca786a045148134" providerId="Windows Live" clId="Web-{E4CA705F-AAD4-4E64-A889-94C3E75791C4}" dt="2021-07-12T10:46:42.425" v="28"/>
          <ac:picMkLst>
            <pc:docMk/>
            <pc:sldMk cId="2412624368" sldId="749"/>
            <ac:picMk id="28" creationId="{88D5400C-ADFC-4364-9CE7-E0E99355A4C8}"/>
          </ac:picMkLst>
        </pc:picChg>
        <pc:picChg chg="del">
          <ac:chgData name="Kshitij Srivastava" userId="9ca786a045148134" providerId="Windows Live" clId="Web-{E4CA705F-AAD4-4E64-A889-94C3E75791C4}" dt="2021-07-12T10:46:42.425" v="27"/>
          <ac:picMkLst>
            <pc:docMk/>
            <pc:sldMk cId="2412624368" sldId="749"/>
            <ac:picMk id="29" creationId="{E665B30F-36D4-41DE-9AA6-B1451F6FCBC8}"/>
          </ac:picMkLst>
        </pc:picChg>
        <pc:picChg chg="del">
          <ac:chgData name="Kshitij Srivastava" userId="9ca786a045148134" providerId="Windows Live" clId="Web-{E4CA705F-AAD4-4E64-A889-94C3E75791C4}" dt="2021-07-12T10:46:42.425" v="26"/>
          <ac:picMkLst>
            <pc:docMk/>
            <pc:sldMk cId="2412624368" sldId="749"/>
            <ac:picMk id="30" creationId="{2425BBB0-9526-4C5C-9A0D-3AA4C3688A2F}"/>
          </ac:picMkLst>
        </pc:picChg>
        <pc:picChg chg="del">
          <ac:chgData name="Kshitij Srivastava" userId="9ca786a045148134" providerId="Windows Live" clId="Web-{E4CA705F-AAD4-4E64-A889-94C3E75791C4}" dt="2021-07-12T10:46:42.425" v="25"/>
          <ac:picMkLst>
            <pc:docMk/>
            <pc:sldMk cId="2412624368" sldId="749"/>
            <ac:picMk id="31" creationId="{327E06A9-A164-4448-B726-044F2D4C7118}"/>
          </ac:picMkLst>
        </pc:picChg>
        <pc:picChg chg="add mod">
          <ac:chgData name="Kshitij Srivastava" userId="9ca786a045148134" providerId="Windows Live" clId="Web-{E4CA705F-AAD4-4E64-A889-94C3E75791C4}" dt="2021-07-12T10:53:14.008" v="95" actId="1076"/>
          <ac:picMkLst>
            <pc:docMk/>
            <pc:sldMk cId="2412624368" sldId="749"/>
            <ac:picMk id="35" creationId="{23A94E62-2A31-4148-8C1C-5DBAC0B8D83F}"/>
          </ac:picMkLst>
        </pc:picChg>
        <pc:picChg chg="add mod">
          <ac:chgData name="Kshitij Srivastava" userId="9ca786a045148134" providerId="Windows Live" clId="Web-{E4CA705F-AAD4-4E64-A889-94C3E75791C4}" dt="2021-07-12T10:54:25.168" v="109"/>
          <ac:picMkLst>
            <pc:docMk/>
            <pc:sldMk cId="2412624368" sldId="749"/>
            <ac:picMk id="41" creationId="{18EF3C55-1AB6-46B8-8882-809185115C4B}"/>
          </ac:picMkLst>
        </pc:picChg>
        <pc:picChg chg="add mod">
          <ac:chgData name="Kshitij Srivastava" userId="9ca786a045148134" providerId="Windows Live" clId="Web-{E4CA705F-AAD4-4E64-A889-94C3E75791C4}" dt="2021-07-12T10:54:40.951" v="112"/>
          <ac:picMkLst>
            <pc:docMk/>
            <pc:sldMk cId="2412624368" sldId="749"/>
            <ac:picMk id="42" creationId="{D39DF75C-57DF-4CE2-95C4-EE61DB8423ED}"/>
          </ac:picMkLst>
        </pc:picChg>
        <pc:cxnChg chg="del">
          <ac:chgData name="Kshitij Srivastava" userId="9ca786a045148134" providerId="Windows Live" clId="Web-{E4CA705F-AAD4-4E64-A889-94C3E75791C4}" dt="2021-07-12T10:46:34.284" v="20"/>
          <ac:cxnSpMkLst>
            <pc:docMk/>
            <pc:sldMk cId="2412624368" sldId="749"/>
            <ac:cxnSpMk id="10" creationId="{AD5B9D18-A35A-4AAB-AA7E-6CB1BD88B0B8}"/>
          </ac:cxnSpMkLst>
        </pc:cxnChg>
        <pc:cxnChg chg="del">
          <ac:chgData name="Kshitij Srivastava" userId="9ca786a045148134" providerId="Windows Live" clId="Web-{E4CA705F-AAD4-4E64-A889-94C3E75791C4}" dt="2021-07-12T10:46:34.284" v="19"/>
          <ac:cxnSpMkLst>
            <pc:docMk/>
            <pc:sldMk cId="2412624368" sldId="749"/>
            <ac:cxnSpMk id="11" creationId="{6D0255BD-C6CE-4DE1-A5E3-86112CC3DD17}"/>
          </ac:cxnSpMkLst>
        </pc:cxnChg>
        <pc:cxnChg chg="del">
          <ac:chgData name="Kshitij Srivastava" userId="9ca786a045148134" providerId="Windows Live" clId="Web-{E4CA705F-AAD4-4E64-A889-94C3E75791C4}" dt="2021-07-12T10:46:34.284" v="18"/>
          <ac:cxnSpMkLst>
            <pc:docMk/>
            <pc:sldMk cId="2412624368" sldId="749"/>
            <ac:cxnSpMk id="12" creationId="{C7891AFC-D9CC-40FD-AC87-13D177C55A2C}"/>
          </ac:cxnSpMkLst>
        </pc:cxnChg>
        <pc:cxnChg chg="del">
          <ac:chgData name="Kshitij Srivastava" userId="9ca786a045148134" providerId="Windows Live" clId="Web-{E4CA705F-AAD4-4E64-A889-94C3E75791C4}" dt="2021-07-12T10:46:34.284" v="17"/>
          <ac:cxnSpMkLst>
            <pc:docMk/>
            <pc:sldMk cId="2412624368" sldId="749"/>
            <ac:cxnSpMk id="13" creationId="{039A0170-D956-4C03-8148-4732FA668628}"/>
          </ac:cxnSpMkLst>
        </pc:cxnChg>
        <pc:cxnChg chg="del">
          <ac:chgData name="Kshitij Srivastava" userId="9ca786a045148134" providerId="Windows Live" clId="Web-{E4CA705F-AAD4-4E64-A889-94C3E75791C4}" dt="2021-07-12T10:46:34.284" v="16"/>
          <ac:cxnSpMkLst>
            <pc:docMk/>
            <pc:sldMk cId="2412624368" sldId="749"/>
            <ac:cxnSpMk id="18" creationId="{B0D5FBCE-0232-45D7-B20D-80E4693FD351}"/>
          </ac:cxnSpMkLst>
        </pc:cxnChg>
        <pc:cxnChg chg="del">
          <ac:chgData name="Kshitij Srivastava" userId="9ca786a045148134" providerId="Windows Live" clId="Web-{E4CA705F-AAD4-4E64-A889-94C3E75791C4}" dt="2021-07-12T10:46:34.284" v="15"/>
          <ac:cxnSpMkLst>
            <pc:docMk/>
            <pc:sldMk cId="2412624368" sldId="749"/>
            <ac:cxnSpMk id="19" creationId="{EDF7B20A-C2D7-4046-AF70-67F1082838CF}"/>
          </ac:cxnSpMkLst>
        </pc:cxnChg>
        <pc:cxnChg chg="del">
          <ac:chgData name="Kshitij Srivastava" userId="9ca786a045148134" providerId="Windows Live" clId="Web-{E4CA705F-AAD4-4E64-A889-94C3E75791C4}" dt="2021-07-12T10:46:34.284" v="14"/>
          <ac:cxnSpMkLst>
            <pc:docMk/>
            <pc:sldMk cId="2412624368" sldId="749"/>
            <ac:cxnSpMk id="20" creationId="{0F3E4CCC-6CCB-4730-961C-093DC1C2997F}"/>
          </ac:cxnSpMkLst>
        </pc:cxnChg>
        <pc:cxnChg chg="del">
          <ac:chgData name="Kshitij Srivastava" userId="9ca786a045148134" providerId="Windows Live" clId="Web-{E4CA705F-AAD4-4E64-A889-94C3E75791C4}" dt="2021-07-12T10:46:34.284" v="13"/>
          <ac:cxnSpMkLst>
            <pc:docMk/>
            <pc:sldMk cId="2412624368" sldId="749"/>
            <ac:cxnSpMk id="21" creationId="{57179C36-3C29-4306-B900-E4790E4EA0EA}"/>
          </ac:cxnSpMkLst>
        </pc:cxnChg>
        <pc:cxnChg chg="del">
          <ac:chgData name="Kshitij Srivastava" userId="9ca786a045148134" providerId="Windows Live" clId="Web-{E4CA705F-AAD4-4E64-A889-94C3E75791C4}" dt="2021-07-12T10:46:34.284" v="12"/>
          <ac:cxnSpMkLst>
            <pc:docMk/>
            <pc:sldMk cId="2412624368" sldId="749"/>
            <ac:cxnSpMk id="22" creationId="{4A332B6F-5DA3-4AC9-A6EA-87318A462272}"/>
          </ac:cxnSpMkLst>
        </pc:cxnChg>
        <pc:cxnChg chg="del">
          <ac:chgData name="Kshitij Srivastava" userId="9ca786a045148134" providerId="Windows Live" clId="Web-{E4CA705F-AAD4-4E64-A889-94C3E75791C4}" dt="2021-07-12T10:46:34.284" v="11"/>
          <ac:cxnSpMkLst>
            <pc:docMk/>
            <pc:sldMk cId="2412624368" sldId="749"/>
            <ac:cxnSpMk id="23" creationId="{483EFF30-E635-4B33-A517-DC75B183033B}"/>
          </ac:cxnSpMkLst>
        </pc:cxnChg>
        <pc:cxnChg chg="del">
          <ac:chgData name="Kshitij Srivastava" userId="9ca786a045148134" providerId="Windows Live" clId="Web-{E4CA705F-AAD4-4E64-A889-94C3E75791C4}" dt="2021-07-12T10:46:34.284" v="10"/>
          <ac:cxnSpMkLst>
            <pc:docMk/>
            <pc:sldMk cId="2412624368" sldId="749"/>
            <ac:cxnSpMk id="24" creationId="{FECBC2EA-F7DD-41B8-B441-AB45927788AD}"/>
          </ac:cxnSpMkLst>
        </pc:cxnChg>
        <pc:cxnChg chg="del">
          <ac:chgData name="Kshitij Srivastava" userId="9ca786a045148134" providerId="Windows Live" clId="Web-{E4CA705F-AAD4-4E64-A889-94C3E75791C4}" dt="2021-07-12T10:46:34.284" v="9"/>
          <ac:cxnSpMkLst>
            <pc:docMk/>
            <pc:sldMk cId="2412624368" sldId="749"/>
            <ac:cxnSpMk id="25" creationId="{9281DF6F-B8FE-4624-903D-370680A54323}"/>
          </ac:cxnSpMkLst>
        </pc:cxnChg>
        <pc:cxnChg chg="add mod">
          <ac:chgData name="Kshitij Srivastava" userId="9ca786a045148134" providerId="Windows Live" clId="Web-{E4CA705F-AAD4-4E64-A889-94C3E75791C4}" dt="2021-07-12T10:53:20.040" v="96"/>
          <ac:cxnSpMkLst>
            <pc:docMk/>
            <pc:sldMk cId="2412624368" sldId="749"/>
            <ac:cxnSpMk id="38" creationId="{1183F4EA-279A-454B-9C5E-A8E0434EB958}"/>
          </ac:cxnSpMkLst>
        </pc:cxnChg>
        <pc:cxnChg chg="add mod">
          <ac:chgData name="Kshitij Srivastava" userId="9ca786a045148134" providerId="Windows Live" clId="Web-{E4CA705F-AAD4-4E64-A889-94C3E75791C4}" dt="2021-07-12T10:53:47.729" v="101" actId="14100"/>
          <ac:cxnSpMkLst>
            <pc:docMk/>
            <pc:sldMk cId="2412624368" sldId="749"/>
            <ac:cxnSpMk id="39" creationId="{584ABECD-11CE-451D-B379-8C80499752FD}"/>
          </ac:cxnSpMkLst>
        </pc:cxnChg>
        <pc:cxnChg chg="add mod">
          <ac:chgData name="Kshitij Srivastava" userId="9ca786a045148134" providerId="Windows Live" clId="Web-{E4CA705F-AAD4-4E64-A889-94C3E75791C4}" dt="2021-07-12T10:53:58.104" v="106" actId="14100"/>
          <ac:cxnSpMkLst>
            <pc:docMk/>
            <pc:sldMk cId="2412624368" sldId="749"/>
            <ac:cxnSpMk id="40" creationId="{136C097D-360F-44EC-860D-E5BA77451E5F}"/>
          </ac:cxnSpMkLst>
        </pc:cxnChg>
      </pc:sldChg>
      <pc:sldChg chg="delSp add del replId">
        <pc:chgData name="Kshitij Srivastava" userId="9ca786a045148134" providerId="Windows Live" clId="Web-{E4CA705F-AAD4-4E64-A889-94C3E75791C4}" dt="2021-07-12T10:45:00.216" v="2"/>
        <pc:sldMkLst>
          <pc:docMk/>
          <pc:sldMk cId="3932694323" sldId="749"/>
        </pc:sldMkLst>
        <pc:spChg chg="del">
          <ac:chgData name="Kshitij Srivastava" userId="9ca786a045148134" providerId="Windows Live" clId="Web-{E4CA705F-AAD4-4E64-A889-94C3E75791C4}" dt="2021-07-12T10:44:59.951" v="1"/>
          <ac:spMkLst>
            <pc:docMk/>
            <pc:sldMk cId="3932694323" sldId="749"/>
            <ac:spMk id="15" creationId="{ACBB21BA-2F5F-49C2-B370-180B12E30667}"/>
          </ac:spMkLst>
        </pc:spChg>
      </pc:sldChg>
    </pc:docChg>
  </pc:docChgLst>
  <pc:docChgLst>
    <pc:chgData name="Kshitij Srivastava" userId="9ca786a045148134" providerId="Windows Live" clId="Web-{9FC1F623-B8FC-4F84-937B-59F2BC32AA9E}"/>
    <pc:docChg chg="modSld">
      <pc:chgData name="Kshitij Srivastava" userId="9ca786a045148134" providerId="Windows Live" clId="Web-{9FC1F623-B8FC-4F84-937B-59F2BC32AA9E}" dt="2021-05-26T14:56:13.787" v="2" actId="1076"/>
      <pc:docMkLst>
        <pc:docMk/>
      </pc:docMkLst>
      <pc:sldChg chg="modSp">
        <pc:chgData name="Kshitij Srivastava" userId="9ca786a045148134" providerId="Windows Live" clId="Web-{9FC1F623-B8FC-4F84-937B-59F2BC32AA9E}" dt="2021-05-26T14:56:13.787" v="2" actId="1076"/>
        <pc:sldMkLst>
          <pc:docMk/>
          <pc:sldMk cId="2605385561" sldId="383"/>
        </pc:sldMkLst>
        <pc:picChg chg="mod">
          <ac:chgData name="Kshitij Srivastava" userId="9ca786a045148134" providerId="Windows Live" clId="Web-{9FC1F623-B8FC-4F84-937B-59F2BC32AA9E}" dt="2021-05-26T14:56:13.787" v="2" actId="1076"/>
          <ac:picMkLst>
            <pc:docMk/>
            <pc:sldMk cId="2605385561" sldId="383"/>
            <ac:picMk id="5" creationId="{61041451-5D35-45BF-9FBE-DE6F4336CD23}"/>
          </ac:picMkLst>
        </pc:picChg>
      </pc:sldChg>
    </pc:docChg>
  </pc:docChgLst>
  <pc:docChgLst>
    <pc:chgData name="Kshitij Srivastava" userId="9ca786a045148134" providerId="Windows Live" clId="Web-{8C273DEE-093B-4178-B804-25CD04E455D3}"/>
    <pc:docChg chg="addSld modSld sldOrd">
      <pc:chgData name="Kshitij Srivastava" userId="9ca786a045148134" providerId="Windows Live" clId="Web-{8C273DEE-093B-4178-B804-25CD04E455D3}" dt="2021-07-02T07:34:02.184" v="8"/>
      <pc:docMkLst>
        <pc:docMk/>
      </pc:docMkLst>
      <pc:sldChg chg="addSp delSp modSp add ord replId">
        <pc:chgData name="Kshitij Srivastava" userId="9ca786a045148134" providerId="Windows Live" clId="Web-{8C273DEE-093B-4178-B804-25CD04E455D3}" dt="2021-07-02T07:34:02.184" v="8"/>
        <pc:sldMkLst>
          <pc:docMk/>
          <pc:sldMk cId="2500514415" sldId="655"/>
        </pc:sldMkLst>
        <pc:spChg chg="mod">
          <ac:chgData name="Kshitij Srivastava" userId="9ca786a045148134" providerId="Windows Live" clId="Web-{8C273DEE-093B-4178-B804-25CD04E455D3}" dt="2021-07-02T07:34:02.184" v="8"/>
          <ac:spMkLst>
            <pc:docMk/>
            <pc:sldMk cId="2500514415" sldId="655"/>
            <ac:spMk id="2" creationId="{4E4238C6-56FE-40FF-8C4A-B73D7D86AA6D}"/>
          </ac:spMkLst>
        </pc:spChg>
        <pc:spChg chg="del">
          <ac:chgData name="Kshitij Srivastava" userId="9ca786a045148134" providerId="Windows Live" clId="Web-{8C273DEE-093B-4178-B804-25CD04E455D3}" dt="2021-07-02T07:34:02.184" v="8"/>
          <ac:spMkLst>
            <pc:docMk/>
            <pc:sldMk cId="2500514415" sldId="655"/>
            <ac:spMk id="65" creationId="{25C8D2C1-DA83-420D-9635-D52CE066B5DA}"/>
          </ac:spMkLst>
        </pc:spChg>
        <pc:spChg chg="del">
          <ac:chgData name="Kshitij Srivastava" userId="9ca786a045148134" providerId="Windows Live" clId="Web-{8C273DEE-093B-4178-B804-25CD04E455D3}" dt="2021-07-02T07:34:02.184" v="8"/>
          <ac:spMkLst>
            <pc:docMk/>
            <pc:sldMk cId="2500514415" sldId="655"/>
            <ac:spMk id="66" creationId="{434F74C9-6A0B-409E-AD1C-45B58BE91BB8}"/>
          </ac:spMkLst>
        </pc:spChg>
        <pc:spChg chg="del">
          <ac:chgData name="Kshitij Srivastava" userId="9ca786a045148134" providerId="Windows Live" clId="Web-{8C273DEE-093B-4178-B804-25CD04E455D3}" dt="2021-07-02T07:34:02.184" v="8"/>
          <ac:spMkLst>
            <pc:docMk/>
            <pc:sldMk cId="2500514415" sldId="655"/>
            <ac:spMk id="69" creationId="{F452A527-3631-41ED-858D-3777A7D1496A}"/>
          </ac:spMkLst>
        </pc:spChg>
        <pc:spChg chg="add">
          <ac:chgData name="Kshitij Srivastava" userId="9ca786a045148134" providerId="Windows Live" clId="Web-{8C273DEE-093B-4178-B804-25CD04E455D3}" dt="2021-07-02T07:34:02.184" v="8"/>
          <ac:spMkLst>
            <pc:docMk/>
            <pc:sldMk cId="2500514415" sldId="655"/>
            <ac:spMk id="76" creationId="{25C8D2C1-DA83-420D-9635-D52CE066B5DA}"/>
          </ac:spMkLst>
        </pc:spChg>
        <pc:spChg chg="add">
          <ac:chgData name="Kshitij Srivastava" userId="9ca786a045148134" providerId="Windows Live" clId="Web-{8C273DEE-093B-4178-B804-25CD04E455D3}" dt="2021-07-02T07:34:02.184" v="8"/>
          <ac:spMkLst>
            <pc:docMk/>
            <pc:sldMk cId="2500514415" sldId="655"/>
            <ac:spMk id="78" creationId="{434F74C9-6A0B-409E-AD1C-45B58BE91BB8}"/>
          </ac:spMkLst>
        </pc:spChg>
        <pc:spChg chg="add">
          <ac:chgData name="Kshitij Srivastava" userId="9ca786a045148134" providerId="Windows Live" clId="Web-{8C273DEE-093B-4178-B804-25CD04E455D3}" dt="2021-07-02T07:34:02.184" v="8"/>
          <ac:spMkLst>
            <pc:docMk/>
            <pc:sldMk cId="2500514415" sldId="655"/>
            <ac:spMk id="82" creationId="{F452A527-3631-41ED-858D-3777A7D1496A}"/>
          </ac:spMkLst>
        </pc:spChg>
        <pc:cxnChg chg="del">
          <ac:chgData name="Kshitij Srivastava" userId="9ca786a045148134" providerId="Windows Live" clId="Web-{8C273DEE-093B-4178-B804-25CD04E455D3}" dt="2021-07-02T07:34:02.184" v="8"/>
          <ac:cxnSpMkLst>
            <pc:docMk/>
            <pc:sldMk cId="2500514415" sldId="655"/>
            <ac:cxnSpMk id="67" creationId="{F5486A9D-1265-4B57-91E6-68E666B978BC}"/>
          </ac:cxnSpMkLst>
        </pc:cxnChg>
        <pc:cxnChg chg="del">
          <ac:chgData name="Kshitij Srivastava" userId="9ca786a045148134" providerId="Windows Live" clId="Web-{8C273DEE-093B-4178-B804-25CD04E455D3}" dt="2021-07-02T07:34:02.184" v="8"/>
          <ac:cxnSpMkLst>
            <pc:docMk/>
            <pc:sldMk cId="2500514415" sldId="655"/>
            <ac:cxnSpMk id="71" creationId="{D28A9C89-B313-458F-9C85-515930A51A93}"/>
          </ac:cxnSpMkLst>
        </pc:cxnChg>
        <pc:cxnChg chg="add">
          <ac:chgData name="Kshitij Srivastava" userId="9ca786a045148134" providerId="Windows Live" clId="Web-{8C273DEE-093B-4178-B804-25CD04E455D3}" dt="2021-07-02T07:34:02.184" v="8"/>
          <ac:cxnSpMkLst>
            <pc:docMk/>
            <pc:sldMk cId="2500514415" sldId="655"/>
            <ac:cxnSpMk id="80" creationId="{F5486A9D-1265-4B57-91E6-68E666B978BC}"/>
          </ac:cxnSpMkLst>
        </pc:cxnChg>
        <pc:cxnChg chg="add">
          <ac:chgData name="Kshitij Srivastava" userId="9ca786a045148134" providerId="Windows Live" clId="Web-{8C273DEE-093B-4178-B804-25CD04E455D3}" dt="2021-07-02T07:34:02.184" v="8"/>
          <ac:cxnSpMkLst>
            <pc:docMk/>
            <pc:sldMk cId="2500514415" sldId="655"/>
            <ac:cxnSpMk id="84" creationId="{D28A9C89-B313-458F-9C85-515930A51A93}"/>
          </ac:cxnSpMkLst>
        </pc:cxnChg>
      </pc:sldChg>
    </pc:docChg>
  </pc:docChgLst>
  <pc:docChgLst>
    <pc:chgData name="Kshitij Srivastava" userId="9ca786a045148134" providerId="Windows Live" clId="Web-{7E7BFD41-0F64-4129-85AE-A4E382B4A3B0}"/>
    <pc:docChg chg="addSld delSld modSld sldOrd">
      <pc:chgData name="Kshitij Srivastava" userId="9ca786a045148134" providerId="Windows Live" clId="Web-{7E7BFD41-0F64-4129-85AE-A4E382B4A3B0}" dt="2021-05-25T03:52:33.669" v="815"/>
      <pc:docMkLst>
        <pc:docMk/>
      </pc:docMkLst>
      <pc:sldChg chg="addSp delSp modSp mod setBg addAnim delAnim modAnim setClrOvrMap">
        <pc:chgData name="Kshitij Srivastava" userId="9ca786a045148134" providerId="Windows Live" clId="Web-{7E7BFD41-0F64-4129-85AE-A4E382B4A3B0}" dt="2021-05-25T02:33:53.186" v="330"/>
        <pc:sldMkLst>
          <pc:docMk/>
          <pc:sldMk cId="128632686" sldId="256"/>
        </pc:sldMkLst>
        <pc:spChg chg="mod ord">
          <ac:chgData name="Kshitij Srivastava" userId="9ca786a045148134" providerId="Windows Live" clId="Web-{7E7BFD41-0F64-4129-85AE-A4E382B4A3B0}" dt="2021-05-25T02:33:15.108" v="328" actId="20577"/>
          <ac:spMkLst>
            <pc:docMk/>
            <pc:sldMk cId="128632686" sldId="256"/>
            <ac:spMk id="2" creationId="{00000000-0000-0000-0000-000000000000}"/>
          </ac:spMkLst>
        </pc:spChg>
        <pc:spChg chg="add del">
          <ac:chgData name="Kshitij Srivastava" userId="9ca786a045148134" providerId="Windows Live" clId="Web-{7E7BFD41-0F64-4129-85AE-A4E382B4A3B0}" dt="2021-05-25T02:30:52.312" v="291"/>
          <ac:spMkLst>
            <pc:docMk/>
            <pc:sldMk cId="128632686" sldId="256"/>
            <ac:spMk id="13" creationId="{F452A527-3631-41ED-858D-3777A7D1496A}"/>
          </ac:spMkLst>
        </pc:spChg>
        <pc:spChg chg="add del">
          <ac:chgData name="Kshitij Srivastava" userId="9ca786a045148134" providerId="Windows Live" clId="Web-{7E7BFD41-0F64-4129-85AE-A4E382B4A3B0}" dt="2021-05-25T02:30:59.031" v="293"/>
          <ac:spMkLst>
            <pc:docMk/>
            <pc:sldMk cId="128632686" sldId="256"/>
            <ac:spMk id="18" creationId="{B9E780F8-2452-4595-A281-E594BA83DB0D}"/>
          </ac:spMkLst>
        </pc:spChg>
        <pc:spChg chg="add del">
          <ac:chgData name="Kshitij Srivastava" userId="9ca786a045148134" providerId="Windows Live" clId="Web-{7E7BFD41-0F64-4129-85AE-A4E382B4A3B0}" dt="2021-05-25T02:30:59.031" v="293"/>
          <ac:spMkLst>
            <pc:docMk/>
            <pc:sldMk cId="128632686" sldId="256"/>
            <ac:spMk id="19" creationId="{A917F44A-7774-4C79-BEDC-0CC73C8C0E04}"/>
          </ac:spMkLst>
        </pc:spChg>
        <pc:spChg chg="add del">
          <ac:chgData name="Kshitij Srivastava" userId="9ca786a045148134" providerId="Windows Live" clId="Web-{7E7BFD41-0F64-4129-85AE-A4E382B4A3B0}" dt="2021-05-25T02:31:18.156" v="299"/>
          <ac:spMkLst>
            <pc:docMk/>
            <pc:sldMk cId="128632686" sldId="256"/>
            <ac:spMk id="21" creationId="{C4E89C94-E462-4566-A15A-32835FD68BCD}"/>
          </ac:spMkLst>
        </pc:spChg>
        <pc:spChg chg="add del">
          <ac:chgData name="Kshitij Srivastava" userId="9ca786a045148134" providerId="Windows Live" clId="Web-{7E7BFD41-0F64-4129-85AE-A4E382B4A3B0}" dt="2021-05-25T02:31:18.156" v="299"/>
          <ac:spMkLst>
            <pc:docMk/>
            <pc:sldMk cId="128632686" sldId="256"/>
            <ac:spMk id="22" creationId="{E25F4A20-71FB-4A26-92E2-89DED49264CA}"/>
          </ac:spMkLst>
        </pc:spChg>
        <pc:spChg chg="add del">
          <ac:chgData name="Kshitij Srivastava" userId="9ca786a045148134" providerId="Windows Live" clId="Web-{7E7BFD41-0F64-4129-85AE-A4E382B4A3B0}" dt="2021-05-25T02:31:33.452" v="301"/>
          <ac:spMkLst>
            <pc:docMk/>
            <pc:sldMk cId="128632686" sldId="256"/>
            <ac:spMk id="24" creationId="{1C520CBD-F82E-44E4-BDA5-128716AD79C8}"/>
          </ac:spMkLst>
        </pc:spChg>
        <pc:spChg chg="add del">
          <ac:chgData name="Kshitij Srivastava" userId="9ca786a045148134" providerId="Windows Live" clId="Web-{7E7BFD41-0F64-4129-85AE-A4E382B4A3B0}" dt="2021-05-25T02:31:33.452" v="301"/>
          <ac:spMkLst>
            <pc:docMk/>
            <pc:sldMk cId="128632686" sldId="256"/>
            <ac:spMk id="25" creationId="{4618AE32-A526-42FC-A854-732740BD38DA}"/>
          </ac:spMkLst>
        </pc:spChg>
        <pc:spChg chg="add del">
          <ac:chgData name="Kshitij Srivastava" userId="9ca786a045148134" providerId="Windows Live" clId="Web-{7E7BFD41-0F64-4129-85AE-A4E382B4A3B0}" dt="2021-05-25T02:31:39.202" v="307"/>
          <ac:spMkLst>
            <pc:docMk/>
            <pc:sldMk cId="128632686" sldId="256"/>
            <ac:spMk id="26" creationId="{A9286AD2-18A9-4868-A4E3-7A2097A20810}"/>
          </ac:spMkLst>
        </pc:spChg>
        <pc:spChg chg="add del">
          <ac:chgData name="Kshitij Srivastava" userId="9ca786a045148134" providerId="Windows Live" clId="Web-{7E7BFD41-0F64-4129-85AE-A4E382B4A3B0}" dt="2021-05-25T02:33:06.811" v="325"/>
          <ac:spMkLst>
            <pc:docMk/>
            <pc:sldMk cId="128632686" sldId="256"/>
            <ac:spMk id="28" creationId="{F452A527-3631-41ED-858D-3777A7D1496A}"/>
          </ac:spMkLst>
        </pc:spChg>
        <pc:spChg chg="add del">
          <ac:chgData name="Kshitij Srivastava" userId="9ca786a045148134" providerId="Windows Live" clId="Web-{7E7BFD41-0F64-4129-85AE-A4E382B4A3B0}" dt="2021-05-25T02:33:06.811" v="325"/>
          <ac:spMkLst>
            <pc:docMk/>
            <pc:sldMk cId="128632686" sldId="256"/>
            <ac:spMk id="30" creationId="{F85B92BC-678C-4E14-97E6-3227DEF86371}"/>
          </ac:spMkLst>
        </pc:spChg>
        <pc:spChg chg="add del">
          <ac:chgData name="Kshitij Srivastava" userId="9ca786a045148134" providerId="Windows Live" clId="Web-{7E7BFD41-0F64-4129-85AE-A4E382B4A3B0}" dt="2021-05-25T02:33:06.811" v="325"/>
          <ac:spMkLst>
            <pc:docMk/>
            <pc:sldMk cId="128632686" sldId="256"/>
            <ac:spMk id="31" creationId="{D2644120-A6B9-4D5C-8A60-E2F4CC220E77}"/>
          </ac:spMkLst>
        </pc:spChg>
        <pc:spChg chg="add del">
          <ac:chgData name="Kshitij Srivastava" userId="9ca786a045148134" providerId="Windows Live" clId="Web-{7E7BFD41-0F64-4129-85AE-A4E382B4A3B0}" dt="2021-05-25T02:32:33.968" v="315"/>
          <ac:spMkLst>
            <pc:docMk/>
            <pc:sldMk cId="128632686" sldId="256"/>
            <ac:spMk id="33" creationId="{A9286AD2-18A9-4868-A4E3-7A2097A20810}"/>
          </ac:spMkLst>
        </pc:spChg>
        <pc:spChg chg="add del">
          <ac:chgData name="Kshitij Srivastava" userId="9ca786a045148134" providerId="Windows Live" clId="Web-{7E7BFD41-0F64-4129-85AE-A4E382B4A3B0}" dt="2021-05-25T02:33:06.811" v="325"/>
          <ac:spMkLst>
            <pc:docMk/>
            <pc:sldMk cId="128632686" sldId="256"/>
            <ac:spMk id="35" creationId="{F452A527-3631-41ED-858D-3777A7D1496A}"/>
          </ac:spMkLst>
        </pc:spChg>
        <pc:spChg chg="add">
          <ac:chgData name="Kshitij Srivastava" userId="9ca786a045148134" providerId="Windows Live" clId="Web-{7E7BFD41-0F64-4129-85AE-A4E382B4A3B0}" dt="2021-05-25T02:33:06.811" v="325"/>
          <ac:spMkLst>
            <pc:docMk/>
            <pc:sldMk cId="128632686" sldId="256"/>
            <ac:spMk id="38" creationId="{F452A527-3631-41ED-858D-3777A7D1496A}"/>
          </ac:spMkLst>
        </pc:spChg>
        <pc:spChg chg="add del">
          <ac:chgData name="Kshitij Srivastava" userId="9ca786a045148134" providerId="Windows Live" clId="Web-{7E7BFD41-0F64-4129-85AE-A4E382B4A3B0}" dt="2021-05-25T02:33:06.796" v="324"/>
          <ac:spMkLst>
            <pc:docMk/>
            <pc:sldMk cId="128632686" sldId="256"/>
            <ac:spMk id="41" creationId="{B76D919A-FC3E-4B4E-BAF0-ED6CFB8DC4AE}"/>
          </ac:spMkLst>
        </pc:spChg>
        <pc:spChg chg="add del">
          <ac:chgData name="Kshitij Srivastava" userId="9ca786a045148134" providerId="Windows Live" clId="Web-{7E7BFD41-0F64-4129-85AE-A4E382B4A3B0}" dt="2021-05-25T02:33:06.796" v="324"/>
          <ac:spMkLst>
            <pc:docMk/>
            <pc:sldMk cId="128632686" sldId="256"/>
            <ac:spMk id="43" creationId="{8F66ACBD-1C82-4782-AA7C-05504DD7DE77}"/>
          </ac:spMkLst>
        </pc:spChg>
        <pc:spChg chg="add">
          <ac:chgData name="Kshitij Srivastava" userId="9ca786a045148134" providerId="Windows Live" clId="Web-{7E7BFD41-0F64-4129-85AE-A4E382B4A3B0}" dt="2021-05-25T02:33:06.811" v="325"/>
          <ac:spMkLst>
            <pc:docMk/>
            <pc:sldMk cId="128632686" sldId="256"/>
            <ac:spMk id="45" creationId="{F85B92BC-678C-4E14-97E6-3227DEF86371}"/>
          </ac:spMkLst>
        </pc:spChg>
        <pc:spChg chg="add">
          <ac:chgData name="Kshitij Srivastava" userId="9ca786a045148134" providerId="Windows Live" clId="Web-{7E7BFD41-0F64-4129-85AE-A4E382B4A3B0}" dt="2021-05-25T02:33:06.811" v="325"/>
          <ac:spMkLst>
            <pc:docMk/>
            <pc:sldMk cId="128632686" sldId="256"/>
            <ac:spMk id="47" creationId="{D2644120-A6B9-4D5C-8A60-E2F4CC220E77}"/>
          </ac:spMkLst>
        </pc:spChg>
        <pc:picChg chg="add del mod ord">
          <ac:chgData name="Kshitij Srivastava" userId="9ca786a045148134" providerId="Windows Live" clId="Web-{7E7BFD41-0F64-4129-85AE-A4E382B4A3B0}" dt="2021-05-25T02:29:48.828" v="280"/>
          <ac:picMkLst>
            <pc:docMk/>
            <pc:sldMk cId="128632686" sldId="256"/>
            <ac:picMk id="3" creationId="{2AF5C60E-E506-4583-967B-CDC2D70D78C5}"/>
          </ac:picMkLst>
        </pc:picChg>
        <pc:picChg chg="add mod ord">
          <ac:chgData name="Kshitij Srivastava" userId="9ca786a045148134" providerId="Windows Live" clId="Web-{7E7BFD41-0F64-4129-85AE-A4E382B4A3B0}" dt="2021-05-25T02:33:06.811" v="325"/>
          <ac:picMkLst>
            <pc:docMk/>
            <pc:sldMk cId="128632686" sldId="256"/>
            <ac:picMk id="4" creationId="{AAD102C8-4C6F-49B4-BA26-F5B47044733C}"/>
          </ac:picMkLst>
        </pc:picChg>
        <pc:picChg chg="del">
          <ac:chgData name="Kshitij Srivastava" userId="9ca786a045148134" providerId="Windows Live" clId="Web-{7E7BFD41-0F64-4129-85AE-A4E382B4A3B0}" dt="2021-05-25T02:26:20.438" v="228"/>
          <ac:picMkLst>
            <pc:docMk/>
            <pc:sldMk cId="128632686" sldId="256"/>
            <ac:picMk id="10" creationId="{F8D6CDF1-665C-4971-92F2-EEE04DB850A6}"/>
          </ac:picMkLst>
        </pc:picChg>
        <pc:cxnChg chg="add del">
          <ac:chgData name="Kshitij Srivastava" userId="9ca786a045148134" providerId="Windows Live" clId="Web-{7E7BFD41-0F64-4129-85AE-A4E382B4A3B0}" dt="2021-05-25T02:30:52.312" v="291"/>
          <ac:cxnSpMkLst>
            <pc:docMk/>
            <pc:sldMk cId="128632686" sldId="256"/>
            <ac:cxnSpMk id="14" creationId="{D28A9C89-B313-458F-9C85-515930A51A93}"/>
          </ac:cxnSpMkLst>
        </pc:cxnChg>
        <pc:cxnChg chg="add del">
          <ac:chgData name="Kshitij Srivastava" userId="9ca786a045148134" providerId="Windows Live" clId="Web-{7E7BFD41-0F64-4129-85AE-A4E382B4A3B0}" dt="2021-05-25T02:30:59.031" v="293"/>
          <ac:cxnSpMkLst>
            <pc:docMk/>
            <pc:sldMk cId="128632686" sldId="256"/>
            <ac:cxnSpMk id="16" creationId="{E6E50488-8E5E-4E36-9763-092234CAED4A}"/>
          </ac:cxnSpMkLst>
        </pc:cxnChg>
        <pc:cxnChg chg="add del">
          <ac:chgData name="Kshitij Srivastava" userId="9ca786a045148134" providerId="Windows Live" clId="Web-{7E7BFD41-0F64-4129-85AE-A4E382B4A3B0}" dt="2021-05-25T02:31:18.156" v="299"/>
          <ac:cxnSpMkLst>
            <pc:docMk/>
            <pc:sldMk cId="128632686" sldId="256"/>
            <ac:cxnSpMk id="20" creationId="{4071767D-5FF7-4508-B8B7-BB60FF3AB250}"/>
          </ac:cxnSpMkLst>
        </pc:cxnChg>
        <pc:cxnChg chg="add del">
          <ac:chgData name="Kshitij Srivastava" userId="9ca786a045148134" providerId="Windows Live" clId="Web-{7E7BFD41-0F64-4129-85AE-A4E382B4A3B0}" dt="2021-05-25T02:31:33.452" v="301"/>
          <ac:cxnSpMkLst>
            <pc:docMk/>
            <pc:sldMk cId="128632686" sldId="256"/>
            <ac:cxnSpMk id="23" creationId="{77AB95BF-57D0-4E49-9EF2-408B47C8D40D}"/>
          </ac:cxnSpMkLst>
        </pc:cxnChg>
        <pc:cxnChg chg="add del">
          <ac:chgData name="Kshitij Srivastava" userId="9ca786a045148134" providerId="Windows Live" clId="Web-{7E7BFD41-0F64-4129-85AE-A4E382B4A3B0}" dt="2021-05-25T02:31:39.202" v="307"/>
          <ac:cxnSpMkLst>
            <pc:docMk/>
            <pc:sldMk cId="128632686" sldId="256"/>
            <ac:cxnSpMk id="27" creationId="{E7A7CD63-7EC3-44F3-95D0-595C4019FF24}"/>
          </ac:cxnSpMkLst>
        </pc:cxnChg>
        <pc:cxnChg chg="add del">
          <ac:chgData name="Kshitij Srivastava" userId="9ca786a045148134" providerId="Windows Live" clId="Web-{7E7BFD41-0F64-4129-85AE-A4E382B4A3B0}" dt="2021-05-25T02:33:06.811" v="325"/>
          <ac:cxnSpMkLst>
            <pc:docMk/>
            <pc:sldMk cId="128632686" sldId="256"/>
            <ac:cxnSpMk id="29" creationId="{D28A9C89-B313-458F-9C85-515930A51A93}"/>
          </ac:cxnSpMkLst>
        </pc:cxnChg>
        <pc:cxnChg chg="add del">
          <ac:chgData name="Kshitij Srivastava" userId="9ca786a045148134" providerId="Windows Live" clId="Web-{7E7BFD41-0F64-4129-85AE-A4E382B4A3B0}" dt="2021-05-25T02:32:33.968" v="315"/>
          <ac:cxnSpMkLst>
            <pc:docMk/>
            <pc:sldMk cId="128632686" sldId="256"/>
            <ac:cxnSpMk id="34" creationId="{E7A7CD63-7EC3-44F3-95D0-595C4019FF24}"/>
          </ac:cxnSpMkLst>
        </pc:cxnChg>
        <pc:cxnChg chg="add del">
          <ac:chgData name="Kshitij Srivastava" userId="9ca786a045148134" providerId="Windows Live" clId="Web-{7E7BFD41-0F64-4129-85AE-A4E382B4A3B0}" dt="2021-05-25T02:33:06.811" v="325"/>
          <ac:cxnSpMkLst>
            <pc:docMk/>
            <pc:sldMk cId="128632686" sldId="256"/>
            <ac:cxnSpMk id="36" creationId="{D28A9C89-B313-458F-9C85-515930A51A93}"/>
          </ac:cxnSpMkLst>
        </pc:cxnChg>
        <pc:cxnChg chg="add">
          <ac:chgData name="Kshitij Srivastava" userId="9ca786a045148134" providerId="Windows Live" clId="Web-{7E7BFD41-0F64-4129-85AE-A4E382B4A3B0}" dt="2021-05-25T02:33:06.811" v="325"/>
          <ac:cxnSpMkLst>
            <pc:docMk/>
            <pc:sldMk cId="128632686" sldId="256"/>
            <ac:cxnSpMk id="39" creationId="{D28A9C89-B313-458F-9C85-515930A51A93}"/>
          </ac:cxnSpMkLst>
        </pc:cxnChg>
      </pc:sldChg>
      <pc:sldChg chg="del">
        <pc:chgData name="Kshitij Srivastava" userId="9ca786a045148134" providerId="Windows Live" clId="Web-{7E7BFD41-0F64-4129-85AE-A4E382B4A3B0}" dt="2021-05-25T03:21:28.231" v="528"/>
        <pc:sldMkLst>
          <pc:docMk/>
          <pc:sldMk cId="1745159575" sldId="299"/>
        </pc:sldMkLst>
      </pc:sldChg>
      <pc:sldChg chg="modSp">
        <pc:chgData name="Kshitij Srivastava" userId="9ca786a045148134" providerId="Windows Live" clId="Web-{7E7BFD41-0F64-4129-85AE-A4E382B4A3B0}" dt="2021-05-25T03:22:24.404" v="537"/>
        <pc:sldMkLst>
          <pc:docMk/>
          <pc:sldMk cId="3576203455" sldId="300"/>
        </pc:sldMkLst>
        <pc:spChg chg="mod">
          <ac:chgData name="Kshitij Srivastava" userId="9ca786a045148134" providerId="Windows Live" clId="Web-{7E7BFD41-0F64-4129-85AE-A4E382B4A3B0}" dt="2021-05-25T03:22:24.341" v="535"/>
          <ac:spMkLst>
            <pc:docMk/>
            <pc:sldMk cId="3576203455" sldId="300"/>
            <ac:spMk id="5" creationId="{5946D700-93B2-4A2B-8A1B-A9BF9F222A5C}"/>
          </ac:spMkLst>
        </pc:spChg>
        <pc:spChg chg="mod">
          <ac:chgData name="Kshitij Srivastava" userId="9ca786a045148134" providerId="Windows Live" clId="Web-{7E7BFD41-0F64-4129-85AE-A4E382B4A3B0}" dt="2021-05-25T03:22:24.372" v="536"/>
          <ac:spMkLst>
            <pc:docMk/>
            <pc:sldMk cId="3576203455" sldId="300"/>
            <ac:spMk id="6" creationId="{B4F09099-4ABC-4F56-9ED4-2334F9D547FE}"/>
          </ac:spMkLst>
        </pc:spChg>
        <pc:spChg chg="mod">
          <ac:chgData name="Kshitij Srivastava" userId="9ca786a045148134" providerId="Windows Live" clId="Web-{7E7BFD41-0F64-4129-85AE-A4E382B4A3B0}" dt="2021-05-25T03:22:24.404" v="537"/>
          <ac:spMkLst>
            <pc:docMk/>
            <pc:sldMk cId="3576203455" sldId="300"/>
            <ac:spMk id="7" creationId="{14D1C2A0-8996-4FB2-A747-E38000397788}"/>
          </ac:spMkLst>
        </pc:spChg>
      </pc:sldChg>
      <pc:sldChg chg="modSp">
        <pc:chgData name="Kshitij Srivastava" userId="9ca786a045148134" providerId="Windows Live" clId="Web-{7E7BFD41-0F64-4129-85AE-A4E382B4A3B0}" dt="2021-05-25T03:22:43.154" v="559"/>
        <pc:sldMkLst>
          <pc:docMk/>
          <pc:sldMk cId="446092290" sldId="301"/>
        </pc:sldMkLst>
        <pc:spChg chg="mod">
          <ac:chgData name="Kshitij Srivastava" userId="9ca786a045148134" providerId="Windows Live" clId="Web-{7E7BFD41-0F64-4129-85AE-A4E382B4A3B0}" dt="2021-05-25T03:22:42.498" v="538"/>
          <ac:spMkLst>
            <pc:docMk/>
            <pc:sldMk cId="446092290" sldId="301"/>
            <ac:spMk id="4" creationId="{DF9A654C-C8CB-45DF-A4A3-722AE05F16E5}"/>
          </ac:spMkLst>
        </pc:spChg>
        <pc:spChg chg="mod">
          <ac:chgData name="Kshitij Srivastava" userId="9ca786a045148134" providerId="Windows Live" clId="Web-{7E7BFD41-0F64-4129-85AE-A4E382B4A3B0}" dt="2021-05-25T03:22:42.544" v="539"/>
          <ac:spMkLst>
            <pc:docMk/>
            <pc:sldMk cId="446092290" sldId="301"/>
            <ac:spMk id="5" creationId="{F998BBA6-5B9A-46B5-988E-973754820C56}"/>
          </ac:spMkLst>
        </pc:spChg>
        <pc:spChg chg="mod">
          <ac:chgData name="Kshitij Srivastava" userId="9ca786a045148134" providerId="Windows Live" clId="Web-{7E7BFD41-0F64-4129-85AE-A4E382B4A3B0}" dt="2021-05-25T03:22:42.591" v="540"/>
          <ac:spMkLst>
            <pc:docMk/>
            <pc:sldMk cId="446092290" sldId="301"/>
            <ac:spMk id="6" creationId="{0562D2AA-ED65-4206-8973-C604BD124541}"/>
          </ac:spMkLst>
        </pc:spChg>
        <pc:spChg chg="mod">
          <ac:chgData name="Kshitij Srivastava" userId="9ca786a045148134" providerId="Windows Live" clId="Web-{7E7BFD41-0F64-4129-85AE-A4E382B4A3B0}" dt="2021-05-25T03:22:42.638" v="541"/>
          <ac:spMkLst>
            <pc:docMk/>
            <pc:sldMk cId="446092290" sldId="301"/>
            <ac:spMk id="7" creationId="{724667F5-04AA-472A-AE36-572AD0A82B07}"/>
          </ac:spMkLst>
        </pc:spChg>
        <pc:spChg chg="mod">
          <ac:chgData name="Kshitij Srivastava" userId="9ca786a045148134" providerId="Windows Live" clId="Web-{7E7BFD41-0F64-4129-85AE-A4E382B4A3B0}" dt="2021-05-25T03:22:42.685" v="542"/>
          <ac:spMkLst>
            <pc:docMk/>
            <pc:sldMk cId="446092290" sldId="301"/>
            <ac:spMk id="8" creationId="{90C3E058-8DDA-403B-98D6-2E4F8CB20F63}"/>
          </ac:spMkLst>
        </pc:spChg>
        <pc:spChg chg="mod">
          <ac:chgData name="Kshitij Srivastava" userId="9ca786a045148134" providerId="Windows Live" clId="Web-{7E7BFD41-0F64-4129-85AE-A4E382B4A3B0}" dt="2021-05-25T03:22:42.716" v="543"/>
          <ac:spMkLst>
            <pc:docMk/>
            <pc:sldMk cId="446092290" sldId="301"/>
            <ac:spMk id="9" creationId="{19D2F2E4-0D9B-4D97-90C9-AB61EAE64BD8}"/>
          </ac:spMkLst>
        </pc:spChg>
        <pc:spChg chg="mod">
          <ac:chgData name="Kshitij Srivastava" userId="9ca786a045148134" providerId="Windows Live" clId="Web-{7E7BFD41-0F64-4129-85AE-A4E382B4A3B0}" dt="2021-05-25T03:22:42.748" v="544"/>
          <ac:spMkLst>
            <pc:docMk/>
            <pc:sldMk cId="446092290" sldId="301"/>
            <ac:spMk id="10" creationId="{CF9A634F-0395-427A-8FF5-5FD905F47C20}"/>
          </ac:spMkLst>
        </pc:spChg>
        <pc:spChg chg="mod">
          <ac:chgData name="Kshitij Srivastava" userId="9ca786a045148134" providerId="Windows Live" clId="Web-{7E7BFD41-0F64-4129-85AE-A4E382B4A3B0}" dt="2021-05-25T03:22:42.779" v="545"/>
          <ac:spMkLst>
            <pc:docMk/>
            <pc:sldMk cId="446092290" sldId="301"/>
            <ac:spMk id="11" creationId="{C286638D-0A62-44EF-8720-DD2951EA6613}"/>
          </ac:spMkLst>
        </pc:spChg>
        <pc:spChg chg="mod">
          <ac:chgData name="Kshitij Srivastava" userId="9ca786a045148134" providerId="Windows Live" clId="Web-{7E7BFD41-0F64-4129-85AE-A4E382B4A3B0}" dt="2021-05-25T03:22:42.826" v="546"/>
          <ac:spMkLst>
            <pc:docMk/>
            <pc:sldMk cId="446092290" sldId="301"/>
            <ac:spMk id="12" creationId="{746041B6-3C45-4FC0-AD5D-57D5EDDF65F4}"/>
          </ac:spMkLst>
        </pc:spChg>
        <pc:spChg chg="mod">
          <ac:chgData name="Kshitij Srivastava" userId="9ca786a045148134" providerId="Windows Live" clId="Web-{7E7BFD41-0F64-4129-85AE-A4E382B4A3B0}" dt="2021-05-25T03:22:42.857" v="547"/>
          <ac:spMkLst>
            <pc:docMk/>
            <pc:sldMk cId="446092290" sldId="301"/>
            <ac:spMk id="13" creationId="{15130F41-1058-4ED4-8BE0-B575589AC4C7}"/>
          </ac:spMkLst>
        </pc:spChg>
        <pc:spChg chg="mod">
          <ac:chgData name="Kshitij Srivastava" userId="9ca786a045148134" providerId="Windows Live" clId="Web-{7E7BFD41-0F64-4129-85AE-A4E382B4A3B0}" dt="2021-05-25T03:22:43.123" v="558"/>
          <ac:spMkLst>
            <pc:docMk/>
            <pc:sldMk cId="446092290" sldId="301"/>
            <ac:spMk id="26" creationId="{CAF13C72-CCB8-4C4D-9B7F-9A31DC41FEB9}"/>
          </ac:spMkLst>
        </pc:spChg>
        <pc:cxnChg chg="mod">
          <ac:chgData name="Kshitij Srivastava" userId="9ca786a045148134" providerId="Windows Live" clId="Web-{7E7BFD41-0F64-4129-85AE-A4E382B4A3B0}" dt="2021-05-25T03:22:42.888" v="548"/>
          <ac:cxnSpMkLst>
            <pc:docMk/>
            <pc:sldMk cId="446092290" sldId="301"/>
            <ac:cxnSpMk id="14" creationId="{EECA0BDA-AF32-4F92-A8EF-97E454909AF6}"/>
          </ac:cxnSpMkLst>
        </pc:cxnChg>
        <pc:cxnChg chg="mod">
          <ac:chgData name="Kshitij Srivastava" userId="9ca786a045148134" providerId="Windows Live" clId="Web-{7E7BFD41-0F64-4129-85AE-A4E382B4A3B0}" dt="2021-05-25T03:22:42.919" v="549"/>
          <ac:cxnSpMkLst>
            <pc:docMk/>
            <pc:sldMk cId="446092290" sldId="301"/>
            <ac:cxnSpMk id="15" creationId="{864F2B9B-5384-4E32-91E0-755A0D5B495F}"/>
          </ac:cxnSpMkLst>
        </pc:cxnChg>
        <pc:cxnChg chg="mod">
          <ac:chgData name="Kshitij Srivastava" userId="9ca786a045148134" providerId="Windows Live" clId="Web-{7E7BFD41-0F64-4129-85AE-A4E382B4A3B0}" dt="2021-05-25T03:22:42.951" v="550"/>
          <ac:cxnSpMkLst>
            <pc:docMk/>
            <pc:sldMk cId="446092290" sldId="301"/>
            <ac:cxnSpMk id="16" creationId="{2295955D-C633-4828-A5F8-B96409A89430}"/>
          </ac:cxnSpMkLst>
        </pc:cxnChg>
        <pc:cxnChg chg="mod">
          <ac:chgData name="Kshitij Srivastava" userId="9ca786a045148134" providerId="Windows Live" clId="Web-{7E7BFD41-0F64-4129-85AE-A4E382B4A3B0}" dt="2021-05-25T03:22:42.966" v="551"/>
          <ac:cxnSpMkLst>
            <pc:docMk/>
            <pc:sldMk cId="446092290" sldId="301"/>
            <ac:cxnSpMk id="17" creationId="{5AC9D061-3F04-43F0-ADE5-42354F6C767B}"/>
          </ac:cxnSpMkLst>
        </pc:cxnChg>
        <pc:cxnChg chg="mod">
          <ac:chgData name="Kshitij Srivastava" userId="9ca786a045148134" providerId="Windows Live" clId="Web-{7E7BFD41-0F64-4129-85AE-A4E382B4A3B0}" dt="2021-05-25T03:22:42.982" v="552"/>
          <ac:cxnSpMkLst>
            <pc:docMk/>
            <pc:sldMk cId="446092290" sldId="301"/>
            <ac:cxnSpMk id="18" creationId="{96BF272F-5CB2-475D-8D18-E18EF490FDB3}"/>
          </ac:cxnSpMkLst>
        </pc:cxnChg>
        <pc:cxnChg chg="mod">
          <ac:chgData name="Kshitij Srivastava" userId="9ca786a045148134" providerId="Windows Live" clId="Web-{7E7BFD41-0F64-4129-85AE-A4E382B4A3B0}" dt="2021-05-25T03:22:43.013" v="553"/>
          <ac:cxnSpMkLst>
            <pc:docMk/>
            <pc:sldMk cId="446092290" sldId="301"/>
            <ac:cxnSpMk id="19" creationId="{58685F84-4854-4BBD-A096-55D80A685E32}"/>
          </ac:cxnSpMkLst>
        </pc:cxnChg>
        <pc:cxnChg chg="mod">
          <ac:chgData name="Kshitij Srivastava" userId="9ca786a045148134" providerId="Windows Live" clId="Web-{7E7BFD41-0F64-4129-85AE-A4E382B4A3B0}" dt="2021-05-25T03:22:43.029" v="554"/>
          <ac:cxnSpMkLst>
            <pc:docMk/>
            <pc:sldMk cId="446092290" sldId="301"/>
            <ac:cxnSpMk id="22" creationId="{B3C95A56-B47D-40AC-92AF-D939561D9AAE}"/>
          </ac:cxnSpMkLst>
        </pc:cxnChg>
        <pc:cxnChg chg="mod">
          <ac:chgData name="Kshitij Srivastava" userId="9ca786a045148134" providerId="Windows Live" clId="Web-{7E7BFD41-0F64-4129-85AE-A4E382B4A3B0}" dt="2021-05-25T03:22:43.060" v="555"/>
          <ac:cxnSpMkLst>
            <pc:docMk/>
            <pc:sldMk cId="446092290" sldId="301"/>
            <ac:cxnSpMk id="23" creationId="{3F26F8E0-4A30-4A3E-BF56-7347FFA1A5CA}"/>
          </ac:cxnSpMkLst>
        </pc:cxnChg>
        <pc:cxnChg chg="mod">
          <ac:chgData name="Kshitij Srivastava" userId="9ca786a045148134" providerId="Windows Live" clId="Web-{7E7BFD41-0F64-4129-85AE-A4E382B4A3B0}" dt="2021-05-25T03:22:43.076" v="556"/>
          <ac:cxnSpMkLst>
            <pc:docMk/>
            <pc:sldMk cId="446092290" sldId="301"/>
            <ac:cxnSpMk id="24" creationId="{74C82F60-B529-44E1-B31C-192145E50220}"/>
          </ac:cxnSpMkLst>
        </pc:cxnChg>
        <pc:cxnChg chg="mod">
          <ac:chgData name="Kshitij Srivastava" userId="9ca786a045148134" providerId="Windows Live" clId="Web-{7E7BFD41-0F64-4129-85AE-A4E382B4A3B0}" dt="2021-05-25T03:22:43.107" v="557"/>
          <ac:cxnSpMkLst>
            <pc:docMk/>
            <pc:sldMk cId="446092290" sldId="301"/>
            <ac:cxnSpMk id="25" creationId="{FBE6FF83-BA86-4073-8183-3AC528317361}"/>
          </ac:cxnSpMkLst>
        </pc:cxnChg>
        <pc:cxnChg chg="mod">
          <ac:chgData name="Kshitij Srivastava" userId="9ca786a045148134" providerId="Windows Live" clId="Web-{7E7BFD41-0F64-4129-85AE-A4E382B4A3B0}" dt="2021-05-25T03:22:43.154" v="559"/>
          <ac:cxnSpMkLst>
            <pc:docMk/>
            <pc:sldMk cId="446092290" sldId="301"/>
            <ac:cxnSpMk id="27" creationId="{18BE4B7B-FDB5-459D-ACB4-718C6882E6E5}"/>
          </ac:cxnSpMkLst>
        </pc:cxnChg>
      </pc:sldChg>
      <pc:sldChg chg="del">
        <pc:chgData name="Kshitij Srivastava" userId="9ca786a045148134" providerId="Windows Live" clId="Web-{7E7BFD41-0F64-4129-85AE-A4E382B4A3B0}" dt="2021-05-25T03:21:30.481" v="529"/>
        <pc:sldMkLst>
          <pc:docMk/>
          <pc:sldMk cId="1518829922" sldId="313"/>
        </pc:sldMkLst>
      </pc:sldChg>
      <pc:sldChg chg="del">
        <pc:chgData name="Kshitij Srivastava" userId="9ca786a045148134" providerId="Windows Live" clId="Web-{7E7BFD41-0F64-4129-85AE-A4E382B4A3B0}" dt="2021-05-25T03:20:18.496" v="526"/>
        <pc:sldMkLst>
          <pc:docMk/>
          <pc:sldMk cId="1364492720" sldId="365"/>
        </pc:sldMkLst>
      </pc:sldChg>
      <pc:sldChg chg="del">
        <pc:chgData name="Kshitij Srivastava" userId="9ca786a045148134" providerId="Windows Live" clId="Web-{7E7BFD41-0F64-4129-85AE-A4E382B4A3B0}" dt="2021-05-25T03:21:57.138" v="530"/>
        <pc:sldMkLst>
          <pc:docMk/>
          <pc:sldMk cId="4271472137" sldId="367"/>
        </pc:sldMkLst>
      </pc:sldChg>
      <pc:sldChg chg="addSp delSp modSp mod setBg modClrScheme chgLayout">
        <pc:chgData name="Kshitij Srivastava" userId="9ca786a045148134" providerId="Windows Live" clId="Web-{7E7BFD41-0F64-4129-85AE-A4E382B4A3B0}" dt="2021-05-25T03:31:14.017" v="689" actId="20577"/>
        <pc:sldMkLst>
          <pc:docMk/>
          <pc:sldMk cId="1486596038" sldId="370"/>
        </pc:sldMkLst>
        <pc:spChg chg="mod ord">
          <ac:chgData name="Kshitij Srivastava" userId="9ca786a045148134" providerId="Windows Live" clId="Web-{7E7BFD41-0F64-4129-85AE-A4E382B4A3B0}" dt="2021-05-25T03:30:39.752" v="681"/>
          <ac:spMkLst>
            <pc:docMk/>
            <pc:sldMk cId="1486596038" sldId="370"/>
            <ac:spMk id="2" creationId="{DB0C1F58-38E8-48C8-94CA-C9982685A4B6}"/>
          </ac:spMkLst>
        </pc:spChg>
        <pc:spChg chg="add mod ord">
          <ac:chgData name="Kshitij Srivastava" userId="9ca786a045148134" providerId="Windows Live" clId="Web-{7E7BFD41-0F64-4129-85AE-A4E382B4A3B0}" dt="2021-05-25T03:31:14.017" v="689" actId="20577"/>
          <ac:spMkLst>
            <pc:docMk/>
            <pc:sldMk cId="1486596038" sldId="370"/>
            <ac:spMk id="3" creationId="{DC19F07C-4F11-4069-86A6-C85977B9DC48}"/>
          </ac:spMkLst>
        </pc:spChg>
        <pc:spChg chg="add del">
          <ac:chgData name="Kshitij Srivastava" userId="9ca786a045148134" providerId="Windows Live" clId="Web-{7E7BFD41-0F64-4129-85AE-A4E382B4A3B0}" dt="2021-05-25T03:30:39.720" v="680"/>
          <ac:spMkLst>
            <pc:docMk/>
            <pc:sldMk cId="1486596038" sldId="370"/>
            <ac:spMk id="8" creationId="{35230A27-1553-42F8-99D7-829868E13715}"/>
          </ac:spMkLst>
        </pc:spChg>
        <pc:spChg chg="add">
          <ac:chgData name="Kshitij Srivastava" userId="9ca786a045148134" providerId="Windows Live" clId="Web-{7E7BFD41-0F64-4129-85AE-A4E382B4A3B0}" dt="2021-05-25T03:30:39.752" v="681"/>
          <ac:spMkLst>
            <pc:docMk/>
            <pc:sldMk cId="1486596038" sldId="370"/>
            <ac:spMk id="9" creationId="{311973C2-EB8B-452A-A698-4A252FD3AE28}"/>
          </ac:spMkLst>
        </pc:spChg>
        <pc:spChg chg="add del">
          <ac:chgData name="Kshitij Srivastava" userId="9ca786a045148134" providerId="Windows Live" clId="Web-{7E7BFD41-0F64-4129-85AE-A4E382B4A3B0}" dt="2021-05-25T03:30:39.720" v="680"/>
          <ac:spMkLst>
            <pc:docMk/>
            <pc:sldMk cId="1486596038" sldId="370"/>
            <ac:spMk id="10" creationId="{A772232D-B4D6-429F-B3D1-2D9891B85E08}"/>
          </ac:spMkLst>
        </pc:spChg>
        <pc:spChg chg="add">
          <ac:chgData name="Kshitij Srivastava" userId="9ca786a045148134" providerId="Windows Live" clId="Web-{7E7BFD41-0F64-4129-85AE-A4E382B4A3B0}" dt="2021-05-25T03:30:39.752" v="681"/>
          <ac:spMkLst>
            <pc:docMk/>
            <pc:sldMk cId="1486596038" sldId="370"/>
            <ac:spMk id="11" creationId="{10162E77-11AD-44A7-84EC-40C59EEFBD2E}"/>
          </ac:spMkLst>
        </pc:spChg>
        <pc:picChg chg="add">
          <ac:chgData name="Kshitij Srivastava" userId="9ca786a045148134" providerId="Windows Live" clId="Web-{7E7BFD41-0F64-4129-85AE-A4E382B4A3B0}" dt="2021-05-25T03:30:39.752" v="681"/>
          <ac:picMkLst>
            <pc:docMk/>
            <pc:sldMk cId="1486596038" sldId="370"/>
            <ac:picMk id="5" creationId="{883FD30B-5620-42F6-AD3E-C256B4B15D8E}"/>
          </ac:picMkLst>
        </pc:picChg>
        <pc:cxnChg chg="add del">
          <ac:chgData name="Kshitij Srivastava" userId="9ca786a045148134" providerId="Windows Live" clId="Web-{7E7BFD41-0F64-4129-85AE-A4E382B4A3B0}" dt="2021-05-25T03:30:39.720" v="680"/>
          <ac:cxnSpMkLst>
            <pc:docMk/>
            <pc:sldMk cId="1486596038" sldId="370"/>
            <ac:cxnSpMk id="12" creationId="{02CC3441-26B3-4381-B3DF-8AE3C288BC0D}"/>
          </ac:cxnSpMkLst>
        </pc:cxnChg>
        <pc:cxnChg chg="add">
          <ac:chgData name="Kshitij Srivastava" userId="9ca786a045148134" providerId="Windows Live" clId="Web-{7E7BFD41-0F64-4129-85AE-A4E382B4A3B0}" dt="2021-05-25T03:30:39.752" v="681"/>
          <ac:cxnSpMkLst>
            <pc:docMk/>
            <pc:sldMk cId="1486596038" sldId="370"/>
            <ac:cxnSpMk id="13" creationId="{5AB158E9-1B40-4CD6-95F0-95CA11DF7B7A}"/>
          </ac:cxnSpMkLst>
        </pc:cxnChg>
      </pc:sldChg>
      <pc:sldChg chg="addSp modSp mod setBg modClrScheme chgLayout">
        <pc:chgData name="Kshitij Srivastava" userId="9ca786a045148134" providerId="Windows Live" clId="Web-{7E7BFD41-0F64-4129-85AE-A4E382B4A3B0}" dt="2021-05-25T03:35:53.317" v="800" actId="20577"/>
        <pc:sldMkLst>
          <pc:docMk/>
          <pc:sldMk cId="2257764045" sldId="371"/>
        </pc:sldMkLst>
        <pc:spChg chg="mod ord">
          <ac:chgData name="Kshitij Srivastava" userId="9ca786a045148134" providerId="Windows Live" clId="Web-{7E7BFD41-0F64-4129-85AE-A4E382B4A3B0}" dt="2021-05-25T03:35:45.770" v="799"/>
          <ac:spMkLst>
            <pc:docMk/>
            <pc:sldMk cId="2257764045" sldId="371"/>
            <ac:spMk id="2" creationId="{D91BD6C2-64ED-47C7-ACB0-9678B1A267E9}"/>
          </ac:spMkLst>
        </pc:spChg>
        <pc:spChg chg="add mod ord">
          <ac:chgData name="Kshitij Srivastava" userId="9ca786a045148134" providerId="Windows Live" clId="Web-{7E7BFD41-0F64-4129-85AE-A4E382B4A3B0}" dt="2021-05-25T03:35:53.317" v="800" actId="20577"/>
          <ac:spMkLst>
            <pc:docMk/>
            <pc:sldMk cId="2257764045" sldId="371"/>
            <ac:spMk id="3" creationId="{9E4B1198-68FA-48F0-836A-274749836026}"/>
          </ac:spMkLst>
        </pc:spChg>
        <pc:spChg chg="add">
          <ac:chgData name="Kshitij Srivastava" userId="9ca786a045148134" providerId="Windows Live" clId="Web-{7E7BFD41-0F64-4129-85AE-A4E382B4A3B0}" dt="2021-05-25T03:35:45.770" v="799"/>
          <ac:spMkLst>
            <pc:docMk/>
            <pc:sldMk cId="2257764045" sldId="371"/>
            <ac:spMk id="8" creationId="{35230A27-1553-42F8-99D7-829868E13715}"/>
          </ac:spMkLst>
        </pc:spChg>
        <pc:spChg chg="add">
          <ac:chgData name="Kshitij Srivastava" userId="9ca786a045148134" providerId="Windows Live" clId="Web-{7E7BFD41-0F64-4129-85AE-A4E382B4A3B0}" dt="2021-05-25T03:35:45.770" v="799"/>
          <ac:spMkLst>
            <pc:docMk/>
            <pc:sldMk cId="2257764045" sldId="371"/>
            <ac:spMk id="10" creationId="{A772232D-B4D6-429F-B3D1-2D9891B85E08}"/>
          </ac:spMkLst>
        </pc:spChg>
        <pc:cxnChg chg="add">
          <ac:chgData name="Kshitij Srivastava" userId="9ca786a045148134" providerId="Windows Live" clId="Web-{7E7BFD41-0F64-4129-85AE-A4E382B4A3B0}" dt="2021-05-25T03:35:45.770" v="799"/>
          <ac:cxnSpMkLst>
            <pc:docMk/>
            <pc:sldMk cId="2257764045" sldId="371"/>
            <ac:cxnSpMk id="12" creationId="{02CC3441-26B3-4381-B3DF-8AE3C288BC0D}"/>
          </ac:cxnSpMkLst>
        </pc:cxnChg>
      </pc:sldChg>
      <pc:sldChg chg="addSp delSp modSp">
        <pc:chgData name="Kshitij Srivastava" userId="9ca786a045148134" providerId="Windows Live" clId="Web-{7E7BFD41-0F64-4129-85AE-A4E382B4A3B0}" dt="2021-05-25T02:54:46.038" v="384" actId="1076"/>
        <pc:sldMkLst>
          <pc:docMk/>
          <pc:sldMk cId="1874341492" sldId="372"/>
        </pc:sldMkLst>
        <pc:spChg chg="add mod">
          <ac:chgData name="Kshitij Srivastava" userId="9ca786a045148134" providerId="Windows Live" clId="Web-{7E7BFD41-0F64-4129-85AE-A4E382B4A3B0}" dt="2021-05-25T02:54:46.023" v="382" actId="1076"/>
          <ac:spMkLst>
            <pc:docMk/>
            <pc:sldMk cId="1874341492" sldId="372"/>
            <ac:spMk id="6" creationId="{4AC6A839-BE7F-4AA8-934C-5521CC1DE7E6}"/>
          </ac:spMkLst>
        </pc:spChg>
        <pc:spChg chg="add mod">
          <ac:chgData name="Kshitij Srivastava" userId="9ca786a045148134" providerId="Windows Live" clId="Web-{7E7BFD41-0F64-4129-85AE-A4E382B4A3B0}" dt="2021-05-25T02:54:46.038" v="384" actId="1076"/>
          <ac:spMkLst>
            <pc:docMk/>
            <pc:sldMk cId="1874341492" sldId="372"/>
            <ac:spMk id="8" creationId="{27D83B44-6D10-4CB6-A33E-76AFF0069AFF}"/>
          </ac:spMkLst>
        </pc:spChg>
        <pc:picChg chg="add mod">
          <ac:chgData name="Kshitij Srivastava" userId="9ca786a045148134" providerId="Windows Live" clId="Web-{7E7BFD41-0F64-4129-85AE-A4E382B4A3B0}" dt="2021-05-25T02:54:46.023" v="381" actId="1076"/>
          <ac:picMkLst>
            <pc:docMk/>
            <pc:sldMk cId="1874341492" sldId="372"/>
            <ac:picMk id="3" creationId="{BB638F03-C84C-4000-A6F4-7ED2CB42C5DD}"/>
          </ac:picMkLst>
        </pc:picChg>
        <pc:picChg chg="add del mod">
          <ac:chgData name="Kshitij Srivastava" userId="9ca786a045148134" providerId="Windows Live" clId="Web-{7E7BFD41-0F64-4129-85AE-A4E382B4A3B0}" dt="2021-05-25T02:50:18.712" v="333"/>
          <ac:picMkLst>
            <pc:docMk/>
            <pc:sldMk cId="1874341492" sldId="372"/>
            <ac:picMk id="4" creationId="{9E552E57-F681-40A4-A2C9-8EF39D996ACB}"/>
          </ac:picMkLst>
        </pc:picChg>
        <pc:picChg chg="add mod ord">
          <ac:chgData name="Kshitij Srivastava" userId="9ca786a045148134" providerId="Windows Live" clId="Web-{7E7BFD41-0F64-4129-85AE-A4E382B4A3B0}" dt="2021-05-25T02:54:46.023" v="380" actId="1076"/>
          <ac:picMkLst>
            <pc:docMk/>
            <pc:sldMk cId="1874341492" sldId="372"/>
            <ac:picMk id="5" creationId="{04B15DBB-E27B-4E9E-AC3A-3B3EC6D55B91}"/>
          </ac:picMkLst>
        </pc:picChg>
        <pc:cxnChg chg="add mod">
          <ac:chgData name="Kshitij Srivastava" userId="9ca786a045148134" providerId="Windows Live" clId="Web-{7E7BFD41-0F64-4129-85AE-A4E382B4A3B0}" dt="2021-05-25T02:54:46.023" v="383" actId="1076"/>
          <ac:cxnSpMkLst>
            <pc:docMk/>
            <pc:sldMk cId="1874341492" sldId="372"/>
            <ac:cxnSpMk id="7" creationId="{1F9829AE-7159-48A4-9F2C-9E82EC667523}"/>
          </ac:cxnSpMkLst>
        </pc:cxnChg>
      </pc:sldChg>
      <pc:sldChg chg="del">
        <pc:chgData name="Kshitij Srivastava" userId="9ca786a045148134" providerId="Windows Live" clId="Web-{7E7BFD41-0F64-4129-85AE-A4E382B4A3B0}" dt="2021-05-25T03:21:25.044" v="527"/>
        <pc:sldMkLst>
          <pc:docMk/>
          <pc:sldMk cId="473548357" sldId="374"/>
        </pc:sldMkLst>
      </pc:sldChg>
      <pc:sldChg chg="addSp modSp new">
        <pc:chgData name="Kshitij Srivastava" userId="9ca786a045148134" providerId="Windows Live" clId="Web-{7E7BFD41-0F64-4129-85AE-A4E382B4A3B0}" dt="2021-05-25T01:23:30.891" v="37" actId="1076"/>
        <pc:sldMkLst>
          <pc:docMk/>
          <pc:sldMk cId="1886491545" sldId="382"/>
        </pc:sldMkLst>
        <pc:spChg chg="mod">
          <ac:chgData name="Kshitij Srivastava" userId="9ca786a045148134" providerId="Windows Live" clId="Web-{7E7BFD41-0F64-4129-85AE-A4E382B4A3B0}" dt="2021-05-25T01:21:50.626" v="25" actId="20577"/>
          <ac:spMkLst>
            <pc:docMk/>
            <pc:sldMk cId="1886491545" sldId="382"/>
            <ac:spMk id="2" creationId="{FE4E222B-4A83-4FFA-94BD-684848181ECC}"/>
          </ac:spMkLst>
        </pc:spChg>
        <pc:picChg chg="add mod">
          <ac:chgData name="Kshitij Srivastava" userId="9ca786a045148134" providerId="Windows Live" clId="Web-{7E7BFD41-0F64-4129-85AE-A4E382B4A3B0}" dt="2021-05-25T01:23:30.891" v="37" actId="1076"/>
          <ac:picMkLst>
            <pc:docMk/>
            <pc:sldMk cId="1886491545" sldId="382"/>
            <ac:picMk id="3" creationId="{6294F4F3-261A-41D2-A9E2-17A975AD4FA6}"/>
          </ac:picMkLst>
        </pc:picChg>
      </pc:sldChg>
      <pc:sldChg chg="addSp delSp modSp add mod ord replId modClrScheme chgLayout">
        <pc:chgData name="Kshitij Srivastava" userId="9ca786a045148134" providerId="Windows Live" clId="Web-{7E7BFD41-0F64-4129-85AE-A4E382B4A3B0}" dt="2021-05-25T03:32:33.534" v="690" actId="20577"/>
        <pc:sldMkLst>
          <pc:docMk/>
          <pc:sldMk cId="2605385561" sldId="383"/>
        </pc:sldMkLst>
        <pc:spChg chg="mod ord">
          <ac:chgData name="Kshitij Srivastava" userId="9ca786a045148134" providerId="Windows Live" clId="Web-{7E7BFD41-0F64-4129-85AE-A4E382B4A3B0}" dt="2021-05-25T01:59:32.541" v="41"/>
          <ac:spMkLst>
            <pc:docMk/>
            <pc:sldMk cId="2605385561" sldId="383"/>
            <ac:spMk id="2" creationId="{FE4E222B-4A83-4FFA-94BD-684848181ECC}"/>
          </ac:spMkLst>
        </pc:spChg>
        <pc:spChg chg="add mod ord">
          <ac:chgData name="Kshitij Srivastava" userId="9ca786a045148134" providerId="Windows Live" clId="Web-{7E7BFD41-0F64-4129-85AE-A4E382B4A3B0}" dt="2021-05-25T03:32:33.534" v="690" actId="20577"/>
          <ac:spMkLst>
            <pc:docMk/>
            <pc:sldMk cId="2605385561" sldId="383"/>
            <ac:spMk id="3" creationId="{3727681C-A4E2-4392-BD9B-91EC7057207E}"/>
          </ac:spMkLst>
        </pc:spChg>
        <pc:picChg chg="del">
          <ac:chgData name="Kshitij Srivastava" userId="9ca786a045148134" providerId="Windows Live" clId="Web-{7E7BFD41-0F64-4129-85AE-A4E382B4A3B0}" dt="2021-05-25T01:23:49.579" v="40"/>
          <ac:picMkLst>
            <pc:docMk/>
            <pc:sldMk cId="2605385561" sldId="383"/>
            <ac:picMk id="3" creationId="{6294F4F3-261A-41D2-A9E2-17A975AD4FA6}"/>
          </ac:picMkLst>
        </pc:picChg>
      </pc:sldChg>
      <pc:sldChg chg="new del">
        <pc:chgData name="Kshitij Srivastava" userId="9ca786a045148134" providerId="Windows Live" clId="Web-{7E7BFD41-0F64-4129-85AE-A4E382B4A3B0}" dt="2021-05-25T02:03:49.071" v="107"/>
        <pc:sldMkLst>
          <pc:docMk/>
          <pc:sldMk cId="944325523" sldId="384"/>
        </pc:sldMkLst>
      </pc:sldChg>
      <pc:sldChg chg="addSp delSp modSp add mod replId modClrScheme addAnim delAnim modAnim chgLayout">
        <pc:chgData name="Kshitij Srivastava" userId="9ca786a045148134" providerId="Windows Live" clId="Web-{7E7BFD41-0F64-4129-85AE-A4E382B4A3B0}" dt="2021-05-25T02:21:42.112" v="227"/>
        <pc:sldMkLst>
          <pc:docMk/>
          <pc:sldMk cId="2485637311" sldId="385"/>
        </pc:sldMkLst>
        <pc:spChg chg="mod ord">
          <ac:chgData name="Kshitij Srivastava" userId="9ca786a045148134" providerId="Windows Live" clId="Web-{7E7BFD41-0F64-4129-85AE-A4E382B4A3B0}" dt="2021-05-25T02:05:23.696" v="112"/>
          <ac:spMkLst>
            <pc:docMk/>
            <pc:sldMk cId="2485637311" sldId="385"/>
            <ac:spMk id="2" creationId="{FE4E222B-4A83-4FFA-94BD-684848181ECC}"/>
          </ac:spMkLst>
        </pc:spChg>
        <pc:spChg chg="add del mod ord">
          <ac:chgData name="Kshitij Srivastava" userId="9ca786a045148134" providerId="Windows Live" clId="Web-{7E7BFD41-0F64-4129-85AE-A4E382B4A3B0}" dt="2021-05-25T02:05:23.696" v="112"/>
          <ac:spMkLst>
            <pc:docMk/>
            <pc:sldMk cId="2485637311" sldId="385"/>
            <ac:spMk id="4" creationId="{E88E9D4A-E7DF-4360-8F27-21B06BF0B2D3}"/>
          </ac:spMkLst>
        </pc:spChg>
        <pc:spChg chg="add mod">
          <ac:chgData name="Kshitij Srivastava" userId="9ca786a045148134" providerId="Windows Live" clId="Web-{7E7BFD41-0F64-4129-85AE-A4E382B4A3B0}" dt="2021-05-25T02:11:46.537" v="223"/>
          <ac:spMkLst>
            <pc:docMk/>
            <pc:sldMk cId="2485637311" sldId="385"/>
            <ac:spMk id="5" creationId="{E3712748-FB3E-4B34-B8A9-D8091A419B67}"/>
          </ac:spMkLst>
        </pc:spChg>
        <pc:spChg chg="add del mod">
          <ac:chgData name="Kshitij Srivastava" userId="9ca786a045148134" providerId="Windows Live" clId="Web-{7E7BFD41-0F64-4129-85AE-A4E382B4A3B0}" dt="2021-05-25T02:05:40.024" v="117"/>
          <ac:spMkLst>
            <pc:docMk/>
            <pc:sldMk cId="2485637311" sldId="385"/>
            <ac:spMk id="6" creationId="{16654736-8214-4A6A-B7A9-46C0DEF00365}"/>
          </ac:spMkLst>
        </pc:spChg>
        <pc:spChg chg="add del mod">
          <ac:chgData name="Kshitij Srivastava" userId="9ca786a045148134" providerId="Windows Live" clId="Web-{7E7BFD41-0F64-4129-85AE-A4E382B4A3B0}" dt="2021-05-25T02:10:18.085" v="192"/>
          <ac:spMkLst>
            <pc:docMk/>
            <pc:sldMk cId="2485637311" sldId="385"/>
            <ac:spMk id="7" creationId="{1CD76A27-BDCB-43F4-91A0-6003DD284B6D}"/>
          </ac:spMkLst>
        </pc:spChg>
        <pc:spChg chg="add del">
          <ac:chgData name="Kshitij Srivastava" userId="9ca786a045148134" providerId="Windows Live" clId="Web-{7E7BFD41-0F64-4129-85AE-A4E382B4A3B0}" dt="2021-05-25T02:08:38.648" v="171"/>
          <ac:spMkLst>
            <pc:docMk/>
            <pc:sldMk cId="2485637311" sldId="385"/>
            <ac:spMk id="9" creationId="{D8014B4E-9C6E-46D2-80DA-B69FAC33E54B}"/>
          </ac:spMkLst>
        </pc:spChg>
        <pc:spChg chg="add del">
          <ac:chgData name="Kshitij Srivastava" userId="9ca786a045148134" providerId="Windows Live" clId="Web-{7E7BFD41-0F64-4129-85AE-A4E382B4A3B0}" dt="2021-05-25T02:10:09.350" v="191"/>
          <ac:spMkLst>
            <pc:docMk/>
            <pc:sldMk cId="2485637311" sldId="385"/>
            <ac:spMk id="11" creationId="{F2272D33-8733-4EDA-8BB0-6B7C392E916D}"/>
          </ac:spMkLst>
        </pc:spChg>
        <pc:spChg chg="add mod">
          <ac:chgData name="Kshitij Srivastava" userId="9ca786a045148134" providerId="Windows Live" clId="Web-{7E7BFD41-0F64-4129-85AE-A4E382B4A3B0}" dt="2021-05-25T02:11:51.787" v="224"/>
          <ac:spMkLst>
            <pc:docMk/>
            <pc:sldMk cId="2485637311" sldId="385"/>
            <ac:spMk id="12" creationId="{3F82E09D-3E0B-45F8-B94C-067D4294C932}"/>
          </ac:spMkLst>
        </pc:spChg>
        <pc:picChg chg="del">
          <ac:chgData name="Kshitij Srivastava" userId="9ca786a045148134" providerId="Windows Live" clId="Web-{7E7BFD41-0F64-4129-85AE-A4E382B4A3B0}" dt="2021-05-25T02:03:53.930" v="108"/>
          <ac:picMkLst>
            <pc:docMk/>
            <pc:sldMk cId="2485637311" sldId="385"/>
            <ac:picMk id="3" creationId="{6294F4F3-261A-41D2-A9E2-17A975AD4FA6}"/>
          </ac:picMkLst>
        </pc:picChg>
        <pc:cxnChg chg="add del mod">
          <ac:chgData name="Kshitij Srivastava" userId="9ca786a045148134" providerId="Windows Live" clId="Web-{7E7BFD41-0F64-4129-85AE-A4E382B4A3B0}" dt="2021-05-25T02:08:09.242" v="152"/>
          <ac:cxnSpMkLst>
            <pc:docMk/>
            <pc:sldMk cId="2485637311" sldId="385"/>
            <ac:cxnSpMk id="8" creationId="{4B318E24-1C9E-4414-A50A-7E89C9A7F1E2}"/>
          </ac:cxnSpMkLst>
        </pc:cxnChg>
        <pc:cxnChg chg="add mod">
          <ac:chgData name="Kshitij Srivastava" userId="9ca786a045148134" providerId="Windows Live" clId="Web-{7E7BFD41-0F64-4129-85AE-A4E382B4A3B0}" dt="2021-05-25T02:11:10.506" v="218" actId="1076"/>
          <ac:cxnSpMkLst>
            <pc:docMk/>
            <pc:sldMk cId="2485637311" sldId="385"/>
            <ac:cxnSpMk id="10" creationId="{F5744E1E-E417-4396-BB69-D1E2AAEF07B1}"/>
          </ac:cxnSpMkLst>
        </pc:cxnChg>
        <pc:cxnChg chg="add mod">
          <ac:chgData name="Kshitij Srivastava" userId="9ca786a045148134" providerId="Windows Live" clId="Web-{7E7BFD41-0F64-4129-85AE-A4E382B4A3B0}" dt="2021-05-25T02:11:19.037" v="220" actId="1076"/>
          <ac:cxnSpMkLst>
            <pc:docMk/>
            <pc:sldMk cId="2485637311" sldId="385"/>
            <ac:cxnSpMk id="13" creationId="{63DC118F-47AF-449D-9D94-A0B8B4E5F19F}"/>
          </ac:cxnSpMkLst>
        </pc:cxnChg>
      </pc:sldChg>
      <pc:sldChg chg="modSp add replId">
        <pc:chgData name="Kshitij Srivastava" userId="9ca786a045148134" providerId="Windows Live" clId="Web-{7E7BFD41-0F64-4129-85AE-A4E382B4A3B0}" dt="2021-05-25T02:55:05.491" v="387" actId="1076"/>
        <pc:sldMkLst>
          <pc:docMk/>
          <pc:sldMk cId="2964454641" sldId="386"/>
        </pc:sldMkLst>
        <pc:picChg chg="mod">
          <ac:chgData name="Kshitij Srivastava" userId="9ca786a045148134" providerId="Windows Live" clId="Web-{7E7BFD41-0F64-4129-85AE-A4E382B4A3B0}" dt="2021-05-25T02:55:05.491" v="387" actId="1076"/>
          <ac:picMkLst>
            <pc:docMk/>
            <pc:sldMk cId="2964454641" sldId="386"/>
            <ac:picMk id="3" creationId="{BB638F03-C84C-4000-A6F4-7ED2CB42C5DD}"/>
          </ac:picMkLst>
        </pc:picChg>
        <pc:picChg chg="mod">
          <ac:chgData name="Kshitij Srivastava" userId="9ca786a045148134" providerId="Windows Live" clId="Web-{7E7BFD41-0F64-4129-85AE-A4E382B4A3B0}" dt="2021-05-25T02:55:05.491" v="386" actId="1076"/>
          <ac:picMkLst>
            <pc:docMk/>
            <pc:sldMk cId="2964454641" sldId="386"/>
            <ac:picMk id="5" creationId="{04B15DBB-E27B-4E9E-AC3A-3B3EC6D55B91}"/>
          </ac:picMkLst>
        </pc:picChg>
      </pc:sldChg>
      <pc:sldChg chg="addSp delSp modSp add replId">
        <pc:chgData name="Kshitij Srivastava" userId="9ca786a045148134" providerId="Windows Live" clId="Web-{7E7BFD41-0F64-4129-85AE-A4E382B4A3B0}" dt="2021-05-25T03:19:19.637" v="525" actId="20577"/>
        <pc:sldMkLst>
          <pc:docMk/>
          <pc:sldMk cId="2277203015" sldId="387"/>
        </pc:sldMkLst>
        <pc:spChg chg="add mod">
          <ac:chgData name="Kshitij Srivastava" userId="9ca786a045148134" providerId="Windows Live" clId="Web-{7E7BFD41-0F64-4129-85AE-A4E382B4A3B0}" dt="2021-05-25T03:18:43.824" v="511" actId="1076"/>
          <ac:spMkLst>
            <pc:docMk/>
            <pc:sldMk cId="2277203015" sldId="387"/>
            <ac:spMk id="4" creationId="{70B28522-A80B-48D9-9925-F7A7B6196C39}"/>
          </ac:spMkLst>
        </pc:spChg>
        <pc:spChg chg="add mod">
          <ac:chgData name="Kshitij Srivastava" userId="9ca786a045148134" providerId="Windows Live" clId="Web-{7E7BFD41-0F64-4129-85AE-A4E382B4A3B0}" dt="2021-05-25T03:17:25.073" v="489"/>
          <ac:spMkLst>
            <pc:docMk/>
            <pc:sldMk cId="2277203015" sldId="387"/>
            <ac:spMk id="5" creationId="{447AC0CB-BC37-4C79-9052-360560ADE83A}"/>
          </ac:spMkLst>
        </pc:spChg>
        <pc:spChg chg="del">
          <ac:chgData name="Kshitij Srivastava" userId="9ca786a045148134" providerId="Windows Live" clId="Web-{7E7BFD41-0F64-4129-85AE-A4E382B4A3B0}" dt="2021-05-25T02:55:40.522" v="393"/>
          <ac:spMkLst>
            <pc:docMk/>
            <pc:sldMk cId="2277203015" sldId="387"/>
            <ac:spMk id="6" creationId="{4AC6A839-BE7F-4AA8-934C-5521CC1DE7E6}"/>
          </ac:spMkLst>
        </pc:spChg>
        <pc:spChg chg="add mod">
          <ac:chgData name="Kshitij Srivastava" userId="9ca786a045148134" providerId="Windows Live" clId="Web-{7E7BFD41-0F64-4129-85AE-A4E382B4A3B0}" dt="2021-05-25T03:18:17.808" v="505" actId="20577"/>
          <ac:spMkLst>
            <pc:docMk/>
            <pc:sldMk cId="2277203015" sldId="387"/>
            <ac:spMk id="7" creationId="{8FFAC096-A4D8-4576-BBB3-E6E0512FB8A5}"/>
          </ac:spMkLst>
        </pc:spChg>
        <pc:spChg chg="del">
          <ac:chgData name="Kshitij Srivastava" userId="9ca786a045148134" providerId="Windows Live" clId="Web-{7E7BFD41-0F64-4129-85AE-A4E382B4A3B0}" dt="2021-05-25T02:55:40.522" v="391"/>
          <ac:spMkLst>
            <pc:docMk/>
            <pc:sldMk cId="2277203015" sldId="387"/>
            <ac:spMk id="8" creationId="{27D83B44-6D10-4CB6-A33E-76AFF0069AFF}"/>
          </ac:spMkLst>
        </pc:spChg>
        <pc:spChg chg="add mod">
          <ac:chgData name="Kshitij Srivastava" userId="9ca786a045148134" providerId="Windows Live" clId="Web-{7E7BFD41-0F64-4129-85AE-A4E382B4A3B0}" dt="2021-05-25T03:17:28.167" v="490"/>
          <ac:spMkLst>
            <pc:docMk/>
            <pc:sldMk cId="2277203015" sldId="387"/>
            <ac:spMk id="9" creationId="{16C09651-AEBB-40A5-930B-06109E4DE0BB}"/>
          </ac:spMkLst>
        </pc:spChg>
        <pc:spChg chg="add mod">
          <ac:chgData name="Kshitij Srivastava" userId="9ca786a045148134" providerId="Windows Live" clId="Web-{7E7BFD41-0F64-4129-85AE-A4E382B4A3B0}" dt="2021-05-25T03:17:41.948" v="498" actId="20577"/>
          <ac:spMkLst>
            <pc:docMk/>
            <pc:sldMk cId="2277203015" sldId="387"/>
            <ac:spMk id="10" creationId="{273CE930-1231-4D2E-B803-F76C43EFC3C5}"/>
          </ac:spMkLst>
        </pc:spChg>
        <pc:spChg chg="add mod">
          <ac:chgData name="Kshitij Srivastava" userId="9ca786a045148134" providerId="Windows Live" clId="Web-{7E7BFD41-0F64-4129-85AE-A4E382B4A3B0}" dt="2021-05-25T03:18:35.933" v="510" actId="20577"/>
          <ac:spMkLst>
            <pc:docMk/>
            <pc:sldMk cId="2277203015" sldId="387"/>
            <ac:spMk id="11" creationId="{2076CC95-5C82-4AFC-92D9-C6E8C6730071}"/>
          </ac:spMkLst>
        </pc:spChg>
        <pc:spChg chg="add mod">
          <ac:chgData name="Kshitij Srivastava" userId="9ca786a045148134" providerId="Windows Live" clId="Web-{7E7BFD41-0F64-4129-85AE-A4E382B4A3B0}" dt="2021-05-25T03:19:19.637" v="525" actId="20577"/>
          <ac:spMkLst>
            <pc:docMk/>
            <pc:sldMk cId="2277203015" sldId="387"/>
            <ac:spMk id="12" creationId="{62B2B324-CAF3-460B-9899-1A03488297C4}"/>
          </ac:spMkLst>
        </pc:spChg>
        <pc:picChg chg="del">
          <ac:chgData name="Kshitij Srivastava" userId="9ca786a045148134" providerId="Windows Live" clId="Web-{7E7BFD41-0F64-4129-85AE-A4E382B4A3B0}" dt="2021-05-25T02:55:40.522" v="394"/>
          <ac:picMkLst>
            <pc:docMk/>
            <pc:sldMk cId="2277203015" sldId="387"/>
            <ac:picMk id="3" creationId="{BB638F03-C84C-4000-A6F4-7ED2CB42C5DD}"/>
          </ac:picMkLst>
        </pc:picChg>
        <pc:picChg chg="del">
          <ac:chgData name="Kshitij Srivastava" userId="9ca786a045148134" providerId="Windows Live" clId="Web-{7E7BFD41-0F64-4129-85AE-A4E382B4A3B0}" dt="2021-05-25T02:55:40.522" v="395"/>
          <ac:picMkLst>
            <pc:docMk/>
            <pc:sldMk cId="2277203015" sldId="387"/>
            <ac:picMk id="5" creationId="{04B15DBB-E27B-4E9E-AC3A-3B3EC6D55B91}"/>
          </ac:picMkLst>
        </pc:picChg>
        <pc:cxnChg chg="add mod">
          <ac:chgData name="Kshitij Srivastava" userId="9ca786a045148134" providerId="Windows Live" clId="Web-{7E7BFD41-0F64-4129-85AE-A4E382B4A3B0}" dt="2021-05-25T03:15:57.510" v="471" actId="14100"/>
          <ac:cxnSpMkLst>
            <pc:docMk/>
            <pc:sldMk cId="2277203015" sldId="387"/>
            <ac:cxnSpMk id="3" creationId="{17FFEF8A-EE8B-489B-ACF6-91AF512CFF79}"/>
          </ac:cxnSpMkLst>
        </pc:cxnChg>
        <pc:cxnChg chg="add mod">
          <ac:chgData name="Kshitij Srivastava" userId="9ca786a045148134" providerId="Windows Live" clId="Web-{7E7BFD41-0F64-4129-85AE-A4E382B4A3B0}" dt="2021-05-25T03:16:19.213" v="474" actId="14100"/>
          <ac:cxnSpMkLst>
            <pc:docMk/>
            <pc:sldMk cId="2277203015" sldId="387"/>
            <ac:cxnSpMk id="6" creationId="{3117AB41-00F6-401B-9250-49EC711F681E}"/>
          </ac:cxnSpMkLst>
        </pc:cxnChg>
        <pc:cxnChg chg="del">
          <ac:chgData name="Kshitij Srivastava" userId="9ca786a045148134" providerId="Windows Live" clId="Web-{7E7BFD41-0F64-4129-85AE-A4E382B4A3B0}" dt="2021-05-25T02:55:40.522" v="392"/>
          <ac:cxnSpMkLst>
            <pc:docMk/>
            <pc:sldMk cId="2277203015" sldId="387"/>
            <ac:cxnSpMk id="7" creationId="{1F9829AE-7159-48A4-9F2C-9E82EC667523}"/>
          </ac:cxnSpMkLst>
        </pc:cxnChg>
        <pc:cxnChg chg="add del mod">
          <ac:chgData name="Kshitij Srivastava" userId="9ca786a045148134" providerId="Windows Live" clId="Web-{7E7BFD41-0F64-4129-85AE-A4E382B4A3B0}" dt="2021-05-25T03:17:21.729" v="488"/>
          <ac:cxnSpMkLst>
            <pc:docMk/>
            <pc:sldMk cId="2277203015" sldId="387"/>
            <ac:cxnSpMk id="8" creationId="{766499B2-4E2D-44CF-A651-75E3FA7F65D7}"/>
          </ac:cxnSpMkLst>
        </pc:cxnChg>
      </pc:sldChg>
      <pc:sldChg chg="new del">
        <pc:chgData name="Kshitij Srivastava" userId="9ca786a045148134" providerId="Windows Live" clId="Web-{7E7BFD41-0F64-4129-85AE-A4E382B4A3B0}" dt="2021-05-25T02:55:30.413" v="389"/>
        <pc:sldMkLst>
          <pc:docMk/>
          <pc:sldMk cId="3560370118" sldId="387"/>
        </pc:sldMkLst>
      </pc:sldChg>
      <pc:sldChg chg="addSp delSp modSp new mod modClrScheme chgLayout">
        <pc:chgData name="Kshitij Srivastava" userId="9ca786a045148134" providerId="Windows Live" clId="Web-{7E7BFD41-0F64-4129-85AE-A4E382B4A3B0}" dt="2021-05-25T03:51:52.746" v="807" actId="14100"/>
        <pc:sldMkLst>
          <pc:docMk/>
          <pc:sldMk cId="2933355890" sldId="388"/>
        </pc:sldMkLst>
        <pc:spChg chg="del">
          <ac:chgData name="Kshitij Srivastava" userId="9ca786a045148134" providerId="Windows Live" clId="Web-{7E7BFD41-0F64-4129-85AE-A4E382B4A3B0}" dt="2021-05-25T03:51:46.340" v="805"/>
          <ac:spMkLst>
            <pc:docMk/>
            <pc:sldMk cId="2933355890" sldId="388"/>
            <ac:spMk id="2" creationId="{1D413DB8-22B8-4F19-B5E1-CDB015A95EAA}"/>
          </ac:spMkLst>
        </pc:spChg>
        <pc:spChg chg="del">
          <ac:chgData name="Kshitij Srivastava" userId="9ca786a045148134" providerId="Windows Live" clId="Web-{7E7BFD41-0F64-4129-85AE-A4E382B4A3B0}" dt="2021-05-25T03:51:34.278" v="802"/>
          <ac:spMkLst>
            <pc:docMk/>
            <pc:sldMk cId="2933355890" sldId="388"/>
            <ac:spMk id="3" creationId="{A71A5421-9FD8-4041-9E91-DCF37F4EBBA4}"/>
          </ac:spMkLst>
        </pc:spChg>
        <pc:picChg chg="add mod ord">
          <ac:chgData name="Kshitij Srivastava" userId="9ca786a045148134" providerId="Windows Live" clId="Web-{7E7BFD41-0F64-4129-85AE-A4E382B4A3B0}" dt="2021-05-25T03:51:52.746" v="807" actId="14100"/>
          <ac:picMkLst>
            <pc:docMk/>
            <pc:sldMk cId="2933355890" sldId="388"/>
            <ac:picMk id="4" creationId="{B1C5481F-4C0C-478D-B6AD-F1A2291B89DA}"/>
          </ac:picMkLst>
        </pc:picChg>
      </pc:sldChg>
      <pc:sldChg chg="addSp delSp new">
        <pc:chgData name="Kshitij Srivastava" userId="9ca786a045148134" providerId="Windows Live" clId="Web-{7E7BFD41-0F64-4129-85AE-A4E382B4A3B0}" dt="2021-05-25T03:52:22.559" v="812"/>
        <pc:sldMkLst>
          <pc:docMk/>
          <pc:sldMk cId="2134568965" sldId="389"/>
        </pc:sldMkLst>
        <pc:spChg chg="del">
          <ac:chgData name="Kshitij Srivastava" userId="9ca786a045148134" providerId="Windows Live" clId="Web-{7E7BFD41-0F64-4129-85AE-A4E382B4A3B0}" dt="2021-05-25T03:52:21.106" v="811"/>
          <ac:spMkLst>
            <pc:docMk/>
            <pc:sldMk cId="2134568965" sldId="389"/>
            <ac:spMk id="2" creationId="{F91BA9EA-B5E8-4923-B566-504F31DE0886}"/>
          </ac:spMkLst>
        </pc:spChg>
        <pc:picChg chg="add del">
          <ac:chgData name="Kshitij Srivastava" userId="9ca786a045148134" providerId="Windows Live" clId="Web-{7E7BFD41-0F64-4129-85AE-A4E382B4A3B0}" dt="2021-05-25T03:52:18.700" v="810"/>
          <ac:picMkLst>
            <pc:docMk/>
            <pc:sldMk cId="2134568965" sldId="389"/>
            <ac:picMk id="4" creationId="{4692C462-A817-41AA-96C7-D9DE6A05565B}"/>
          </ac:picMkLst>
        </pc:picChg>
        <pc:picChg chg="add">
          <ac:chgData name="Kshitij Srivastava" userId="9ca786a045148134" providerId="Windows Live" clId="Web-{7E7BFD41-0F64-4129-85AE-A4E382B4A3B0}" dt="2021-05-25T03:52:22.559" v="812"/>
          <ac:picMkLst>
            <pc:docMk/>
            <pc:sldMk cId="2134568965" sldId="389"/>
            <ac:picMk id="6" creationId="{BD0D96CA-E432-42AD-9036-3B9DF31CFD07}"/>
          </ac:picMkLst>
        </pc:picChg>
      </pc:sldChg>
      <pc:sldChg chg="addSp delSp new">
        <pc:chgData name="Kshitij Srivastava" userId="9ca786a045148134" providerId="Windows Live" clId="Web-{7E7BFD41-0F64-4129-85AE-A4E382B4A3B0}" dt="2021-05-25T03:52:33.669" v="815"/>
        <pc:sldMkLst>
          <pc:docMk/>
          <pc:sldMk cId="2824128827" sldId="390"/>
        </pc:sldMkLst>
        <pc:spChg chg="del">
          <ac:chgData name="Kshitij Srivastava" userId="9ca786a045148134" providerId="Windows Live" clId="Web-{7E7BFD41-0F64-4129-85AE-A4E382B4A3B0}" dt="2021-05-25T03:52:30.544" v="814"/>
          <ac:spMkLst>
            <pc:docMk/>
            <pc:sldMk cId="2824128827" sldId="390"/>
            <ac:spMk id="2" creationId="{03C161B9-5F24-4D7A-83A0-6B85DF401C79}"/>
          </ac:spMkLst>
        </pc:spChg>
        <pc:picChg chg="add">
          <ac:chgData name="Kshitij Srivastava" userId="9ca786a045148134" providerId="Windows Live" clId="Web-{7E7BFD41-0F64-4129-85AE-A4E382B4A3B0}" dt="2021-05-25T03:52:33.669" v="815"/>
          <ac:picMkLst>
            <pc:docMk/>
            <pc:sldMk cId="2824128827" sldId="390"/>
            <ac:picMk id="4" creationId="{5B056F48-4AA8-4850-B99D-7C3FF877B11F}"/>
          </ac:picMkLst>
        </pc:picChg>
      </pc:sldChg>
    </pc:docChg>
  </pc:docChgLst>
  <pc:docChgLst>
    <pc:chgData name="Kshitij Srivastava" userId="9ca786a045148134" providerId="Windows Live" clId="Web-{2E2F8FC4-BEDA-406C-9B10-FBE1ABE7E074}"/>
    <pc:docChg chg="addSld modSld sldOrd">
      <pc:chgData name="Kshitij Srivastava" userId="9ca786a045148134" providerId="Windows Live" clId="Web-{2E2F8FC4-BEDA-406C-9B10-FBE1ABE7E074}" dt="2021-05-24T13:16:42.709" v="348"/>
      <pc:docMkLst>
        <pc:docMk/>
      </pc:docMkLst>
      <pc:sldChg chg="delSp modSp delAnim">
        <pc:chgData name="Kshitij Srivastava" userId="9ca786a045148134" providerId="Windows Live" clId="Web-{2E2F8FC4-BEDA-406C-9B10-FBE1ABE7E074}" dt="2021-05-24T13:00:25.575" v="68" actId="20577"/>
        <pc:sldMkLst>
          <pc:docMk/>
          <pc:sldMk cId="635188140" sldId="260"/>
        </pc:sldMkLst>
        <pc:spChg chg="mod">
          <ac:chgData name="Kshitij Srivastava" userId="9ca786a045148134" providerId="Windows Live" clId="Web-{2E2F8FC4-BEDA-406C-9B10-FBE1ABE7E074}" dt="2021-05-24T13:00:25.575" v="68" actId="20577"/>
          <ac:spMkLst>
            <pc:docMk/>
            <pc:sldMk cId="635188140" sldId="260"/>
            <ac:spMk id="2" creationId="{4632F321-E973-4487-A6FA-6E36E79CA257}"/>
          </ac:spMkLst>
        </pc:spChg>
        <pc:spChg chg="mod">
          <ac:chgData name="Kshitij Srivastava" userId="9ca786a045148134" providerId="Windows Live" clId="Web-{2E2F8FC4-BEDA-406C-9B10-FBE1ABE7E074}" dt="2021-05-24T13:00:08.481" v="47" actId="1076"/>
          <ac:spMkLst>
            <pc:docMk/>
            <pc:sldMk cId="635188140" sldId="260"/>
            <ac:spMk id="4" creationId="{321D2122-B57C-4432-94E6-0D3390BC50D6}"/>
          </ac:spMkLst>
        </pc:spChg>
        <pc:spChg chg="mod">
          <ac:chgData name="Kshitij Srivastava" userId="9ca786a045148134" providerId="Windows Live" clId="Web-{2E2F8FC4-BEDA-406C-9B10-FBE1ABE7E074}" dt="2021-05-24T13:00:08.512" v="48" actId="1076"/>
          <ac:spMkLst>
            <pc:docMk/>
            <pc:sldMk cId="635188140" sldId="260"/>
            <ac:spMk id="5" creationId="{4C34A612-B422-4529-BD6D-3A80D1C992CE}"/>
          </ac:spMkLst>
        </pc:spChg>
        <pc:spChg chg="mod">
          <ac:chgData name="Kshitij Srivastava" userId="9ca786a045148134" providerId="Windows Live" clId="Web-{2E2F8FC4-BEDA-406C-9B10-FBE1ABE7E074}" dt="2021-05-24T13:00:08.543" v="49" actId="1076"/>
          <ac:spMkLst>
            <pc:docMk/>
            <pc:sldMk cId="635188140" sldId="260"/>
            <ac:spMk id="6" creationId="{82019D62-826F-4E8C-B8D3-821EF2D01749}"/>
          </ac:spMkLst>
        </pc:spChg>
        <pc:spChg chg="mod">
          <ac:chgData name="Kshitij Srivastava" userId="9ca786a045148134" providerId="Windows Live" clId="Web-{2E2F8FC4-BEDA-406C-9B10-FBE1ABE7E074}" dt="2021-05-24T13:00:08.574" v="50" actId="1076"/>
          <ac:spMkLst>
            <pc:docMk/>
            <pc:sldMk cId="635188140" sldId="260"/>
            <ac:spMk id="7" creationId="{FB1E597F-581E-4A79-9A13-0619B3DE3066}"/>
          </ac:spMkLst>
        </pc:spChg>
        <pc:spChg chg="mod">
          <ac:chgData name="Kshitij Srivastava" userId="9ca786a045148134" providerId="Windows Live" clId="Web-{2E2F8FC4-BEDA-406C-9B10-FBE1ABE7E074}" dt="2021-05-24T13:00:08.621" v="51" actId="1076"/>
          <ac:spMkLst>
            <pc:docMk/>
            <pc:sldMk cId="635188140" sldId="260"/>
            <ac:spMk id="8" creationId="{4B3D0E63-FD71-4A97-9A92-1D35FF08011F}"/>
          </ac:spMkLst>
        </pc:spChg>
        <pc:spChg chg="mod">
          <ac:chgData name="Kshitij Srivastava" userId="9ca786a045148134" providerId="Windows Live" clId="Web-{2E2F8FC4-BEDA-406C-9B10-FBE1ABE7E074}" dt="2021-05-24T13:00:08.652" v="52" actId="1076"/>
          <ac:spMkLst>
            <pc:docMk/>
            <pc:sldMk cId="635188140" sldId="260"/>
            <ac:spMk id="9" creationId="{5F728443-93D4-4CB0-9042-C024A59CFDEB}"/>
          </ac:spMkLst>
        </pc:spChg>
        <pc:spChg chg="del">
          <ac:chgData name="Kshitij Srivastava" userId="9ca786a045148134" providerId="Windows Live" clId="Web-{2E2F8FC4-BEDA-406C-9B10-FBE1ABE7E074}" dt="2021-05-24T12:59:49.324" v="44"/>
          <ac:spMkLst>
            <pc:docMk/>
            <pc:sldMk cId="635188140" sldId="260"/>
            <ac:spMk id="10" creationId="{946832E4-547F-4058-B5FA-4F53521E5F0C}"/>
          </ac:spMkLst>
        </pc:spChg>
        <pc:cxnChg chg="del">
          <ac:chgData name="Kshitij Srivastava" userId="9ca786a045148134" providerId="Windows Live" clId="Web-{2E2F8FC4-BEDA-406C-9B10-FBE1ABE7E074}" dt="2021-05-24T12:59:53.277" v="46"/>
          <ac:cxnSpMkLst>
            <pc:docMk/>
            <pc:sldMk cId="635188140" sldId="260"/>
            <ac:cxnSpMk id="3" creationId="{E10C2593-F844-46F6-B880-CB8C5E472D4E}"/>
          </ac:cxnSpMkLst>
        </pc:cxnChg>
        <pc:cxnChg chg="mod">
          <ac:chgData name="Kshitij Srivastava" userId="9ca786a045148134" providerId="Windows Live" clId="Web-{2E2F8FC4-BEDA-406C-9B10-FBE1ABE7E074}" dt="2021-05-24T13:00:08.668" v="53" actId="1076"/>
          <ac:cxnSpMkLst>
            <pc:docMk/>
            <pc:sldMk cId="635188140" sldId="260"/>
            <ac:cxnSpMk id="13" creationId="{9731466A-7956-46A3-AE85-E7811CBF3A9C}"/>
          </ac:cxnSpMkLst>
        </pc:cxnChg>
        <pc:cxnChg chg="mod">
          <ac:chgData name="Kshitij Srivastava" userId="9ca786a045148134" providerId="Windows Live" clId="Web-{2E2F8FC4-BEDA-406C-9B10-FBE1ABE7E074}" dt="2021-05-24T13:00:08.684" v="54" actId="1076"/>
          <ac:cxnSpMkLst>
            <pc:docMk/>
            <pc:sldMk cId="635188140" sldId="260"/>
            <ac:cxnSpMk id="14" creationId="{46E3397F-E767-447E-817F-BC5E0857DF23}"/>
          </ac:cxnSpMkLst>
        </pc:cxnChg>
        <pc:cxnChg chg="mod">
          <ac:chgData name="Kshitij Srivastava" userId="9ca786a045148134" providerId="Windows Live" clId="Web-{2E2F8FC4-BEDA-406C-9B10-FBE1ABE7E074}" dt="2021-05-24T13:00:08.699" v="55" actId="1076"/>
          <ac:cxnSpMkLst>
            <pc:docMk/>
            <pc:sldMk cId="635188140" sldId="260"/>
            <ac:cxnSpMk id="15" creationId="{4944A037-DAE7-4BB9-8B41-6ED6F8592D65}"/>
          </ac:cxnSpMkLst>
        </pc:cxnChg>
        <pc:cxnChg chg="mod">
          <ac:chgData name="Kshitij Srivastava" userId="9ca786a045148134" providerId="Windows Live" clId="Web-{2E2F8FC4-BEDA-406C-9B10-FBE1ABE7E074}" dt="2021-05-24T13:00:08.715" v="56" actId="1076"/>
          <ac:cxnSpMkLst>
            <pc:docMk/>
            <pc:sldMk cId="635188140" sldId="260"/>
            <ac:cxnSpMk id="16" creationId="{DB1E5C2F-B8F1-405C-A97B-2B7533BF69C0}"/>
          </ac:cxnSpMkLst>
        </pc:cxnChg>
        <pc:cxnChg chg="mod">
          <ac:chgData name="Kshitij Srivastava" userId="9ca786a045148134" providerId="Windows Live" clId="Web-{2E2F8FC4-BEDA-406C-9B10-FBE1ABE7E074}" dt="2021-05-24T13:00:08.746" v="57" actId="1076"/>
          <ac:cxnSpMkLst>
            <pc:docMk/>
            <pc:sldMk cId="635188140" sldId="260"/>
            <ac:cxnSpMk id="18" creationId="{4678EDB6-BE75-4FA1-A551-D25983446F61}"/>
          </ac:cxnSpMkLst>
        </pc:cxnChg>
        <pc:cxnChg chg="del">
          <ac:chgData name="Kshitij Srivastava" userId="9ca786a045148134" providerId="Windows Live" clId="Web-{2E2F8FC4-BEDA-406C-9B10-FBE1ABE7E074}" dt="2021-05-24T12:59:51.074" v="45"/>
          <ac:cxnSpMkLst>
            <pc:docMk/>
            <pc:sldMk cId="635188140" sldId="260"/>
            <ac:cxnSpMk id="19" creationId="{7BBCDAB1-10AD-4F56-AFCF-A299BB405CC6}"/>
          </ac:cxnSpMkLst>
        </pc:cxnChg>
      </pc:sldChg>
      <pc:sldChg chg="ord">
        <pc:chgData name="Kshitij Srivastava" userId="9ca786a045148134" providerId="Windows Live" clId="Web-{2E2F8FC4-BEDA-406C-9B10-FBE1ABE7E074}" dt="2021-05-24T13:16:05.786" v="312"/>
        <pc:sldMkLst>
          <pc:docMk/>
          <pc:sldMk cId="4069928090" sldId="261"/>
        </pc:sldMkLst>
      </pc:sldChg>
      <pc:sldChg chg="modSp">
        <pc:chgData name="Kshitij Srivastava" userId="9ca786a045148134" providerId="Windows Live" clId="Web-{2E2F8FC4-BEDA-406C-9B10-FBE1ABE7E074}" dt="2021-05-24T13:12:58.066" v="287" actId="20577"/>
        <pc:sldMkLst>
          <pc:docMk/>
          <pc:sldMk cId="2230952697" sldId="357"/>
        </pc:sldMkLst>
        <pc:spChg chg="mod">
          <ac:chgData name="Kshitij Srivastava" userId="9ca786a045148134" providerId="Windows Live" clId="Web-{2E2F8FC4-BEDA-406C-9B10-FBE1ABE7E074}" dt="2021-05-24T13:12:58.066" v="287" actId="20577"/>
          <ac:spMkLst>
            <pc:docMk/>
            <pc:sldMk cId="2230952697" sldId="357"/>
            <ac:spMk id="2" creationId="{4632F321-E973-4487-A6FA-6E36E79CA257}"/>
          </ac:spMkLst>
        </pc:spChg>
      </pc:sldChg>
      <pc:sldChg chg="modSp">
        <pc:chgData name="Kshitij Srivastava" userId="9ca786a045148134" providerId="Windows Live" clId="Web-{2E2F8FC4-BEDA-406C-9B10-FBE1ABE7E074}" dt="2021-05-24T13:13:40.597" v="311" actId="20577"/>
        <pc:sldMkLst>
          <pc:docMk/>
          <pc:sldMk cId="3313290055" sldId="358"/>
        </pc:sldMkLst>
        <pc:spChg chg="mod">
          <ac:chgData name="Kshitij Srivastava" userId="9ca786a045148134" providerId="Windows Live" clId="Web-{2E2F8FC4-BEDA-406C-9B10-FBE1ABE7E074}" dt="2021-05-24T13:13:40.597" v="311" actId="20577"/>
          <ac:spMkLst>
            <pc:docMk/>
            <pc:sldMk cId="3313290055" sldId="358"/>
            <ac:spMk id="2" creationId="{4632F321-E973-4487-A6FA-6E36E79CA257}"/>
          </ac:spMkLst>
        </pc:spChg>
      </pc:sldChg>
      <pc:sldChg chg="addSp delSp addAnim delAnim">
        <pc:chgData name="Kshitij Srivastava" userId="9ca786a045148134" providerId="Windows Live" clId="Web-{2E2F8FC4-BEDA-406C-9B10-FBE1ABE7E074}" dt="2021-05-24T13:16:42.709" v="348"/>
        <pc:sldMkLst>
          <pc:docMk/>
          <pc:sldMk cId="3678795830" sldId="363"/>
        </pc:sldMkLst>
        <pc:spChg chg="add del">
          <ac:chgData name="Kshitij Srivastava" userId="9ca786a045148134" providerId="Windows Live" clId="Web-{2E2F8FC4-BEDA-406C-9B10-FBE1ABE7E074}" dt="2021-05-24T13:16:42.709" v="348"/>
          <ac:spMkLst>
            <pc:docMk/>
            <pc:sldMk cId="3678795830" sldId="363"/>
            <ac:spMk id="2" creationId="{CC677649-4799-4047-971F-1F1E7A0CC082}"/>
          </ac:spMkLst>
        </pc:spChg>
        <pc:spChg chg="add del">
          <ac:chgData name="Kshitij Srivastava" userId="9ca786a045148134" providerId="Windows Live" clId="Web-{2E2F8FC4-BEDA-406C-9B10-FBE1ABE7E074}" dt="2021-05-24T13:16:42.709" v="347"/>
          <ac:spMkLst>
            <pc:docMk/>
            <pc:sldMk cId="3678795830" sldId="363"/>
            <ac:spMk id="9" creationId="{0331AF6F-BB58-4A3E-9575-0446EDD463D7}"/>
          </ac:spMkLst>
        </pc:spChg>
        <pc:spChg chg="add del">
          <ac:chgData name="Kshitij Srivastava" userId="9ca786a045148134" providerId="Windows Live" clId="Web-{2E2F8FC4-BEDA-406C-9B10-FBE1ABE7E074}" dt="2021-05-24T13:16:42.709" v="346"/>
          <ac:spMkLst>
            <pc:docMk/>
            <pc:sldMk cId="3678795830" sldId="363"/>
            <ac:spMk id="11" creationId="{D42A2024-2178-461F-B15E-5B5934EDEEA6}"/>
          </ac:spMkLst>
        </pc:spChg>
        <pc:spChg chg="add del">
          <ac:chgData name="Kshitij Srivastava" userId="9ca786a045148134" providerId="Windows Live" clId="Web-{2E2F8FC4-BEDA-406C-9B10-FBE1ABE7E074}" dt="2021-05-24T13:16:42.709" v="345"/>
          <ac:spMkLst>
            <pc:docMk/>
            <pc:sldMk cId="3678795830" sldId="363"/>
            <ac:spMk id="13" creationId="{8A605863-1203-4AEC-8CEE-CBF13620DE60}"/>
          </ac:spMkLst>
        </pc:spChg>
        <pc:spChg chg="add del">
          <ac:chgData name="Kshitij Srivastava" userId="9ca786a045148134" providerId="Windows Live" clId="Web-{2E2F8FC4-BEDA-406C-9B10-FBE1ABE7E074}" dt="2021-05-24T13:16:42.693" v="344"/>
          <ac:spMkLst>
            <pc:docMk/>
            <pc:sldMk cId="3678795830" sldId="363"/>
            <ac:spMk id="15" creationId="{C9AA854B-56D7-4ABD-968B-E786AA17EAEB}"/>
          </ac:spMkLst>
        </pc:spChg>
        <pc:spChg chg="add del">
          <ac:chgData name="Kshitij Srivastava" userId="9ca786a045148134" providerId="Windows Live" clId="Web-{2E2F8FC4-BEDA-406C-9B10-FBE1ABE7E074}" dt="2021-05-24T13:16:42.693" v="343"/>
          <ac:spMkLst>
            <pc:docMk/>
            <pc:sldMk cId="3678795830" sldId="363"/>
            <ac:spMk id="17" creationId="{008973CC-99A4-4155-8D09-8B8AF919F5BB}"/>
          </ac:spMkLst>
        </pc:spChg>
        <pc:spChg chg="add del">
          <ac:chgData name="Kshitij Srivastava" userId="9ca786a045148134" providerId="Windows Live" clId="Web-{2E2F8FC4-BEDA-406C-9B10-FBE1ABE7E074}" dt="2021-05-24T13:16:42.693" v="342"/>
          <ac:spMkLst>
            <pc:docMk/>
            <pc:sldMk cId="3678795830" sldId="363"/>
            <ac:spMk id="19" creationId="{8B57F9F0-1478-4116-8782-9E5C878FEFB1}"/>
          </ac:spMkLst>
        </pc:spChg>
        <pc:spChg chg="add del">
          <ac:chgData name="Kshitij Srivastava" userId="9ca786a045148134" providerId="Windows Live" clId="Web-{2E2F8FC4-BEDA-406C-9B10-FBE1ABE7E074}" dt="2021-05-24T13:16:42.693" v="341"/>
          <ac:spMkLst>
            <pc:docMk/>
            <pc:sldMk cId="3678795830" sldId="363"/>
            <ac:spMk id="21" creationId="{87235890-BD98-4E9A-9137-2DB7F31C1E3B}"/>
          </ac:spMkLst>
        </pc:spChg>
        <pc:spChg chg="add del">
          <ac:chgData name="Kshitij Srivastava" userId="9ca786a045148134" providerId="Windows Live" clId="Web-{2E2F8FC4-BEDA-406C-9B10-FBE1ABE7E074}" dt="2021-05-24T13:16:42.693" v="334"/>
          <ac:spMkLst>
            <pc:docMk/>
            <pc:sldMk cId="3678795830" sldId="363"/>
            <ac:spMk id="35" creationId="{C8EEFD84-20DE-4744-A67E-26303BDE7046}"/>
          </ac:spMkLst>
        </pc:spChg>
        <pc:spChg chg="add del">
          <ac:chgData name="Kshitij Srivastava" userId="9ca786a045148134" providerId="Windows Live" clId="Web-{2E2F8FC4-BEDA-406C-9B10-FBE1ABE7E074}" dt="2021-05-24T13:16:42.693" v="332"/>
          <ac:spMkLst>
            <pc:docMk/>
            <pc:sldMk cId="3678795830" sldId="363"/>
            <ac:spMk id="39" creationId="{CC234D6F-C13A-4452-B880-CA591250F403}"/>
          </ac:spMkLst>
        </pc:spChg>
        <pc:cxnChg chg="add del">
          <ac:chgData name="Kshitij Srivastava" userId="9ca786a045148134" providerId="Windows Live" clId="Web-{2E2F8FC4-BEDA-406C-9B10-FBE1ABE7E074}" dt="2021-05-24T13:16:42.693" v="340"/>
          <ac:cxnSpMkLst>
            <pc:docMk/>
            <pc:sldMk cId="3678795830" sldId="363"/>
            <ac:cxnSpMk id="23" creationId="{1BAE3C72-AC42-439F-8AA4-0F777C012B5B}"/>
          </ac:cxnSpMkLst>
        </pc:cxnChg>
        <pc:cxnChg chg="add del">
          <ac:chgData name="Kshitij Srivastava" userId="9ca786a045148134" providerId="Windows Live" clId="Web-{2E2F8FC4-BEDA-406C-9B10-FBE1ABE7E074}" dt="2021-05-24T13:16:42.693" v="339"/>
          <ac:cxnSpMkLst>
            <pc:docMk/>
            <pc:sldMk cId="3678795830" sldId="363"/>
            <ac:cxnSpMk id="25" creationId="{D94E3D49-AFD2-4370-B26D-58E9C20FC357}"/>
          </ac:cxnSpMkLst>
        </pc:cxnChg>
        <pc:cxnChg chg="add del">
          <ac:chgData name="Kshitij Srivastava" userId="9ca786a045148134" providerId="Windows Live" clId="Web-{2E2F8FC4-BEDA-406C-9B10-FBE1ABE7E074}" dt="2021-05-24T13:16:42.693" v="338"/>
          <ac:cxnSpMkLst>
            <pc:docMk/>
            <pc:sldMk cId="3678795830" sldId="363"/>
            <ac:cxnSpMk id="27" creationId="{F8B3D7AE-3F6F-4EBE-86C9-0DB9B333756E}"/>
          </ac:cxnSpMkLst>
        </pc:cxnChg>
        <pc:cxnChg chg="add del">
          <ac:chgData name="Kshitij Srivastava" userId="9ca786a045148134" providerId="Windows Live" clId="Web-{2E2F8FC4-BEDA-406C-9B10-FBE1ABE7E074}" dt="2021-05-24T13:16:42.693" v="337"/>
          <ac:cxnSpMkLst>
            <pc:docMk/>
            <pc:sldMk cId="3678795830" sldId="363"/>
            <ac:cxnSpMk id="29" creationId="{C6D1A3A4-5C24-4560-A4AC-EE25B9C37BC8}"/>
          </ac:cxnSpMkLst>
        </pc:cxnChg>
        <pc:cxnChg chg="add del">
          <ac:chgData name="Kshitij Srivastava" userId="9ca786a045148134" providerId="Windows Live" clId="Web-{2E2F8FC4-BEDA-406C-9B10-FBE1ABE7E074}" dt="2021-05-24T13:16:42.693" v="336"/>
          <ac:cxnSpMkLst>
            <pc:docMk/>
            <pc:sldMk cId="3678795830" sldId="363"/>
            <ac:cxnSpMk id="31" creationId="{DD2DFE49-FE72-4D96-9E28-FD067C0B2933}"/>
          </ac:cxnSpMkLst>
        </pc:cxnChg>
        <pc:cxnChg chg="add del">
          <ac:chgData name="Kshitij Srivastava" userId="9ca786a045148134" providerId="Windows Live" clId="Web-{2E2F8FC4-BEDA-406C-9B10-FBE1ABE7E074}" dt="2021-05-24T13:16:42.693" v="335"/>
          <ac:cxnSpMkLst>
            <pc:docMk/>
            <pc:sldMk cId="3678795830" sldId="363"/>
            <ac:cxnSpMk id="33" creationId="{B645F4F0-F976-425F-B857-B9C8CCC9A696}"/>
          </ac:cxnSpMkLst>
        </pc:cxnChg>
        <pc:cxnChg chg="add del">
          <ac:chgData name="Kshitij Srivastava" userId="9ca786a045148134" providerId="Windows Live" clId="Web-{2E2F8FC4-BEDA-406C-9B10-FBE1ABE7E074}" dt="2021-05-24T13:16:42.693" v="333"/>
          <ac:cxnSpMkLst>
            <pc:docMk/>
            <pc:sldMk cId="3678795830" sldId="363"/>
            <ac:cxnSpMk id="37" creationId="{78630CE2-EFC8-47E8-A988-579DBF267294}"/>
          </ac:cxnSpMkLst>
        </pc:cxnChg>
        <pc:cxnChg chg="add del">
          <ac:chgData name="Kshitij Srivastava" userId="9ca786a045148134" providerId="Windows Live" clId="Web-{2E2F8FC4-BEDA-406C-9B10-FBE1ABE7E074}" dt="2021-05-24T13:16:42.693" v="331"/>
          <ac:cxnSpMkLst>
            <pc:docMk/>
            <pc:sldMk cId="3678795830" sldId="363"/>
            <ac:cxnSpMk id="41" creationId="{14D3554B-4E38-49DA-96CF-AECAECD622E9}"/>
          </ac:cxnSpMkLst>
        </pc:cxnChg>
      </pc:sldChg>
      <pc:sldChg chg="modSp">
        <pc:chgData name="Kshitij Srivastava" userId="9ca786a045148134" providerId="Windows Live" clId="Web-{2E2F8FC4-BEDA-406C-9B10-FBE1ABE7E074}" dt="2021-05-24T13:05:00.124" v="171" actId="1076"/>
        <pc:sldMkLst>
          <pc:docMk/>
          <pc:sldMk cId="71478827" sldId="364"/>
        </pc:sldMkLst>
        <pc:spChg chg="mod">
          <ac:chgData name="Kshitij Srivastava" userId="9ca786a045148134" providerId="Windows Live" clId="Web-{2E2F8FC4-BEDA-406C-9B10-FBE1ABE7E074}" dt="2021-05-24T13:05:00.124" v="171" actId="1076"/>
          <ac:spMkLst>
            <pc:docMk/>
            <pc:sldMk cId="71478827" sldId="364"/>
            <ac:spMk id="5" creationId="{7BEC7E3E-466E-48F9-954E-F7CE9F8A854C}"/>
          </ac:spMkLst>
        </pc:spChg>
      </pc:sldChg>
      <pc:sldChg chg="modSp">
        <pc:chgData name="Kshitij Srivastava" userId="9ca786a045148134" providerId="Windows Live" clId="Web-{2E2F8FC4-BEDA-406C-9B10-FBE1ABE7E074}" dt="2021-05-24T12:54:23.259" v="34" actId="20577"/>
        <pc:sldMkLst>
          <pc:docMk/>
          <pc:sldMk cId="1385763711" sldId="366"/>
        </pc:sldMkLst>
        <pc:spChg chg="mod">
          <ac:chgData name="Kshitij Srivastava" userId="9ca786a045148134" providerId="Windows Live" clId="Web-{2E2F8FC4-BEDA-406C-9B10-FBE1ABE7E074}" dt="2021-05-24T12:54:23.259" v="34" actId="20577"/>
          <ac:spMkLst>
            <pc:docMk/>
            <pc:sldMk cId="1385763711" sldId="366"/>
            <ac:spMk id="2" creationId="{881F3958-176F-41FD-9EFF-CE033406E50A}"/>
          </ac:spMkLst>
        </pc:spChg>
        <pc:picChg chg="mod">
          <ac:chgData name="Kshitij Srivastava" userId="9ca786a045148134" providerId="Windows Live" clId="Web-{2E2F8FC4-BEDA-406C-9B10-FBE1ABE7E074}" dt="2021-05-24T12:36:12.655" v="28"/>
          <ac:picMkLst>
            <pc:docMk/>
            <pc:sldMk cId="1385763711" sldId="366"/>
            <ac:picMk id="3" creationId="{FE672F2E-A1B7-411A-8C86-1449E6E3AE7B}"/>
          </ac:picMkLst>
        </pc:picChg>
      </pc:sldChg>
      <pc:sldChg chg="addSp delSp modSp">
        <pc:chgData name="Kshitij Srivastava" userId="9ca786a045148134" providerId="Windows Live" clId="Web-{2E2F8FC4-BEDA-406C-9B10-FBE1ABE7E074}" dt="2021-05-24T12:54:28.212" v="35" actId="20577"/>
        <pc:sldMkLst>
          <pc:docMk/>
          <pc:sldMk cId="4109694652" sldId="375"/>
        </pc:sldMkLst>
        <pc:spChg chg="mod">
          <ac:chgData name="Kshitij Srivastava" userId="9ca786a045148134" providerId="Windows Live" clId="Web-{2E2F8FC4-BEDA-406C-9B10-FBE1ABE7E074}" dt="2021-05-24T12:54:28.212" v="35" actId="20577"/>
          <ac:spMkLst>
            <pc:docMk/>
            <pc:sldMk cId="4109694652" sldId="375"/>
            <ac:spMk id="2" creationId="{881F3958-176F-41FD-9EFF-CE033406E50A}"/>
          </ac:spMkLst>
        </pc:spChg>
        <pc:picChg chg="add mod">
          <ac:chgData name="Kshitij Srivastava" userId="9ca786a045148134" providerId="Windows Live" clId="Web-{2E2F8FC4-BEDA-406C-9B10-FBE1ABE7E074}" dt="2021-05-24T12:36:24.905" v="30"/>
          <ac:picMkLst>
            <pc:docMk/>
            <pc:sldMk cId="4109694652" sldId="375"/>
            <ac:picMk id="3" creationId="{89454511-0E70-4FF1-BAF1-EFA94ECD04B9}"/>
          </ac:picMkLst>
        </pc:picChg>
        <pc:picChg chg="del">
          <ac:chgData name="Kshitij Srivastava" userId="9ca786a045148134" providerId="Windows Live" clId="Web-{2E2F8FC4-BEDA-406C-9B10-FBE1ABE7E074}" dt="2021-05-24T12:34:15.451" v="0"/>
          <ac:picMkLst>
            <pc:docMk/>
            <pc:sldMk cId="4109694652" sldId="375"/>
            <ac:picMk id="5" creationId="{775F1A20-D1A6-4E25-B299-B078B3BABB46}"/>
          </ac:picMkLst>
        </pc:picChg>
      </pc:sldChg>
      <pc:sldChg chg="addSp delSp modSp">
        <pc:chgData name="Kshitij Srivastava" userId="9ca786a045148134" providerId="Windows Live" clId="Web-{2E2F8FC4-BEDA-406C-9B10-FBE1ABE7E074}" dt="2021-05-24T12:54:30.884" v="38" actId="20577"/>
        <pc:sldMkLst>
          <pc:docMk/>
          <pc:sldMk cId="2096824490" sldId="376"/>
        </pc:sldMkLst>
        <pc:spChg chg="mod">
          <ac:chgData name="Kshitij Srivastava" userId="9ca786a045148134" providerId="Windows Live" clId="Web-{2E2F8FC4-BEDA-406C-9B10-FBE1ABE7E074}" dt="2021-05-24T12:54:30.884" v="38" actId="20577"/>
          <ac:spMkLst>
            <pc:docMk/>
            <pc:sldMk cId="2096824490" sldId="376"/>
            <ac:spMk id="2" creationId="{881F3958-176F-41FD-9EFF-CE033406E50A}"/>
          </ac:spMkLst>
        </pc:spChg>
        <pc:picChg chg="add mod">
          <ac:chgData name="Kshitij Srivastava" userId="9ca786a045148134" providerId="Windows Live" clId="Web-{2E2F8FC4-BEDA-406C-9B10-FBE1ABE7E074}" dt="2021-05-24T12:36:42.890" v="32"/>
          <ac:picMkLst>
            <pc:docMk/>
            <pc:sldMk cId="2096824490" sldId="376"/>
            <ac:picMk id="3" creationId="{3E349D10-0309-479A-BF52-314106F137D6}"/>
          </ac:picMkLst>
        </pc:picChg>
        <pc:picChg chg="del">
          <ac:chgData name="Kshitij Srivastava" userId="9ca786a045148134" providerId="Windows Live" clId="Web-{2E2F8FC4-BEDA-406C-9B10-FBE1ABE7E074}" dt="2021-05-24T12:34:28.154" v="2"/>
          <ac:picMkLst>
            <pc:docMk/>
            <pc:sldMk cId="2096824490" sldId="376"/>
            <ac:picMk id="5" creationId="{80A6037D-5CF4-44EB-A6AE-5F4314A13459}"/>
          </ac:picMkLst>
        </pc:picChg>
      </pc:sldChg>
      <pc:sldChg chg="addSp delSp modSp">
        <pc:chgData name="Kshitij Srivastava" userId="9ca786a045148134" providerId="Windows Live" clId="Web-{2E2F8FC4-BEDA-406C-9B10-FBE1ABE7E074}" dt="2021-05-24T12:54:41.493" v="43" actId="20577"/>
        <pc:sldMkLst>
          <pc:docMk/>
          <pc:sldMk cId="4135290843" sldId="377"/>
        </pc:sldMkLst>
        <pc:spChg chg="mod">
          <ac:chgData name="Kshitij Srivastava" userId="9ca786a045148134" providerId="Windows Live" clId="Web-{2E2F8FC4-BEDA-406C-9B10-FBE1ABE7E074}" dt="2021-05-24T12:54:41.493" v="43" actId="20577"/>
          <ac:spMkLst>
            <pc:docMk/>
            <pc:sldMk cId="4135290843" sldId="377"/>
            <ac:spMk id="2" creationId="{881F3958-176F-41FD-9EFF-CE033406E50A}"/>
          </ac:spMkLst>
        </pc:spChg>
        <pc:picChg chg="del">
          <ac:chgData name="Kshitij Srivastava" userId="9ca786a045148134" providerId="Windows Live" clId="Web-{2E2F8FC4-BEDA-406C-9B10-FBE1ABE7E074}" dt="2021-05-24T12:35:01.639" v="6"/>
          <ac:picMkLst>
            <pc:docMk/>
            <pc:sldMk cId="4135290843" sldId="377"/>
            <ac:picMk id="3" creationId="{25E5DA25-2C82-434E-9A63-143D806CE27B}"/>
          </ac:picMkLst>
        </pc:picChg>
        <pc:picChg chg="add mod">
          <ac:chgData name="Kshitij Srivastava" userId="9ca786a045148134" providerId="Windows Live" clId="Web-{2E2F8FC4-BEDA-406C-9B10-FBE1ABE7E074}" dt="2021-05-24T12:36:53.390" v="33"/>
          <ac:picMkLst>
            <pc:docMk/>
            <pc:sldMk cId="4135290843" sldId="377"/>
            <ac:picMk id="4" creationId="{EF92813B-531F-40E8-853C-359CC8FCDD94}"/>
          </ac:picMkLst>
        </pc:picChg>
      </pc:sldChg>
      <pc:sldChg chg="addSp delSp modSp">
        <pc:chgData name="Kshitij Srivastava" userId="9ca786a045148134" providerId="Windows Live" clId="Web-{2E2F8FC4-BEDA-406C-9B10-FBE1ABE7E074}" dt="2021-05-24T12:54:36.228" v="41" actId="20577"/>
        <pc:sldMkLst>
          <pc:docMk/>
          <pc:sldMk cId="1022585774" sldId="378"/>
        </pc:sldMkLst>
        <pc:spChg chg="mod">
          <ac:chgData name="Kshitij Srivastava" userId="9ca786a045148134" providerId="Windows Live" clId="Web-{2E2F8FC4-BEDA-406C-9B10-FBE1ABE7E074}" dt="2021-05-24T12:54:36.228" v="41" actId="20577"/>
          <ac:spMkLst>
            <pc:docMk/>
            <pc:sldMk cId="1022585774" sldId="378"/>
            <ac:spMk id="2" creationId="{881F3958-176F-41FD-9EFF-CE033406E50A}"/>
          </ac:spMkLst>
        </pc:spChg>
        <pc:picChg chg="del">
          <ac:chgData name="Kshitij Srivastava" userId="9ca786a045148134" providerId="Windows Live" clId="Web-{2E2F8FC4-BEDA-406C-9B10-FBE1ABE7E074}" dt="2021-05-24T12:34:37.498" v="4"/>
          <ac:picMkLst>
            <pc:docMk/>
            <pc:sldMk cId="1022585774" sldId="378"/>
            <ac:picMk id="3" creationId="{656213E4-424C-41CB-9268-A4E3B5B93587}"/>
          </ac:picMkLst>
        </pc:picChg>
        <pc:picChg chg="add mod">
          <ac:chgData name="Kshitij Srivastava" userId="9ca786a045148134" providerId="Windows Live" clId="Web-{2E2F8FC4-BEDA-406C-9B10-FBE1ABE7E074}" dt="2021-05-24T12:35:35.076" v="22" actId="1076"/>
          <ac:picMkLst>
            <pc:docMk/>
            <pc:sldMk cId="1022585774" sldId="378"/>
            <ac:picMk id="4" creationId="{A62C7FA0-6CB3-4B79-B89B-80F7E882EAC7}"/>
          </ac:picMkLst>
        </pc:picChg>
      </pc:sldChg>
      <pc:sldChg chg="addSp delSp modSp new mod modClrScheme chgLayout">
        <pc:chgData name="Kshitij Srivastava" userId="9ca786a045148134" providerId="Windows Live" clId="Web-{2E2F8FC4-BEDA-406C-9B10-FBE1ABE7E074}" dt="2021-05-24T13:10:15.002" v="204" actId="1076"/>
        <pc:sldMkLst>
          <pc:docMk/>
          <pc:sldMk cId="1766112618" sldId="379"/>
        </pc:sldMkLst>
        <pc:spChg chg="mod ord">
          <ac:chgData name="Kshitij Srivastava" userId="9ca786a045148134" providerId="Windows Live" clId="Web-{2E2F8FC4-BEDA-406C-9B10-FBE1ABE7E074}" dt="2021-05-24T13:01:13.059" v="76"/>
          <ac:spMkLst>
            <pc:docMk/>
            <pc:sldMk cId="1766112618" sldId="379"/>
            <ac:spMk id="2" creationId="{6DFD2114-5861-42F5-A0FC-A0A0703668EE}"/>
          </ac:spMkLst>
        </pc:spChg>
        <pc:spChg chg="del">
          <ac:chgData name="Kshitij Srivastava" userId="9ca786a045148134" providerId="Windows Live" clId="Web-{2E2F8FC4-BEDA-406C-9B10-FBE1ABE7E074}" dt="2021-05-24T13:01:13.059" v="76"/>
          <ac:spMkLst>
            <pc:docMk/>
            <pc:sldMk cId="1766112618" sldId="379"/>
            <ac:spMk id="3" creationId="{D8C48151-CD5A-4D5A-9594-FAE9D36C2E45}"/>
          </ac:spMkLst>
        </pc:spChg>
        <pc:spChg chg="add mod">
          <ac:chgData name="Kshitij Srivastava" userId="9ca786a045148134" providerId="Windows Live" clId="Web-{2E2F8FC4-BEDA-406C-9B10-FBE1ABE7E074}" dt="2021-05-24T13:04:26.655" v="155" actId="20577"/>
          <ac:spMkLst>
            <pc:docMk/>
            <pc:sldMk cId="1766112618" sldId="379"/>
            <ac:spMk id="4" creationId="{4C3A9AB4-742A-46DA-9B44-35378B28408A}"/>
          </ac:spMkLst>
        </pc:spChg>
        <pc:spChg chg="add mod">
          <ac:chgData name="Kshitij Srivastava" userId="9ca786a045148134" providerId="Windows Live" clId="Web-{2E2F8FC4-BEDA-406C-9B10-FBE1ABE7E074}" dt="2021-05-24T13:04:39.264" v="164" actId="20577"/>
          <ac:spMkLst>
            <pc:docMk/>
            <pc:sldMk cId="1766112618" sldId="379"/>
            <ac:spMk id="6" creationId="{286CE928-7F11-4003-9E7F-1CE5399CC408}"/>
          </ac:spMkLst>
        </pc:spChg>
        <pc:spChg chg="add mod">
          <ac:chgData name="Kshitij Srivastava" userId="9ca786a045148134" providerId="Windows Live" clId="Web-{2E2F8FC4-BEDA-406C-9B10-FBE1ABE7E074}" dt="2021-05-24T13:04:44.327" v="169" actId="20577"/>
          <ac:spMkLst>
            <pc:docMk/>
            <pc:sldMk cId="1766112618" sldId="379"/>
            <ac:spMk id="7" creationId="{A06CCBBF-5206-462C-9A33-96DF5EDD5F94}"/>
          </ac:spMkLst>
        </pc:spChg>
        <pc:picChg chg="add del mod">
          <ac:chgData name="Kshitij Srivastava" userId="9ca786a045148134" providerId="Windows Live" clId="Web-{2E2F8FC4-BEDA-406C-9B10-FBE1ABE7E074}" dt="2021-05-24T13:02:29.826" v="104"/>
          <ac:picMkLst>
            <pc:docMk/>
            <pc:sldMk cId="1766112618" sldId="379"/>
            <ac:picMk id="5" creationId="{90465E66-5820-4914-BE99-5400B19CB10C}"/>
          </ac:picMkLst>
        </pc:picChg>
        <pc:picChg chg="add del mod">
          <ac:chgData name="Kshitij Srivastava" userId="9ca786a045148134" providerId="Windows Live" clId="Web-{2E2F8FC4-BEDA-406C-9B10-FBE1ABE7E074}" dt="2021-05-24T13:05:25.562" v="186"/>
          <ac:picMkLst>
            <pc:docMk/>
            <pc:sldMk cId="1766112618" sldId="379"/>
            <ac:picMk id="9" creationId="{348A0928-D12C-434A-8C65-6457CF77D71B}"/>
          </ac:picMkLst>
        </pc:picChg>
        <pc:picChg chg="add del mod">
          <ac:chgData name="Kshitij Srivastava" userId="9ca786a045148134" providerId="Windows Live" clId="Web-{2E2F8FC4-BEDA-406C-9B10-FBE1ABE7E074}" dt="2021-05-24T13:05:25.562" v="185"/>
          <ac:picMkLst>
            <pc:docMk/>
            <pc:sldMk cId="1766112618" sldId="379"/>
            <ac:picMk id="11" creationId="{3B2A1633-F59B-4FF9-9B22-FE182726BE67}"/>
          </ac:picMkLst>
        </pc:picChg>
        <pc:picChg chg="add del mod">
          <ac:chgData name="Kshitij Srivastava" userId="9ca786a045148134" providerId="Windows Live" clId="Web-{2E2F8FC4-BEDA-406C-9B10-FBE1ABE7E074}" dt="2021-05-24T13:05:25.562" v="184"/>
          <ac:picMkLst>
            <pc:docMk/>
            <pc:sldMk cId="1766112618" sldId="379"/>
            <ac:picMk id="13" creationId="{6366ADCF-6D9E-43D4-A958-9D20C2ACA76F}"/>
          </ac:picMkLst>
        </pc:picChg>
        <pc:picChg chg="add del mod">
          <ac:chgData name="Kshitij Srivastava" userId="9ca786a045148134" providerId="Windows Live" clId="Web-{2E2F8FC4-BEDA-406C-9B10-FBE1ABE7E074}" dt="2021-05-24T13:05:25.562" v="183"/>
          <ac:picMkLst>
            <pc:docMk/>
            <pc:sldMk cId="1766112618" sldId="379"/>
            <ac:picMk id="15" creationId="{43079586-1649-4E96-8651-394C65537929}"/>
          </ac:picMkLst>
        </pc:picChg>
        <pc:picChg chg="add del mod">
          <ac:chgData name="Kshitij Srivastava" userId="9ca786a045148134" providerId="Windows Live" clId="Web-{2E2F8FC4-BEDA-406C-9B10-FBE1ABE7E074}" dt="2021-05-24T13:05:25.546" v="182"/>
          <ac:picMkLst>
            <pc:docMk/>
            <pc:sldMk cId="1766112618" sldId="379"/>
            <ac:picMk id="17" creationId="{D7B4C1ED-479C-410A-8265-5226EAE02BB0}"/>
          </ac:picMkLst>
        </pc:picChg>
        <pc:picChg chg="add mod">
          <ac:chgData name="Kshitij Srivastava" userId="9ca786a045148134" providerId="Windows Live" clId="Web-{2E2F8FC4-BEDA-406C-9B10-FBE1ABE7E074}" dt="2021-05-24T13:10:13.736" v="203" actId="1076"/>
          <ac:picMkLst>
            <pc:docMk/>
            <pc:sldMk cId="1766112618" sldId="379"/>
            <ac:picMk id="19" creationId="{0605EB31-0898-43AD-980B-4ED0B9806D28}"/>
          </ac:picMkLst>
        </pc:picChg>
        <pc:picChg chg="add mod">
          <ac:chgData name="Kshitij Srivastava" userId="9ca786a045148134" providerId="Windows Live" clId="Web-{2E2F8FC4-BEDA-406C-9B10-FBE1ABE7E074}" dt="2021-05-24T13:10:15.002" v="204" actId="1076"/>
          <ac:picMkLst>
            <pc:docMk/>
            <pc:sldMk cId="1766112618" sldId="379"/>
            <ac:picMk id="21" creationId="{3C613401-5D50-4054-837A-12A874CAE79E}"/>
          </ac:picMkLst>
        </pc:picChg>
        <pc:picChg chg="add mod">
          <ac:chgData name="Kshitij Srivastava" userId="9ca786a045148134" providerId="Windows Live" clId="Web-{2E2F8FC4-BEDA-406C-9B10-FBE1ABE7E074}" dt="2021-05-24T13:10:04.767" v="199" actId="1076"/>
          <ac:picMkLst>
            <pc:docMk/>
            <pc:sldMk cId="1766112618" sldId="379"/>
            <ac:picMk id="22" creationId="{22921394-BA72-41FB-A2F1-9CBBF44EFF9F}"/>
          </ac:picMkLst>
        </pc:picChg>
      </pc:sldChg>
      <pc:sldChg chg="addSp delSp modSp new mod modClrScheme addAnim delAnim chgLayout">
        <pc:chgData name="Kshitij Srivastava" userId="9ca786a045148134" providerId="Windows Live" clId="Web-{2E2F8FC4-BEDA-406C-9B10-FBE1ABE7E074}" dt="2021-05-24T13:12:04.987" v="272" actId="20577"/>
        <pc:sldMkLst>
          <pc:docMk/>
          <pc:sldMk cId="3953029234" sldId="380"/>
        </pc:sldMkLst>
        <pc:spChg chg="del">
          <ac:chgData name="Kshitij Srivastava" userId="9ca786a045148134" providerId="Windows Live" clId="Web-{2E2F8FC4-BEDA-406C-9B10-FBE1ABE7E074}" dt="2021-05-24T13:11:00.955" v="206"/>
          <ac:spMkLst>
            <pc:docMk/>
            <pc:sldMk cId="3953029234" sldId="380"/>
            <ac:spMk id="2" creationId="{B5DA0215-009A-4113-869E-7E86571C7000}"/>
          </ac:spMkLst>
        </pc:spChg>
        <pc:spChg chg="add del mod">
          <ac:chgData name="Kshitij Srivastava" userId="9ca786a045148134" providerId="Windows Live" clId="Web-{2E2F8FC4-BEDA-406C-9B10-FBE1ABE7E074}" dt="2021-05-24T13:11:46.581" v="248"/>
          <ac:spMkLst>
            <pc:docMk/>
            <pc:sldMk cId="3953029234" sldId="380"/>
            <ac:spMk id="3" creationId="{162DC88E-0343-4302-A1D2-994450ADC74A}"/>
          </ac:spMkLst>
        </pc:spChg>
        <pc:spChg chg="add del">
          <ac:chgData name="Kshitij Srivastava" userId="9ca786a045148134" providerId="Windows Live" clId="Web-{2E2F8FC4-BEDA-406C-9B10-FBE1ABE7E074}" dt="2021-05-24T13:11:35.706" v="247"/>
          <ac:spMkLst>
            <pc:docMk/>
            <pc:sldMk cId="3953029234" sldId="380"/>
            <ac:spMk id="5" creationId="{D60297A7-ACBF-49B0-984A-C0AD617B173F}"/>
          </ac:spMkLst>
        </pc:spChg>
        <pc:spChg chg="add del">
          <ac:chgData name="Kshitij Srivastava" userId="9ca786a045148134" providerId="Windows Live" clId="Web-{2E2F8FC4-BEDA-406C-9B10-FBE1ABE7E074}" dt="2021-05-24T13:11:35.706" v="246"/>
          <ac:spMkLst>
            <pc:docMk/>
            <pc:sldMk cId="3953029234" sldId="380"/>
            <ac:spMk id="7" creationId="{11B73ED6-691E-405A-968A-0B87D69CDFBF}"/>
          </ac:spMkLst>
        </pc:spChg>
        <pc:spChg chg="add del">
          <ac:chgData name="Kshitij Srivastava" userId="9ca786a045148134" providerId="Windows Live" clId="Web-{2E2F8FC4-BEDA-406C-9B10-FBE1ABE7E074}" dt="2021-05-24T13:11:35.706" v="245"/>
          <ac:spMkLst>
            <pc:docMk/>
            <pc:sldMk cId="3953029234" sldId="380"/>
            <ac:spMk id="9" creationId="{5564E918-0937-4482-95FE-07B9A83C7698}"/>
          </ac:spMkLst>
        </pc:spChg>
        <pc:spChg chg="add del">
          <ac:chgData name="Kshitij Srivastava" userId="9ca786a045148134" providerId="Windows Live" clId="Web-{2E2F8FC4-BEDA-406C-9B10-FBE1ABE7E074}" dt="2021-05-24T13:11:35.706" v="244"/>
          <ac:spMkLst>
            <pc:docMk/>
            <pc:sldMk cId="3953029234" sldId="380"/>
            <ac:spMk id="11" creationId="{EA40C754-736A-4C9A-9069-BA540E0EF0D9}"/>
          </ac:spMkLst>
        </pc:spChg>
        <pc:spChg chg="add del">
          <ac:chgData name="Kshitij Srivastava" userId="9ca786a045148134" providerId="Windows Live" clId="Web-{2E2F8FC4-BEDA-406C-9B10-FBE1ABE7E074}" dt="2021-05-24T13:11:35.706" v="243"/>
          <ac:spMkLst>
            <pc:docMk/>
            <pc:sldMk cId="3953029234" sldId="380"/>
            <ac:spMk id="13" creationId="{F56EE765-1C96-40E7-8236-4B637F4910E3}"/>
          </ac:spMkLst>
        </pc:spChg>
        <pc:spChg chg="add del">
          <ac:chgData name="Kshitij Srivastava" userId="9ca786a045148134" providerId="Windows Live" clId="Web-{2E2F8FC4-BEDA-406C-9B10-FBE1ABE7E074}" dt="2021-05-24T13:11:35.706" v="242"/>
          <ac:spMkLst>
            <pc:docMk/>
            <pc:sldMk cId="3953029234" sldId="380"/>
            <ac:spMk id="15" creationId="{363DB009-71BC-47EA-9E3B-1D758C5F6833}"/>
          </ac:spMkLst>
        </pc:spChg>
        <pc:spChg chg="add del">
          <ac:chgData name="Kshitij Srivastava" userId="9ca786a045148134" providerId="Windows Live" clId="Web-{2E2F8FC4-BEDA-406C-9B10-FBE1ABE7E074}" dt="2021-05-24T13:11:35.706" v="241"/>
          <ac:spMkLst>
            <pc:docMk/>
            <pc:sldMk cId="3953029234" sldId="380"/>
            <ac:spMk id="17" creationId="{5B1C9700-FDE4-416D-969C-8970F2467039}"/>
          </ac:spMkLst>
        </pc:spChg>
        <pc:spChg chg="add del">
          <ac:chgData name="Kshitij Srivastava" userId="9ca786a045148134" providerId="Windows Live" clId="Web-{2E2F8FC4-BEDA-406C-9B10-FBE1ABE7E074}" dt="2021-05-24T13:11:35.706" v="240"/>
          <ac:spMkLst>
            <pc:docMk/>
            <pc:sldMk cId="3953029234" sldId="380"/>
            <ac:spMk id="19" creationId="{CAA40D4C-0ACA-4518-9DD5-B98E53368A4B}"/>
          </ac:spMkLst>
        </pc:spChg>
        <pc:spChg chg="add del">
          <ac:chgData name="Kshitij Srivastava" userId="9ca786a045148134" providerId="Windows Live" clId="Web-{2E2F8FC4-BEDA-406C-9B10-FBE1ABE7E074}" dt="2021-05-24T13:11:35.690" v="233"/>
          <ac:spMkLst>
            <pc:docMk/>
            <pc:sldMk cId="3953029234" sldId="380"/>
            <ac:spMk id="33" creationId="{AD6F0008-4E6C-46E9-B554-6F389E0AE471}"/>
          </ac:spMkLst>
        </pc:spChg>
        <pc:spChg chg="add del">
          <ac:chgData name="Kshitij Srivastava" userId="9ca786a045148134" providerId="Windows Live" clId="Web-{2E2F8FC4-BEDA-406C-9B10-FBE1ABE7E074}" dt="2021-05-24T13:11:35.690" v="231"/>
          <ac:spMkLst>
            <pc:docMk/>
            <pc:sldMk cId="3953029234" sldId="380"/>
            <ac:spMk id="37" creationId="{AAAA8CCE-269F-4758-AD39-E66B21E9D37B}"/>
          </ac:spMkLst>
        </pc:spChg>
        <pc:spChg chg="add mod">
          <ac:chgData name="Kshitij Srivastava" userId="9ca786a045148134" providerId="Windows Live" clId="Web-{2E2F8FC4-BEDA-406C-9B10-FBE1ABE7E074}" dt="2021-05-24T13:12:04.987" v="272" actId="20577"/>
          <ac:spMkLst>
            <pc:docMk/>
            <pc:sldMk cId="3953029234" sldId="380"/>
            <ac:spMk id="41" creationId="{46FC4D52-FA5B-4BD6-8AE1-5A633B75D2C8}"/>
          </ac:spMkLst>
        </pc:spChg>
        <pc:spChg chg="add">
          <ac:chgData name="Kshitij Srivastava" userId="9ca786a045148134" providerId="Windows Live" clId="Web-{2E2F8FC4-BEDA-406C-9B10-FBE1ABE7E074}" dt="2021-05-24T13:11:49.831" v="250"/>
          <ac:spMkLst>
            <pc:docMk/>
            <pc:sldMk cId="3953029234" sldId="380"/>
            <ac:spMk id="43" creationId="{DB18C20E-20A9-4452-A11E-DF5A23B4B0CC}"/>
          </ac:spMkLst>
        </pc:spChg>
        <pc:spChg chg="add">
          <ac:chgData name="Kshitij Srivastava" userId="9ca786a045148134" providerId="Windows Live" clId="Web-{2E2F8FC4-BEDA-406C-9B10-FBE1ABE7E074}" dt="2021-05-24T13:11:49.846" v="251"/>
          <ac:spMkLst>
            <pc:docMk/>
            <pc:sldMk cId="3953029234" sldId="380"/>
            <ac:spMk id="45" creationId="{743AEF15-ED5E-4D22-9685-B7F2F6205B15}"/>
          </ac:spMkLst>
        </pc:spChg>
        <pc:spChg chg="add">
          <ac:chgData name="Kshitij Srivastava" userId="9ca786a045148134" providerId="Windows Live" clId="Web-{2E2F8FC4-BEDA-406C-9B10-FBE1ABE7E074}" dt="2021-05-24T13:11:49.878" v="252"/>
          <ac:spMkLst>
            <pc:docMk/>
            <pc:sldMk cId="3953029234" sldId="380"/>
            <ac:spMk id="47" creationId="{E4977D41-8F8D-43FD-9892-AB63131FCF53}"/>
          </ac:spMkLst>
        </pc:spChg>
        <pc:spChg chg="add">
          <ac:chgData name="Kshitij Srivastava" userId="9ca786a045148134" providerId="Windows Live" clId="Web-{2E2F8FC4-BEDA-406C-9B10-FBE1ABE7E074}" dt="2021-05-24T13:11:49.909" v="253"/>
          <ac:spMkLst>
            <pc:docMk/>
            <pc:sldMk cId="3953029234" sldId="380"/>
            <ac:spMk id="49" creationId="{F2302AD9-F3EE-485F-950C-DFE9CAE5A5FF}"/>
          </ac:spMkLst>
        </pc:spChg>
        <pc:spChg chg="add">
          <ac:chgData name="Kshitij Srivastava" userId="9ca786a045148134" providerId="Windows Live" clId="Web-{2E2F8FC4-BEDA-406C-9B10-FBE1ABE7E074}" dt="2021-05-24T13:11:49.940" v="254"/>
          <ac:spMkLst>
            <pc:docMk/>
            <pc:sldMk cId="3953029234" sldId="380"/>
            <ac:spMk id="51" creationId="{45E40EFF-AE2A-4B6B-B03D-6159EACB9C4C}"/>
          </ac:spMkLst>
        </pc:spChg>
        <pc:spChg chg="add">
          <ac:chgData name="Kshitij Srivastava" userId="9ca786a045148134" providerId="Windows Live" clId="Web-{2E2F8FC4-BEDA-406C-9B10-FBE1ABE7E074}" dt="2021-05-24T13:11:49.987" v="255"/>
          <ac:spMkLst>
            <pc:docMk/>
            <pc:sldMk cId="3953029234" sldId="380"/>
            <ac:spMk id="53" creationId="{B2770908-BE21-4773-AF1E-4C5575DB05E8}"/>
          </ac:spMkLst>
        </pc:spChg>
        <pc:spChg chg="add">
          <ac:chgData name="Kshitij Srivastava" userId="9ca786a045148134" providerId="Windows Live" clId="Web-{2E2F8FC4-BEDA-406C-9B10-FBE1ABE7E074}" dt="2021-05-24T13:11:50.018" v="256"/>
          <ac:spMkLst>
            <pc:docMk/>
            <pc:sldMk cId="3953029234" sldId="380"/>
            <ac:spMk id="55" creationId="{35AE8D94-50FE-4F9A-A9C6-023774D94C6A}"/>
          </ac:spMkLst>
        </pc:spChg>
        <pc:spChg chg="add">
          <ac:chgData name="Kshitij Srivastava" userId="9ca786a045148134" providerId="Windows Live" clId="Web-{2E2F8FC4-BEDA-406C-9B10-FBE1ABE7E074}" dt="2021-05-24T13:11:50.190" v="263"/>
          <ac:spMkLst>
            <pc:docMk/>
            <pc:sldMk cId="3953029234" sldId="380"/>
            <ac:spMk id="69" creationId="{BE97F94A-7E36-4C63-BBD2-F726888E5211}"/>
          </ac:spMkLst>
        </pc:spChg>
        <pc:spChg chg="add">
          <ac:chgData name="Kshitij Srivastava" userId="9ca786a045148134" providerId="Windows Live" clId="Web-{2E2F8FC4-BEDA-406C-9B10-FBE1ABE7E074}" dt="2021-05-24T13:11:50.268" v="265"/>
          <ac:spMkLst>
            <pc:docMk/>
            <pc:sldMk cId="3953029234" sldId="380"/>
            <ac:spMk id="73" creationId="{5277683A-E196-4B18-B508-42386C088BB0}"/>
          </ac:spMkLst>
        </pc:spChg>
        <pc:cxnChg chg="add del">
          <ac:chgData name="Kshitij Srivastava" userId="9ca786a045148134" providerId="Windows Live" clId="Web-{2E2F8FC4-BEDA-406C-9B10-FBE1ABE7E074}" dt="2021-05-24T13:11:35.706" v="239"/>
          <ac:cxnSpMkLst>
            <pc:docMk/>
            <pc:sldMk cId="3953029234" sldId="380"/>
            <ac:cxnSpMk id="21" creationId="{C9C6E3ED-8440-48F3-992B-0513FC72A719}"/>
          </ac:cxnSpMkLst>
        </pc:cxnChg>
        <pc:cxnChg chg="add del">
          <ac:chgData name="Kshitij Srivastava" userId="9ca786a045148134" providerId="Windows Live" clId="Web-{2E2F8FC4-BEDA-406C-9B10-FBE1ABE7E074}" dt="2021-05-24T13:11:35.706" v="238"/>
          <ac:cxnSpMkLst>
            <pc:docMk/>
            <pc:sldMk cId="3953029234" sldId="380"/>
            <ac:cxnSpMk id="23" creationId="{1C7A80B1-DD40-4D1D-BA37-98A025FA2A03}"/>
          </ac:cxnSpMkLst>
        </pc:cxnChg>
        <pc:cxnChg chg="add del">
          <ac:chgData name="Kshitij Srivastava" userId="9ca786a045148134" providerId="Windows Live" clId="Web-{2E2F8FC4-BEDA-406C-9B10-FBE1ABE7E074}" dt="2021-05-24T13:11:35.706" v="237"/>
          <ac:cxnSpMkLst>
            <pc:docMk/>
            <pc:sldMk cId="3953029234" sldId="380"/>
            <ac:cxnSpMk id="25" creationId="{455C2419-61B1-4A4A-BF59-552153FDBF9C}"/>
          </ac:cxnSpMkLst>
        </pc:cxnChg>
        <pc:cxnChg chg="add del">
          <ac:chgData name="Kshitij Srivastava" userId="9ca786a045148134" providerId="Windows Live" clId="Web-{2E2F8FC4-BEDA-406C-9B10-FBE1ABE7E074}" dt="2021-05-24T13:11:35.706" v="236"/>
          <ac:cxnSpMkLst>
            <pc:docMk/>
            <pc:sldMk cId="3953029234" sldId="380"/>
            <ac:cxnSpMk id="27" creationId="{BDF31178-A51D-4BEE-9125-2CEA77FC3337}"/>
          </ac:cxnSpMkLst>
        </pc:cxnChg>
        <pc:cxnChg chg="add del">
          <ac:chgData name="Kshitij Srivastava" userId="9ca786a045148134" providerId="Windows Live" clId="Web-{2E2F8FC4-BEDA-406C-9B10-FBE1ABE7E074}" dt="2021-05-24T13:11:35.690" v="235"/>
          <ac:cxnSpMkLst>
            <pc:docMk/>
            <pc:sldMk cId="3953029234" sldId="380"/>
            <ac:cxnSpMk id="29" creationId="{6E6EF9FE-7995-46DE-A90D-43D0D62AC54A}"/>
          </ac:cxnSpMkLst>
        </pc:cxnChg>
        <pc:cxnChg chg="add del">
          <ac:chgData name="Kshitij Srivastava" userId="9ca786a045148134" providerId="Windows Live" clId="Web-{2E2F8FC4-BEDA-406C-9B10-FBE1ABE7E074}" dt="2021-05-24T13:11:35.690" v="234"/>
          <ac:cxnSpMkLst>
            <pc:docMk/>
            <pc:sldMk cId="3953029234" sldId="380"/>
            <ac:cxnSpMk id="31" creationId="{9C00B7A8-337B-425A-AA2D-F89096D24535}"/>
          </ac:cxnSpMkLst>
        </pc:cxnChg>
        <pc:cxnChg chg="add del">
          <ac:chgData name="Kshitij Srivastava" userId="9ca786a045148134" providerId="Windows Live" clId="Web-{2E2F8FC4-BEDA-406C-9B10-FBE1ABE7E074}" dt="2021-05-24T13:11:35.690" v="232"/>
          <ac:cxnSpMkLst>
            <pc:docMk/>
            <pc:sldMk cId="3953029234" sldId="380"/>
            <ac:cxnSpMk id="35" creationId="{D9BD9E33-D1E5-4A11-B502-AD8328C678EA}"/>
          </ac:cxnSpMkLst>
        </pc:cxnChg>
        <pc:cxnChg chg="add del">
          <ac:chgData name="Kshitij Srivastava" userId="9ca786a045148134" providerId="Windows Live" clId="Web-{2E2F8FC4-BEDA-406C-9B10-FBE1ABE7E074}" dt="2021-05-24T13:11:35.690" v="230"/>
          <ac:cxnSpMkLst>
            <pc:docMk/>
            <pc:sldMk cId="3953029234" sldId="380"/>
            <ac:cxnSpMk id="39" creationId="{B057BB6E-0B62-4C2E-B5A0-C14771BC8233}"/>
          </ac:cxnSpMkLst>
        </pc:cxnChg>
        <pc:cxnChg chg="add">
          <ac:chgData name="Kshitij Srivastava" userId="9ca786a045148134" providerId="Windows Live" clId="Web-{2E2F8FC4-BEDA-406C-9B10-FBE1ABE7E074}" dt="2021-05-24T13:11:50.034" v="257"/>
          <ac:cxnSpMkLst>
            <pc:docMk/>
            <pc:sldMk cId="3953029234" sldId="380"/>
            <ac:cxnSpMk id="57" creationId="{924A454D-AAE4-44E6-8CA9-F2A16E31FB50}"/>
          </ac:cxnSpMkLst>
        </pc:cxnChg>
        <pc:cxnChg chg="add">
          <ac:chgData name="Kshitij Srivastava" userId="9ca786a045148134" providerId="Windows Live" clId="Web-{2E2F8FC4-BEDA-406C-9B10-FBE1ABE7E074}" dt="2021-05-24T13:11:50.065" v="258"/>
          <ac:cxnSpMkLst>
            <pc:docMk/>
            <pc:sldMk cId="3953029234" sldId="380"/>
            <ac:cxnSpMk id="59" creationId="{7BEEDEA7-BA83-402A-85CE-E4A22DFDA99B}"/>
          </ac:cxnSpMkLst>
        </pc:cxnChg>
        <pc:cxnChg chg="add">
          <ac:chgData name="Kshitij Srivastava" userId="9ca786a045148134" providerId="Windows Live" clId="Web-{2E2F8FC4-BEDA-406C-9B10-FBE1ABE7E074}" dt="2021-05-24T13:11:50.081" v="259"/>
          <ac:cxnSpMkLst>
            <pc:docMk/>
            <pc:sldMk cId="3953029234" sldId="380"/>
            <ac:cxnSpMk id="61" creationId="{49FEA69A-019A-444C-83C2-7A05CA618A9A}"/>
          </ac:cxnSpMkLst>
        </pc:cxnChg>
        <pc:cxnChg chg="add">
          <ac:chgData name="Kshitij Srivastava" userId="9ca786a045148134" providerId="Windows Live" clId="Web-{2E2F8FC4-BEDA-406C-9B10-FBE1ABE7E074}" dt="2021-05-24T13:11:50.112" v="260"/>
          <ac:cxnSpMkLst>
            <pc:docMk/>
            <pc:sldMk cId="3953029234" sldId="380"/>
            <ac:cxnSpMk id="63" creationId="{4CDEF897-175A-435C-BFBB-7E949A2FC5E5}"/>
          </ac:cxnSpMkLst>
        </pc:cxnChg>
        <pc:cxnChg chg="add">
          <ac:chgData name="Kshitij Srivastava" userId="9ca786a045148134" providerId="Windows Live" clId="Web-{2E2F8FC4-BEDA-406C-9B10-FBE1ABE7E074}" dt="2021-05-24T13:11:50.128" v="261"/>
          <ac:cxnSpMkLst>
            <pc:docMk/>
            <pc:sldMk cId="3953029234" sldId="380"/>
            <ac:cxnSpMk id="65" creationId="{3260CCD2-6D83-4B7C-AB9E-7A59E5007B79}"/>
          </ac:cxnSpMkLst>
        </pc:cxnChg>
        <pc:cxnChg chg="add">
          <ac:chgData name="Kshitij Srivastava" userId="9ca786a045148134" providerId="Windows Live" clId="Web-{2E2F8FC4-BEDA-406C-9B10-FBE1ABE7E074}" dt="2021-05-24T13:11:50.159" v="262"/>
          <ac:cxnSpMkLst>
            <pc:docMk/>
            <pc:sldMk cId="3953029234" sldId="380"/>
            <ac:cxnSpMk id="67" creationId="{4C2935BC-CE3D-44A3-B7C7-3FCC89FB51D3}"/>
          </ac:cxnSpMkLst>
        </pc:cxnChg>
        <pc:cxnChg chg="add">
          <ac:chgData name="Kshitij Srivastava" userId="9ca786a045148134" providerId="Windows Live" clId="Web-{2E2F8FC4-BEDA-406C-9B10-FBE1ABE7E074}" dt="2021-05-24T13:11:50.221" v="264"/>
          <ac:cxnSpMkLst>
            <pc:docMk/>
            <pc:sldMk cId="3953029234" sldId="380"/>
            <ac:cxnSpMk id="71" creationId="{DBC8B2C4-31F4-47FB-89E4-2103D9B2A265}"/>
          </ac:cxnSpMkLst>
        </pc:cxnChg>
        <pc:cxnChg chg="add">
          <ac:chgData name="Kshitij Srivastava" userId="9ca786a045148134" providerId="Windows Live" clId="Web-{2E2F8FC4-BEDA-406C-9B10-FBE1ABE7E074}" dt="2021-05-24T13:11:50.300" v="266"/>
          <ac:cxnSpMkLst>
            <pc:docMk/>
            <pc:sldMk cId="3953029234" sldId="380"/>
            <ac:cxnSpMk id="75" creationId="{5987A341-11D8-4B5F-AB22-D9792F8A8C14}"/>
          </ac:cxnSpMkLst>
        </pc:cxnChg>
      </pc:sldChg>
      <pc:sldChg chg="addSp delSp modSp new addAnim">
        <pc:chgData name="Kshitij Srivastava" userId="9ca786a045148134" providerId="Windows Live" clId="Web-{2E2F8FC4-BEDA-406C-9B10-FBE1ABE7E074}" dt="2021-05-24T13:13:01.160" v="305"/>
        <pc:sldMkLst>
          <pc:docMk/>
          <pc:sldMk cId="383395448" sldId="381"/>
        </pc:sldMkLst>
        <pc:spChg chg="del">
          <ac:chgData name="Kshitij Srivastava" userId="9ca786a045148134" providerId="Windows Live" clId="Web-{2E2F8FC4-BEDA-406C-9B10-FBE1ABE7E074}" dt="2021-05-24T13:12:26.316" v="274"/>
          <ac:spMkLst>
            <pc:docMk/>
            <pc:sldMk cId="383395448" sldId="381"/>
            <ac:spMk id="2" creationId="{A6F5C51E-7BA6-4AC9-AA3D-E3DA5AE07159}"/>
          </ac:spMkLst>
        </pc:spChg>
        <pc:spChg chg="add mod">
          <ac:chgData name="Kshitij Srivastava" userId="9ca786a045148134" providerId="Windows Live" clId="Web-{2E2F8FC4-BEDA-406C-9B10-FBE1ABE7E074}" dt="2021-05-24T13:13:00.566" v="288"/>
          <ac:spMkLst>
            <pc:docMk/>
            <pc:sldMk cId="383395448" sldId="381"/>
            <ac:spMk id="4" creationId="{BE6B12C1-3EF2-4DCB-8767-34174707FAF2}"/>
          </ac:spMkLst>
        </pc:spChg>
        <pc:spChg chg="add">
          <ac:chgData name="Kshitij Srivastava" userId="9ca786a045148134" providerId="Windows Live" clId="Web-{2E2F8FC4-BEDA-406C-9B10-FBE1ABE7E074}" dt="2021-05-24T13:13:00.597" v="289"/>
          <ac:spMkLst>
            <pc:docMk/>
            <pc:sldMk cId="383395448" sldId="381"/>
            <ac:spMk id="6" creationId="{426143E0-4F88-4306-9356-AA95955D3AFC}"/>
          </ac:spMkLst>
        </pc:spChg>
        <pc:spChg chg="add">
          <ac:chgData name="Kshitij Srivastava" userId="9ca786a045148134" providerId="Windows Live" clId="Web-{2E2F8FC4-BEDA-406C-9B10-FBE1ABE7E074}" dt="2021-05-24T13:13:00.628" v="290"/>
          <ac:spMkLst>
            <pc:docMk/>
            <pc:sldMk cId="383395448" sldId="381"/>
            <ac:spMk id="8" creationId="{0B43A315-0C9D-4022-A400-77AF3F89C1FE}"/>
          </ac:spMkLst>
        </pc:spChg>
        <pc:spChg chg="add">
          <ac:chgData name="Kshitij Srivastava" userId="9ca786a045148134" providerId="Windows Live" clId="Web-{2E2F8FC4-BEDA-406C-9B10-FBE1ABE7E074}" dt="2021-05-24T13:13:00.660" v="291"/>
          <ac:spMkLst>
            <pc:docMk/>
            <pc:sldMk cId="383395448" sldId="381"/>
            <ac:spMk id="10" creationId="{1B01B0C0-5C37-4206-97AC-F0CE495B1D92}"/>
          </ac:spMkLst>
        </pc:spChg>
        <pc:spChg chg="add">
          <ac:chgData name="Kshitij Srivastava" userId="9ca786a045148134" providerId="Windows Live" clId="Web-{2E2F8FC4-BEDA-406C-9B10-FBE1ABE7E074}" dt="2021-05-24T13:13:00.706" v="292"/>
          <ac:spMkLst>
            <pc:docMk/>
            <pc:sldMk cId="383395448" sldId="381"/>
            <ac:spMk id="12" creationId="{FB1FD710-3CF1-4B78-A483-AF07D496C648}"/>
          </ac:spMkLst>
        </pc:spChg>
        <pc:spChg chg="add">
          <ac:chgData name="Kshitij Srivastava" userId="9ca786a045148134" providerId="Windows Live" clId="Web-{2E2F8FC4-BEDA-406C-9B10-FBE1ABE7E074}" dt="2021-05-24T13:13:00.738" v="293"/>
          <ac:spMkLst>
            <pc:docMk/>
            <pc:sldMk cId="383395448" sldId="381"/>
            <ac:spMk id="14" creationId="{1CE6231E-D264-4E1A-AE44-BA799DA5FECC}"/>
          </ac:spMkLst>
        </pc:spChg>
        <pc:spChg chg="add">
          <ac:chgData name="Kshitij Srivastava" userId="9ca786a045148134" providerId="Windows Live" clId="Web-{2E2F8FC4-BEDA-406C-9B10-FBE1ABE7E074}" dt="2021-05-24T13:13:00.769" v="294"/>
          <ac:spMkLst>
            <pc:docMk/>
            <pc:sldMk cId="383395448" sldId="381"/>
            <ac:spMk id="16" creationId="{D6D0EBFC-451F-43EE-9A48-446A89FDB0CE}"/>
          </ac:spMkLst>
        </pc:spChg>
        <pc:spChg chg="add">
          <ac:chgData name="Kshitij Srivastava" userId="9ca786a045148134" providerId="Windows Live" clId="Web-{2E2F8FC4-BEDA-406C-9B10-FBE1ABE7E074}" dt="2021-05-24T13:13:00.831" v="295"/>
          <ac:spMkLst>
            <pc:docMk/>
            <pc:sldMk cId="383395448" sldId="381"/>
            <ac:spMk id="18" creationId="{F56B7D24-D9B3-4325-AE44-CC2B314F1CE4}"/>
          </ac:spMkLst>
        </pc:spChg>
        <pc:spChg chg="add">
          <ac:chgData name="Kshitij Srivastava" userId="9ca786a045148134" providerId="Windows Live" clId="Web-{2E2F8FC4-BEDA-406C-9B10-FBE1ABE7E074}" dt="2021-05-24T13:13:01.019" v="302"/>
          <ac:spMkLst>
            <pc:docMk/>
            <pc:sldMk cId="383395448" sldId="381"/>
            <ac:spMk id="32" creationId="{DCE12970-7D22-4162-A3C0-048505B2DB1D}"/>
          </ac:spMkLst>
        </pc:spChg>
        <pc:spChg chg="add">
          <ac:chgData name="Kshitij Srivastava" userId="9ca786a045148134" providerId="Windows Live" clId="Web-{2E2F8FC4-BEDA-406C-9B10-FBE1ABE7E074}" dt="2021-05-24T13:13:01.113" v="304"/>
          <ac:spMkLst>
            <pc:docMk/>
            <pc:sldMk cId="383395448" sldId="381"/>
            <ac:spMk id="36" creationId="{8764D719-C152-4C5F-A9CC-E7CD9CFC55FD}"/>
          </ac:spMkLst>
        </pc:spChg>
        <pc:cxnChg chg="add">
          <ac:chgData name="Kshitij Srivastava" userId="9ca786a045148134" providerId="Windows Live" clId="Web-{2E2F8FC4-BEDA-406C-9B10-FBE1ABE7E074}" dt="2021-05-24T13:13:00.847" v="296"/>
          <ac:cxnSpMkLst>
            <pc:docMk/>
            <pc:sldMk cId="383395448" sldId="381"/>
            <ac:cxnSpMk id="20" creationId="{E92B151D-C1FB-4EF1-A443-6DD915B3CFD6}"/>
          </ac:cxnSpMkLst>
        </pc:cxnChg>
        <pc:cxnChg chg="add">
          <ac:chgData name="Kshitij Srivastava" userId="9ca786a045148134" providerId="Windows Live" clId="Web-{2E2F8FC4-BEDA-406C-9B10-FBE1ABE7E074}" dt="2021-05-24T13:13:00.878" v="297"/>
          <ac:cxnSpMkLst>
            <pc:docMk/>
            <pc:sldMk cId="383395448" sldId="381"/>
            <ac:cxnSpMk id="22" creationId="{F96A6A6F-DBEA-4D0D-8FC2-F9AFC1AEE452}"/>
          </ac:cxnSpMkLst>
        </pc:cxnChg>
        <pc:cxnChg chg="add">
          <ac:chgData name="Kshitij Srivastava" userId="9ca786a045148134" providerId="Windows Live" clId="Web-{2E2F8FC4-BEDA-406C-9B10-FBE1ABE7E074}" dt="2021-05-24T13:13:00.894" v="298"/>
          <ac:cxnSpMkLst>
            <pc:docMk/>
            <pc:sldMk cId="383395448" sldId="381"/>
            <ac:cxnSpMk id="24" creationId="{1A826708-6212-4B94-8BBE-1C1BF6E8E452}"/>
          </ac:cxnSpMkLst>
        </pc:cxnChg>
        <pc:cxnChg chg="add">
          <ac:chgData name="Kshitij Srivastava" userId="9ca786a045148134" providerId="Windows Live" clId="Web-{2E2F8FC4-BEDA-406C-9B10-FBE1ABE7E074}" dt="2021-05-24T13:13:00.925" v="299"/>
          <ac:cxnSpMkLst>
            <pc:docMk/>
            <pc:sldMk cId="383395448" sldId="381"/>
            <ac:cxnSpMk id="26" creationId="{082895BF-0A15-4FE1-9D80-128EE038B374}"/>
          </ac:cxnSpMkLst>
        </pc:cxnChg>
        <pc:cxnChg chg="add">
          <ac:chgData name="Kshitij Srivastava" userId="9ca786a045148134" providerId="Windows Live" clId="Web-{2E2F8FC4-BEDA-406C-9B10-FBE1ABE7E074}" dt="2021-05-24T13:13:00.941" v="300"/>
          <ac:cxnSpMkLst>
            <pc:docMk/>
            <pc:sldMk cId="383395448" sldId="381"/>
            <ac:cxnSpMk id="28" creationId="{64EFD6D9-509B-4692-A63A-161275DA1275}"/>
          </ac:cxnSpMkLst>
        </pc:cxnChg>
        <pc:cxnChg chg="add">
          <ac:chgData name="Kshitij Srivastava" userId="9ca786a045148134" providerId="Windows Live" clId="Web-{2E2F8FC4-BEDA-406C-9B10-FBE1ABE7E074}" dt="2021-05-24T13:13:00.974" v="301"/>
          <ac:cxnSpMkLst>
            <pc:docMk/>
            <pc:sldMk cId="383395448" sldId="381"/>
            <ac:cxnSpMk id="30" creationId="{AC12AB68-F76D-4E46-BC30-8E9453B3BD99}"/>
          </ac:cxnSpMkLst>
        </pc:cxnChg>
        <pc:cxnChg chg="add">
          <ac:chgData name="Kshitij Srivastava" userId="9ca786a045148134" providerId="Windows Live" clId="Web-{2E2F8FC4-BEDA-406C-9B10-FBE1ABE7E074}" dt="2021-05-24T13:13:01.050" v="303"/>
          <ac:cxnSpMkLst>
            <pc:docMk/>
            <pc:sldMk cId="383395448" sldId="381"/>
            <ac:cxnSpMk id="34" creationId="{12026F53-F006-49B2-9F6A-F27AEA543728}"/>
          </ac:cxnSpMkLst>
        </pc:cxnChg>
        <pc:cxnChg chg="add">
          <ac:chgData name="Kshitij Srivastava" userId="9ca786a045148134" providerId="Windows Live" clId="Web-{2E2F8FC4-BEDA-406C-9B10-FBE1ABE7E074}" dt="2021-05-24T13:13:01.160" v="305"/>
          <ac:cxnSpMkLst>
            <pc:docMk/>
            <pc:sldMk cId="383395448" sldId="381"/>
            <ac:cxnSpMk id="38" creationId="{F2A94555-96AE-4A8C-AE28-FA0B9240815D}"/>
          </ac:cxnSpMkLst>
        </pc:cxnChg>
      </pc:sldChg>
    </pc:docChg>
  </pc:docChgLst>
  <pc:docChgLst>
    <pc:chgData name="Kshitij Srivastava" userId="9ca786a045148134" providerId="Windows Live" clId="Web-{1E1A83D0-DB60-4232-B2B3-B642D58048BB}"/>
    <pc:docChg chg="addSld modSld sldOrd addMainMaster delMainMaster">
      <pc:chgData name="Kshitij Srivastava" userId="9ca786a045148134" providerId="Windows Live" clId="Web-{1E1A83D0-DB60-4232-B2B3-B642D58048BB}" dt="2021-05-01T13:41:31.808" v="174"/>
      <pc:docMkLst>
        <pc:docMk/>
      </pc:docMkLst>
      <pc:sldChg chg="addSp delSp modSp mod setBg modClrScheme addAnim delAnim setClrOvrMap delDesignElem chgLayout">
        <pc:chgData name="Kshitij Srivastava" userId="9ca786a045148134" providerId="Windows Live" clId="Web-{1E1A83D0-DB60-4232-B2B3-B642D58048BB}" dt="2021-05-01T13:41:31.808" v="174"/>
        <pc:sldMkLst>
          <pc:docMk/>
          <pc:sldMk cId="128632686" sldId="256"/>
        </pc:sldMkLst>
        <pc:spChg chg="mod ord">
          <ac:chgData name="Kshitij Srivastava" userId="9ca786a045148134" providerId="Windows Live" clId="Web-{1E1A83D0-DB60-4232-B2B3-B642D58048BB}" dt="2021-05-01T13:36:28.541" v="62"/>
          <ac:spMkLst>
            <pc:docMk/>
            <pc:sldMk cId="128632686" sldId="256"/>
            <ac:spMk id="2" creationId="{00000000-0000-0000-0000-000000000000}"/>
          </ac:spMkLst>
        </pc:spChg>
        <pc:spChg chg="del mod ord">
          <ac:chgData name="Kshitij Srivastava" userId="9ca786a045148134" providerId="Windows Live" clId="Web-{1E1A83D0-DB60-4232-B2B3-B642D58048BB}" dt="2021-05-01T13:41:31.808" v="174"/>
          <ac:spMkLst>
            <pc:docMk/>
            <pc:sldMk cId="128632686" sldId="256"/>
            <ac:spMk id="3" creationId="{00000000-0000-0000-0000-000000000000}"/>
          </ac:spMkLst>
        </pc:spChg>
        <pc:spChg chg="add del">
          <ac:chgData name="Kshitij Srivastava" userId="9ca786a045148134" providerId="Windows Live" clId="Web-{1E1A83D0-DB60-4232-B2B3-B642D58048BB}" dt="2021-05-01T13:12:44.523" v="54"/>
          <ac:spMkLst>
            <pc:docMk/>
            <pc:sldMk cId="128632686" sldId="256"/>
            <ac:spMk id="5" creationId="{F2E5B6AE-5EFE-45F0-A2AE-ED771CA3D7DD}"/>
          </ac:spMkLst>
        </pc:spChg>
        <pc:spChg chg="add del">
          <ac:chgData name="Kshitij Srivastava" userId="9ca786a045148134" providerId="Windows Live" clId="Web-{1E1A83D0-DB60-4232-B2B3-B642D58048BB}" dt="2021-05-01T13:36:05.541" v="61"/>
          <ac:spMkLst>
            <pc:docMk/>
            <pc:sldMk cId="128632686" sldId="256"/>
            <ac:spMk id="8" creationId="{1DB043B4-68C6-45B9-82AC-A5800EADB8DB}"/>
          </ac:spMkLst>
        </pc:spChg>
        <pc:spChg chg="add del">
          <ac:chgData name="Kshitij Srivastava" userId="9ca786a045148134" providerId="Windows Live" clId="Web-{1E1A83D0-DB60-4232-B2B3-B642D58048BB}" dt="2021-05-01T13:12:37.086" v="48"/>
          <ac:spMkLst>
            <pc:docMk/>
            <pc:sldMk cId="128632686" sldId="256"/>
            <ac:spMk id="9" creationId="{E2CFBC99-FB8F-41F7-A81D-A5288D688D79}"/>
          </ac:spMkLst>
        </pc:spChg>
        <pc:spChg chg="add del">
          <ac:chgData name="Kshitij Srivastava" userId="9ca786a045148134" providerId="Windows Live" clId="Web-{1E1A83D0-DB60-4232-B2B3-B642D58048BB}" dt="2021-05-01T13:12:37.086" v="48"/>
          <ac:spMkLst>
            <pc:docMk/>
            <pc:sldMk cId="128632686" sldId="256"/>
            <ac:spMk id="11" creationId="{1EF86BFA-9133-4F6B-98BE-1CBB87EB62F5}"/>
          </ac:spMkLst>
        </pc:spChg>
        <pc:spChg chg="add del">
          <ac:chgData name="Kshitij Srivastava" userId="9ca786a045148134" providerId="Windows Live" clId="Web-{1E1A83D0-DB60-4232-B2B3-B642D58048BB}" dt="2021-05-01T13:36:05.541" v="61"/>
          <ac:spMkLst>
            <pc:docMk/>
            <pc:sldMk cId="128632686" sldId="256"/>
            <ac:spMk id="12" creationId="{5337EA23-6703-4C96-9EEB-A408CBDD67BD}"/>
          </ac:spMkLst>
        </pc:spChg>
        <pc:spChg chg="add">
          <ac:chgData name="Kshitij Srivastava" userId="9ca786a045148134" providerId="Windows Live" clId="Web-{1E1A83D0-DB60-4232-B2B3-B642D58048BB}" dt="2021-05-01T13:36:28.541" v="62"/>
          <ac:spMkLst>
            <pc:docMk/>
            <pc:sldMk cId="128632686" sldId="256"/>
            <ac:spMk id="15" creationId="{A9286AD2-18A9-4868-A4E3-7A2097A20810}"/>
          </ac:spMkLst>
        </pc:spChg>
        <pc:picChg chg="add del">
          <ac:chgData name="Kshitij Srivastava" userId="9ca786a045148134" providerId="Windows Live" clId="Web-{1E1A83D0-DB60-4232-B2B3-B642D58048BB}" dt="2021-05-01T13:12:37.086" v="48"/>
          <ac:picMkLst>
            <pc:docMk/>
            <pc:sldMk cId="128632686" sldId="256"/>
            <ac:picMk id="4" creationId="{C283023C-54C6-44E4-90A1-7D9F71A986CD}"/>
          </ac:picMkLst>
        </pc:picChg>
        <pc:picChg chg="add del">
          <ac:chgData name="Kshitij Srivastava" userId="9ca786a045148134" providerId="Windows Live" clId="Web-{1E1A83D0-DB60-4232-B2B3-B642D58048BB}" dt="2021-05-01T13:12:44.523" v="54"/>
          <ac:picMkLst>
            <pc:docMk/>
            <pc:sldMk cId="128632686" sldId="256"/>
            <ac:picMk id="7" creationId="{4584858E-A16D-4642-B2DD-CDC26EDA38DC}"/>
          </ac:picMkLst>
        </pc:picChg>
        <pc:picChg chg="add mod">
          <ac:chgData name="Kshitij Srivastava" userId="9ca786a045148134" providerId="Windows Live" clId="Web-{1E1A83D0-DB60-4232-B2B3-B642D58048BB}" dt="2021-05-01T13:36:28.541" v="62"/>
          <ac:picMkLst>
            <pc:docMk/>
            <pc:sldMk cId="128632686" sldId="256"/>
            <ac:picMk id="10" creationId="{F8D6CDF1-665C-4971-92F2-EEE04DB850A6}"/>
          </ac:picMkLst>
        </pc:picChg>
        <pc:cxnChg chg="add del">
          <ac:chgData name="Kshitij Srivastava" userId="9ca786a045148134" providerId="Windows Live" clId="Web-{1E1A83D0-DB60-4232-B2B3-B642D58048BB}" dt="2021-05-01T13:12:44.523" v="54"/>
          <ac:cxnSpMkLst>
            <pc:docMk/>
            <pc:sldMk cId="128632686" sldId="256"/>
            <ac:cxnSpMk id="6" creationId="{D255B435-D9F3-4A31-B89E-36741390DB4B}"/>
          </ac:cxnSpMkLst>
        </pc:cxnChg>
        <pc:cxnChg chg="add">
          <ac:chgData name="Kshitij Srivastava" userId="9ca786a045148134" providerId="Windows Live" clId="Web-{1E1A83D0-DB60-4232-B2B3-B642D58048BB}" dt="2021-05-01T13:36:28.541" v="62"/>
          <ac:cxnSpMkLst>
            <pc:docMk/>
            <pc:sldMk cId="128632686" sldId="256"/>
            <ac:cxnSpMk id="17" creationId="{E7A7CD63-7EC3-44F3-95D0-595C4019FF24}"/>
          </ac:cxnSpMkLst>
        </pc:cxnChg>
      </pc:sldChg>
      <pc:sldChg chg="addSp modSp new mod ord modClrScheme chgLayout">
        <pc:chgData name="Kshitij Srivastava" userId="9ca786a045148134" providerId="Windows Live" clId="Web-{1E1A83D0-DB60-4232-B2B3-B642D58048BB}" dt="2021-05-01T13:40:49.136" v="173" actId="20577"/>
        <pc:sldMkLst>
          <pc:docMk/>
          <pc:sldMk cId="3160674845" sldId="257"/>
        </pc:sldMkLst>
        <pc:spChg chg="mod ord">
          <ac:chgData name="Kshitij Srivastava" userId="9ca786a045148134" providerId="Windows Live" clId="Web-{1E1A83D0-DB60-4232-B2B3-B642D58048BB}" dt="2021-05-01T13:38:22.338" v="131" actId="20577"/>
          <ac:spMkLst>
            <pc:docMk/>
            <pc:sldMk cId="3160674845" sldId="257"/>
            <ac:spMk id="2" creationId="{CA30D181-F3CB-45B9-A629-1243FD60A231}"/>
          </ac:spMkLst>
        </pc:spChg>
        <pc:spChg chg="mod ord">
          <ac:chgData name="Kshitij Srivastava" userId="9ca786a045148134" providerId="Windows Live" clId="Web-{1E1A83D0-DB60-4232-B2B3-B642D58048BB}" dt="2021-05-01T13:36:05.541" v="61"/>
          <ac:spMkLst>
            <pc:docMk/>
            <pc:sldMk cId="3160674845" sldId="257"/>
            <ac:spMk id="3" creationId="{8B3CAADF-1446-474C-9B4A-10EB6EFE6861}"/>
          </ac:spMkLst>
        </pc:spChg>
        <pc:spChg chg="add mod">
          <ac:chgData name="Kshitij Srivastava" userId="9ca786a045148134" providerId="Windows Live" clId="Web-{1E1A83D0-DB60-4232-B2B3-B642D58048BB}" dt="2021-05-01T13:40:18.526" v="150" actId="1076"/>
          <ac:spMkLst>
            <pc:docMk/>
            <pc:sldMk cId="3160674845" sldId="257"/>
            <ac:spMk id="4" creationId="{B4E951B4-2C97-48E5-A297-A0FF4F921814}"/>
          </ac:spMkLst>
        </pc:spChg>
        <pc:spChg chg="add mod">
          <ac:chgData name="Kshitij Srivastava" userId="9ca786a045148134" providerId="Windows Live" clId="Web-{1E1A83D0-DB60-4232-B2B3-B642D58048BB}" dt="2021-05-01T13:40:49.136" v="173" actId="20577"/>
          <ac:spMkLst>
            <pc:docMk/>
            <pc:sldMk cId="3160674845" sldId="257"/>
            <ac:spMk id="6" creationId="{FD989DCE-0269-4FE4-BC18-87A0C661E2A4}"/>
          </ac:spMkLst>
        </pc:spChg>
        <pc:cxnChg chg="add mod">
          <ac:chgData name="Kshitij Srivastava" userId="9ca786a045148134" providerId="Windows Live" clId="Web-{1E1A83D0-DB60-4232-B2B3-B642D58048BB}" dt="2021-05-01T13:40:25.479" v="152" actId="1076"/>
          <ac:cxnSpMkLst>
            <pc:docMk/>
            <pc:sldMk cId="3160674845" sldId="257"/>
            <ac:cxnSpMk id="5" creationId="{5DB8EDC6-356C-4E0C-9232-85314EFC2C09}"/>
          </ac:cxnSpMkLst>
        </pc:cxnChg>
      </pc:sldChg>
      <pc:sldChg chg="modSp new">
        <pc:chgData name="Kshitij Srivastava" userId="9ca786a045148134" providerId="Windows Live" clId="Web-{1E1A83D0-DB60-4232-B2B3-B642D58048BB}" dt="2021-05-01T13:38:00.682" v="112" actId="20577"/>
        <pc:sldMkLst>
          <pc:docMk/>
          <pc:sldMk cId="3455227531" sldId="258"/>
        </pc:sldMkLst>
        <pc:spChg chg="mod">
          <ac:chgData name="Kshitij Srivastava" userId="9ca786a045148134" providerId="Windows Live" clId="Web-{1E1A83D0-DB60-4232-B2B3-B642D58048BB}" dt="2021-05-01T13:38:00.682" v="112" actId="20577"/>
          <ac:spMkLst>
            <pc:docMk/>
            <pc:sldMk cId="3455227531" sldId="258"/>
            <ac:spMk id="2" creationId="{ED358178-E10F-42E4-AF96-0E1F0E8E3EBE}"/>
          </ac:spMkLst>
        </pc:spChg>
      </pc:sldChg>
      <pc:sldChg chg="new">
        <pc:chgData name="Kshitij Srivastava" userId="9ca786a045148134" providerId="Windows Live" clId="Web-{1E1A83D0-DB60-4232-B2B3-B642D58048BB}" dt="2021-05-01T13:38:29.276" v="132"/>
        <pc:sldMkLst>
          <pc:docMk/>
          <pc:sldMk cId="1352602686" sldId="259"/>
        </pc:sldMkLst>
      </pc:sldChg>
      <pc:sldMasterChg chg="add del addSldLayout delSldLayout">
        <pc:chgData name="Kshitij Srivastava" userId="9ca786a045148134" providerId="Windows Live" clId="Web-{1E1A83D0-DB60-4232-B2B3-B642D58048BB}" dt="2021-05-01T13:12:44.632" v="55"/>
        <pc:sldMasterMkLst>
          <pc:docMk/>
          <pc:sldMasterMk cId="0" sldId="2147483648"/>
        </pc:sldMasterMkLst>
        <pc:sldLayoutChg chg="add del">
          <pc:chgData name="Kshitij Srivastava" userId="9ca786a045148134" providerId="Windows Live" clId="Web-{1E1A83D0-DB60-4232-B2B3-B642D58048BB}" dt="2021-05-01T13:12:44.632" v="55"/>
          <pc:sldLayoutMkLst>
            <pc:docMk/>
            <pc:sldMasterMk cId="0" sldId="2147483648"/>
            <pc:sldLayoutMk cId="0" sldId="2147483649"/>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0"/>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1"/>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2"/>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3"/>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4"/>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5"/>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6"/>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7"/>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8"/>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9"/>
          </pc:sldLayoutMkLst>
        </pc:sldLayoutChg>
      </pc:sldMasterChg>
      <pc:sldMasterChg chg="add del replId addSldLayout delSldLayout">
        <pc:chgData name="Kshitij Srivastava" userId="9ca786a045148134" providerId="Windows Live" clId="Web-{1E1A83D0-DB60-4232-B2B3-B642D58048BB}" dt="2021-05-01T13:12:37.086" v="48"/>
        <pc:sldMasterMkLst>
          <pc:docMk/>
          <pc:sldMasterMk cId="1140169802" sldId="2147483660"/>
        </pc:sldMasterMkLst>
        <pc:sldLayoutChg chg="add del">
          <pc:chgData name="Kshitij Srivastava" userId="9ca786a045148134" providerId="Windows Live" clId="Web-{1E1A83D0-DB60-4232-B2B3-B642D58048BB}" dt="2021-05-01T13:12:37.086" v="48"/>
          <pc:sldLayoutMkLst>
            <pc:docMk/>
            <pc:sldMasterMk cId="1140169802" sldId="2147483660"/>
            <pc:sldLayoutMk cId="4104196320" sldId="2147483661"/>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2687371567" sldId="2147483662"/>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4166310115" sldId="2147483663"/>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1672515931" sldId="2147483664"/>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2219874481" sldId="2147483665"/>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3402807476" sldId="2147483666"/>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1734978255" sldId="2147483667"/>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424098683" sldId="2147483668"/>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2119408063" sldId="2147483669"/>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1426113549" sldId="2147483670"/>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3009579440" sldId="2147483671"/>
          </pc:sldLayoutMkLst>
        </pc:sldLayoutChg>
      </pc:sldMasterChg>
      <pc:sldMasterChg chg="add del addSldLayout delSldLayout">
        <pc:chgData name="Kshitij Srivastava" userId="9ca786a045148134" providerId="Windows Live" clId="Web-{1E1A83D0-DB60-4232-B2B3-B642D58048BB}" dt="2021-05-01T13:12:44.523" v="54"/>
        <pc:sldMasterMkLst>
          <pc:docMk/>
          <pc:sldMasterMk cId="1516878966" sldId="2147483673"/>
        </pc:sldMasterMkLst>
        <pc:sldLayoutChg chg="add del">
          <pc:chgData name="Kshitij Srivastava" userId="9ca786a045148134" providerId="Windows Live" clId="Web-{1E1A83D0-DB60-4232-B2B3-B642D58048BB}" dt="2021-05-01T13:12:44.523" v="54"/>
          <pc:sldLayoutMkLst>
            <pc:docMk/>
            <pc:sldMasterMk cId="1516878966" sldId="2147483673"/>
            <pc:sldLayoutMk cId="2019729364" sldId="2147483662"/>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1362558137" sldId="2147483663"/>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720106519" sldId="2147483664"/>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2750955971" sldId="2147483665"/>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5462821" sldId="2147483666"/>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3555293182" sldId="2147483667"/>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2917275255" sldId="2147483668"/>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3107619811" sldId="2147483669"/>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2357978519" sldId="2147483670"/>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3915179873" sldId="2147483671"/>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4124726145" sldId="2147483672"/>
          </pc:sldLayoutMkLst>
        </pc:sldLayoutChg>
      </pc:sldMasterChg>
      <pc:sldMasterChg chg="add del addSldLayout delSldLayout">
        <pc:chgData name="Kshitij Srivastava" userId="9ca786a045148134" providerId="Windows Live" clId="Web-{1E1A83D0-DB60-4232-B2B3-B642D58048BB}" dt="2021-05-01T13:36:05.541" v="61"/>
        <pc:sldMasterMkLst>
          <pc:docMk/>
          <pc:sldMasterMk cId="2048594910" sldId="2147483686"/>
        </pc:sldMasterMkLst>
        <pc:sldLayoutChg chg="add del">
          <pc:chgData name="Kshitij Srivastava" userId="9ca786a045148134" providerId="Windows Live" clId="Web-{1E1A83D0-DB60-4232-B2B3-B642D58048BB}" dt="2021-05-01T13:36:05.541" v="61"/>
          <pc:sldLayoutMkLst>
            <pc:docMk/>
            <pc:sldMasterMk cId="2048594910" sldId="2147483686"/>
            <pc:sldLayoutMk cId="3540567083" sldId="2147483675"/>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425609034" sldId="2147483676"/>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2073228687" sldId="2147483677"/>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3109330931" sldId="2147483678"/>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4102465452" sldId="2147483679"/>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2407228041" sldId="2147483680"/>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3181099482" sldId="2147483681"/>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116075576" sldId="2147483682"/>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1225649386" sldId="2147483683"/>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741494500" sldId="2147483684"/>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3807783902" sldId="2147483685"/>
          </pc:sldLayoutMkLst>
        </pc:sldLayoutChg>
      </pc:sldMasterChg>
      <pc:sldMasterChg chg="add addSldLayout modSldLayout">
        <pc:chgData name="Kshitij Srivastava" userId="9ca786a045148134" providerId="Windows Live" clId="Web-{1E1A83D0-DB60-4232-B2B3-B642D58048BB}" dt="2021-05-01T13:36:05.541" v="61"/>
        <pc:sldMasterMkLst>
          <pc:docMk/>
          <pc:sldMasterMk cId="1610459857" sldId="2147483687"/>
        </pc:sldMasterMkLst>
        <pc:sldLayoutChg chg="add mod replId">
          <pc:chgData name="Kshitij Srivastava" userId="9ca786a045148134" providerId="Windows Live" clId="Web-{1E1A83D0-DB60-4232-B2B3-B642D58048BB}" dt="2021-05-01T13:36:05.541" v="61"/>
          <pc:sldLayoutMkLst>
            <pc:docMk/>
            <pc:sldMasterMk cId="1610459857" sldId="2147483687"/>
            <pc:sldLayoutMk cId="3564097484" sldId="2147483688"/>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778271220" sldId="2147483689"/>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500051537" sldId="2147483690"/>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558574960" sldId="2147483691"/>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764602269" sldId="2147483692"/>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1705146650" sldId="2147483693"/>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277141235" sldId="2147483694"/>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2821059908" sldId="2147483695"/>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354087213" sldId="2147483696"/>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4124919712" sldId="2147483697"/>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2936765971" sldId="2147483698"/>
          </pc:sldLayoutMkLst>
        </pc:sldLayoutChg>
      </pc:sldMasterChg>
    </pc:docChg>
  </pc:docChgLst>
  <pc:docChgLst>
    <pc:chgData name="Kshitij Srivastava" userId="9ca786a045148134" providerId="Windows Live" clId="Web-{724F6DA0-AE5A-4F07-9B44-7F725907832F}"/>
    <pc:docChg chg="modSld">
      <pc:chgData name="Kshitij Srivastava" userId="9ca786a045148134" providerId="Windows Live" clId="Web-{724F6DA0-AE5A-4F07-9B44-7F725907832F}" dt="2021-08-10T03:08:39.284" v="56" actId="1076"/>
      <pc:docMkLst>
        <pc:docMk/>
      </pc:docMkLst>
      <pc:sldChg chg="modSp">
        <pc:chgData name="Kshitij Srivastava" userId="9ca786a045148134" providerId="Windows Live" clId="Web-{724F6DA0-AE5A-4F07-9B44-7F725907832F}" dt="2021-08-10T03:08:39.284" v="56" actId="1076"/>
        <pc:sldMkLst>
          <pc:docMk/>
          <pc:sldMk cId="929336293" sldId="708"/>
        </pc:sldMkLst>
        <pc:spChg chg="mod">
          <ac:chgData name="Kshitij Srivastava" userId="9ca786a045148134" providerId="Windows Live" clId="Web-{724F6DA0-AE5A-4F07-9B44-7F725907832F}" dt="2021-08-10T03:08:39.284" v="56" actId="1076"/>
          <ac:spMkLst>
            <pc:docMk/>
            <pc:sldMk cId="929336293" sldId="708"/>
            <ac:spMk id="5" creationId="{BDDACA13-6047-47BF-BC92-910B529E02FC}"/>
          </ac:spMkLst>
        </pc:spChg>
        <pc:picChg chg="mod">
          <ac:chgData name="Kshitij Srivastava" userId="9ca786a045148134" providerId="Windows Live" clId="Web-{724F6DA0-AE5A-4F07-9B44-7F725907832F}" dt="2021-08-10T03:07:51.299" v="54" actId="1076"/>
          <ac:picMkLst>
            <pc:docMk/>
            <pc:sldMk cId="929336293" sldId="708"/>
            <ac:picMk id="4" creationId="{5ACB4A79-945F-45AD-A1DA-8FA71E4A11C3}"/>
          </ac:picMkLst>
        </pc:picChg>
      </pc:sldChg>
      <pc:sldChg chg="addSp delSp modSp mod modClrScheme chgLayout">
        <pc:chgData name="Kshitij Srivastava" userId="9ca786a045148134" providerId="Windows Live" clId="Web-{724F6DA0-AE5A-4F07-9B44-7F725907832F}" dt="2021-08-10T03:01:56.135" v="27"/>
        <pc:sldMkLst>
          <pc:docMk/>
          <pc:sldMk cId="1706860935" sldId="714"/>
        </pc:sldMkLst>
        <pc:spChg chg="del mod ord">
          <ac:chgData name="Kshitij Srivastava" userId="9ca786a045148134" providerId="Windows Live" clId="Web-{724F6DA0-AE5A-4F07-9B44-7F725907832F}" dt="2021-08-10T03:01:30.947" v="2"/>
          <ac:spMkLst>
            <pc:docMk/>
            <pc:sldMk cId="1706860935" sldId="714"/>
            <ac:spMk id="2" creationId="{14CEBCF6-2017-4820-9C12-7D706BC26B05}"/>
          </ac:spMkLst>
        </pc:spChg>
        <pc:spChg chg="add del mod">
          <ac:chgData name="Kshitij Srivastava" userId="9ca786a045148134" providerId="Windows Live" clId="Web-{724F6DA0-AE5A-4F07-9B44-7F725907832F}" dt="2021-08-10T03:01:56.135" v="27"/>
          <ac:spMkLst>
            <pc:docMk/>
            <pc:sldMk cId="1706860935" sldId="714"/>
            <ac:spMk id="3" creationId="{512FD38A-3C5C-45C2-B1F9-EFA9E4FF2DC5}"/>
          </ac:spMkLst>
        </pc:spChg>
        <pc:spChg chg="mod">
          <ac:chgData name="Kshitij Srivastava" userId="9ca786a045148134" providerId="Windows Live" clId="Web-{724F6DA0-AE5A-4F07-9B44-7F725907832F}" dt="2021-08-10T03:01:53.354" v="14" actId="1076"/>
          <ac:spMkLst>
            <pc:docMk/>
            <pc:sldMk cId="1706860935" sldId="714"/>
            <ac:spMk id="24" creationId="{1646F369-B500-4382-86E3-45152CBC63BF}"/>
          </ac:spMkLst>
        </pc:spChg>
        <pc:spChg chg="mod">
          <ac:chgData name="Kshitij Srivastava" userId="9ca786a045148134" providerId="Windows Live" clId="Web-{724F6DA0-AE5A-4F07-9B44-7F725907832F}" dt="2021-08-10T03:01:53.369" v="15" actId="1076"/>
          <ac:spMkLst>
            <pc:docMk/>
            <pc:sldMk cId="1706860935" sldId="714"/>
            <ac:spMk id="26" creationId="{C9D8CA12-3443-4FBF-BF52-6F7AA76294D8}"/>
          </ac:spMkLst>
        </pc:spChg>
        <pc:spChg chg="mod">
          <ac:chgData name="Kshitij Srivastava" userId="9ca786a045148134" providerId="Windows Live" clId="Web-{724F6DA0-AE5A-4F07-9B44-7F725907832F}" dt="2021-08-10T03:01:53.369" v="16" actId="1076"/>
          <ac:spMkLst>
            <pc:docMk/>
            <pc:sldMk cId="1706860935" sldId="714"/>
            <ac:spMk id="28" creationId="{4250814C-9D99-4D2D-BDAD-50B3AA456DCE}"/>
          </ac:spMkLst>
        </pc:spChg>
        <pc:spChg chg="mod">
          <ac:chgData name="Kshitij Srivastava" userId="9ca786a045148134" providerId="Windows Live" clId="Web-{724F6DA0-AE5A-4F07-9B44-7F725907832F}" dt="2021-08-10T03:01:53.400" v="24" actId="1076"/>
          <ac:spMkLst>
            <pc:docMk/>
            <pc:sldMk cId="1706860935" sldId="714"/>
            <ac:spMk id="38" creationId="{E1DFED6E-7919-45A1-A0D6-EC49365AAC60}"/>
          </ac:spMkLst>
        </pc:spChg>
        <pc:spChg chg="mod">
          <ac:chgData name="Kshitij Srivastava" userId="9ca786a045148134" providerId="Windows Live" clId="Web-{724F6DA0-AE5A-4F07-9B44-7F725907832F}" dt="2021-08-10T03:01:53.416" v="25" actId="1076"/>
          <ac:spMkLst>
            <pc:docMk/>
            <pc:sldMk cId="1706860935" sldId="714"/>
            <ac:spMk id="40" creationId="{9B51CD18-4D97-4211-93F2-3F4BF739DC28}"/>
          </ac:spMkLst>
        </pc:spChg>
        <pc:picChg chg="mod">
          <ac:chgData name="Kshitij Srivastava" userId="9ca786a045148134" providerId="Windows Live" clId="Web-{724F6DA0-AE5A-4F07-9B44-7F725907832F}" dt="2021-08-10T03:01:53.307" v="4" actId="1076"/>
          <ac:picMkLst>
            <pc:docMk/>
            <pc:sldMk cId="1706860935" sldId="714"/>
            <ac:picMk id="4" creationId="{F9BDBF00-F5A7-47FF-AC3A-37B6502F1FFC}"/>
          </ac:picMkLst>
        </pc:picChg>
        <pc:picChg chg="mod">
          <ac:chgData name="Kshitij Srivastava" userId="9ca786a045148134" providerId="Windows Live" clId="Web-{724F6DA0-AE5A-4F07-9B44-7F725907832F}" dt="2021-08-10T03:01:53.307" v="5" actId="1076"/>
          <ac:picMkLst>
            <pc:docMk/>
            <pc:sldMk cId="1706860935" sldId="714"/>
            <ac:picMk id="6" creationId="{772DA26C-E76B-4485-AF95-559AD9173A2B}"/>
          </ac:picMkLst>
        </pc:picChg>
        <pc:picChg chg="mod">
          <ac:chgData name="Kshitij Srivastava" userId="9ca786a045148134" providerId="Windows Live" clId="Web-{724F6DA0-AE5A-4F07-9B44-7F725907832F}" dt="2021-08-10T03:01:53.322" v="6" actId="1076"/>
          <ac:picMkLst>
            <pc:docMk/>
            <pc:sldMk cId="1706860935" sldId="714"/>
            <ac:picMk id="8" creationId="{14680A12-0BFF-4688-9F38-A856B98751C2}"/>
          </ac:picMkLst>
        </pc:picChg>
        <pc:picChg chg="mod">
          <ac:chgData name="Kshitij Srivastava" userId="9ca786a045148134" providerId="Windows Live" clId="Web-{724F6DA0-AE5A-4F07-9B44-7F725907832F}" dt="2021-08-10T03:01:53.369" v="17" actId="1076"/>
          <ac:picMkLst>
            <pc:docMk/>
            <pc:sldMk cId="1706860935" sldId="714"/>
            <ac:picMk id="30" creationId="{DC81C344-0169-443B-8FD2-7DB8A098D269}"/>
          </ac:picMkLst>
        </pc:picChg>
        <pc:picChg chg="mod">
          <ac:chgData name="Kshitij Srivastava" userId="9ca786a045148134" providerId="Windows Live" clId="Web-{724F6DA0-AE5A-4F07-9B44-7F725907832F}" dt="2021-08-10T03:01:53.385" v="18" actId="1076"/>
          <ac:picMkLst>
            <pc:docMk/>
            <pc:sldMk cId="1706860935" sldId="714"/>
            <ac:picMk id="31" creationId="{5EEF55B2-7D2F-43DB-A514-FA007917A8C1}"/>
          </ac:picMkLst>
        </pc:picChg>
        <pc:picChg chg="mod">
          <ac:chgData name="Kshitij Srivastava" userId="9ca786a045148134" providerId="Windows Live" clId="Web-{724F6DA0-AE5A-4F07-9B44-7F725907832F}" dt="2021-08-10T03:01:53.385" v="19" actId="1076"/>
          <ac:picMkLst>
            <pc:docMk/>
            <pc:sldMk cId="1706860935" sldId="714"/>
            <ac:picMk id="32" creationId="{43A09305-ED6E-41A0-BD30-F6532C37FC25}"/>
          </ac:picMkLst>
        </pc:picChg>
        <pc:picChg chg="mod">
          <ac:chgData name="Kshitij Srivastava" userId="9ca786a045148134" providerId="Windows Live" clId="Web-{724F6DA0-AE5A-4F07-9B44-7F725907832F}" dt="2021-08-10T03:01:53.385" v="20" actId="1076"/>
          <ac:picMkLst>
            <pc:docMk/>
            <pc:sldMk cId="1706860935" sldId="714"/>
            <ac:picMk id="33" creationId="{8CDD1505-B8BE-45EA-B3AB-73EECE9A8311}"/>
          </ac:picMkLst>
        </pc:picChg>
        <pc:picChg chg="mod">
          <ac:chgData name="Kshitij Srivastava" userId="9ca786a045148134" providerId="Windows Live" clId="Web-{724F6DA0-AE5A-4F07-9B44-7F725907832F}" dt="2021-08-10T03:01:53.400" v="21" actId="1076"/>
          <ac:picMkLst>
            <pc:docMk/>
            <pc:sldMk cId="1706860935" sldId="714"/>
            <ac:picMk id="34" creationId="{F1D90CD6-C10C-4E02-AC2F-9149DFCC5036}"/>
          </ac:picMkLst>
        </pc:picChg>
        <pc:picChg chg="mod">
          <ac:chgData name="Kshitij Srivastava" userId="9ca786a045148134" providerId="Windows Live" clId="Web-{724F6DA0-AE5A-4F07-9B44-7F725907832F}" dt="2021-08-10T03:01:53.400" v="22" actId="1076"/>
          <ac:picMkLst>
            <pc:docMk/>
            <pc:sldMk cId="1706860935" sldId="714"/>
            <ac:picMk id="35" creationId="{1F337A30-9FA5-43EB-979D-07E62FF8C3B8}"/>
          </ac:picMkLst>
        </pc:picChg>
        <pc:picChg chg="mod">
          <ac:chgData name="Kshitij Srivastava" userId="9ca786a045148134" providerId="Windows Live" clId="Web-{724F6DA0-AE5A-4F07-9B44-7F725907832F}" dt="2021-08-10T03:01:53.400" v="23" actId="1076"/>
          <ac:picMkLst>
            <pc:docMk/>
            <pc:sldMk cId="1706860935" sldId="714"/>
            <ac:picMk id="36" creationId="{9997C792-F39F-4EE1-8615-9E3631CDB36B}"/>
          </ac:picMkLst>
        </pc:picChg>
        <pc:cxnChg chg="mod">
          <ac:chgData name="Kshitij Srivastava" userId="9ca786a045148134" providerId="Windows Live" clId="Web-{724F6DA0-AE5A-4F07-9B44-7F725907832F}" dt="2021-08-10T03:01:53.322" v="7" actId="1076"/>
          <ac:cxnSpMkLst>
            <pc:docMk/>
            <pc:sldMk cId="1706860935" sldId="714"/>
            <ac:cxnSpMk id="10" creationId="{4407BDD8-9BEB-437B-9FE7-81877BDBF40B}"/>
          </ac:cxnSpMkLst>
        </pc:cxnChg>
        <pc:cxnChg chg="mod">
          <ac:chgData name="Kshitij Srivastava" userId="9ca786a045148134" providerId="Windows Live" clId="Web-{724F6DA0-AE5A-4F07-9B44-7F725907832F}" dt="2021-08-10T03:01:53.322" v="8" actId="1076"/>
          <ac:cxnSpMkLst>
            <pc:docMk/>
            <pc:sldMk cId="1706860935" sldId="714"/>
            <ac:cxnSpMk id="12" creationId="{7E323F7F-66B1-4013-8D22-FA2D02E8B1DD}"/>
          </ac:cxnSpMkLst>
        </pc:cxnChg>
        <pc:cxnChg chg="mod">
          <ac:chgData name="Kshitij Srivastava" userId="9ca786a045148134" providerId="Windows Live" clId="Web-{724F6DA0-AE5A-4F07-9B44-7F725907832F}" dt="2021-08-10T03:01:53.338" v="9" actId="1076"/>
          <ac:cxnSpMkLst>
            <pc:docMk/>
            <pc:sldMk cId="1706860935" sldId="714"/>
            <ac:cxnSpMk id="14" creationId="{33891CD7-F0A6-4191-AE3A-766475134E1A}"/>
          </ac:cxnSpMkLst>
        </pc:cxnChg>
        <pc:cxnChg chg="mod">
          <ac:chgData name="Kshitij Srivastava" userId="9ca786a045148134" providerId="Windows Live" clId="Web-{724F6DA0-AE5A-4F07-9B44-7F725907832F}" dt="2021-08-10T03:01:53.338" v="10" actId="1076"/>
          <ac:cxnSpMkLst>
            <pc:docMk/>
            <pc:sldMk cId="1706860935" sldId="714"/>
            <ac:cxnSpMk id="16" creationId="{06251A9A-8187-48E3-AA3B-BC90950130AA}"/>
          </ac:cxnSpMkLst>
        </pc:cxnChg>
        <pc:cxnChg chg="mod">
          <ac:chgData name="Kshitij Srivastava" userId="9ca786a045148134" providerId="Windows Live" clId="Web-{724F6DA0-AE5A-4F07-9B44-7F725907832F}" dt="2021-08-10T03:01:53.338" v="11" actId="1076"/>
          <ac:cxnSpMkLst>
            <pc:docMk/>
            <pc:sldMk cId="1706860935" sldId="714"/>
            <ac:cxnSpMk id="18" creationId="{FCCA2CF1-9098-4E06-AD96-DA3341868200}"/>
          </ac:cxnSpMkLst>
        </pc:cxnChg>
        <pc:cxnChg chg="mod">
          <ac:chgData name="Kshitij Srivastava" userId="9ca786a045148134" providerId="Windows Live" clId="Web-{724F6DA0-AE5A-4F07-9B44-7F725907832F}" dt="2021-08-10T03:01:53.354" v="12" actId="1076"/>
          <ac:cxnSpMkLst>
            <pc:docMk/>
            <pc:sldMk cId="1706860935" sldId="714"/>
            <ac:cxnSpMk id="20" creationId="{469AE286-4AE5-4C46-ABFF-7D44140E7CDA}"/>
          </ac:cxnSpMkLst>
        </pc:cxnChg>
        <pc:cxnChg chg="mod">
          <ac:chgData name="Kshitij Srivastava" userId="9ca786a045148134" providerId="Windows Live" clId="Web-{724F6DA0-AE5A-4F07-9B44-7F725907832F}" dt="2021-08-10T03:01:53.354" v="13" actId="1076"/>
          <ac:cxnSpMkLst>
            <pc:docMk/>
            <pc:sldMk cId="1706860935" sldId="714"/>
            <ac:cxnSpMk id="22" creationId="{DAD5201D-2A11-412A-A94D-E98C9CFAC6C7}"/>
          </ac:cxnSpMkLst>
        </pc:cxnChg>
      </pc:sldChg>
      <pc:sldChg chg="addSp delSp modSp mod modClrScheme chgLayout">
        <pc:chgData name="Kshitij Srivastava" userId="9ca786a045148134" providerId="Windows Live" clId="Web-{724F6DA0-AE5A-4F07-9B44-7F725907832F}" dt="2021-08-10T03:03:17.621" v="51" actId="1076"/>
        <pc:sldMkLst>
          <pc:docMk/>
          <pc:sldMk cId="2473750845" sldId="716"/>
        </pc:sldMkLst>
        <pc:spChg chg="del">
          <ac:chgData name="Kshitij Srivastava" userId="9ca786a045148134" providerId="Windows Live" clId="Web-{724F6DA0-AE5A-4F07-9B44-7F725907832F}" dt="2021-08-10T03:02:40.917" v="28"/>
          <ac:spMkLst>
            <pc:docMk/>
            <pc:sldMk cId="2473750845" sldId="716"/>
            <ac:spMk id="2" creationId="{14CEBCF6-2017-4820-9C12-7D706BC26B05}"/>
          </ac:spMkLst>
        </pc:spChg>
        <pc:spChg chg="add del mod">
          <ac:chgData name="Kshitij Srivastava" userId="9ca786a045148134" providerId="Windows Live" clId="Web-{724F6DA0-AE5A-4F07-9B44-7F725907832F}" dt="2021-08-10T03:02:51.120" v="29"/>
          <ac:spMkLst>
            <pc:docMk/>
            <pc:sldMk cId="2473750845" sldId="716"/>
            <ac:spMk id="7" creationId="{31C3BB74-04BE-4680-8AC3-02D0ACC9FC77}"/>
          </ac:spMkLst>
        </pc:spChg>
        <pc:spChg chg="mod">
          <ac:chgData name="Kshitij Srivastava" userId="9ca786a045148134" providerId="Windows Live" clId="Web-{724F6DA0-AE5A-4F07-9B44-7F725907832F}" dt="2021-08-10T03:03:17.574" v="40" actId="1076"/>
          <ac:spMkLst>
            <pc:docMk/>
            <pc:sldMk cId="2473750845" sldId="716"/>
            <ac:spMk id="24" creationId="{1646F369-B500-4382-86E3-45152CBC63BF}"/>
          </ac:spMkLst>
        </pc:spChg>
        <pc:spChg chg="mod">
          <ac:chgData name="Kshitij Srivastava" userId="9ca786a045148134" providerId="Windows Live" clId="Web-{724F6DA0-AE5A-4F07-9B44-7F725907832F}" dt="2021-08-10T03:03:17.574" v="41" actId="1076"/>
          <ac:spMkLst>
            <pc:docMk/>
            <pc:sldMk cId="2473750845" sldId="716"/>
            <ac:spMk id="26" creationId="{C9D8CA12-3443-4FBF-BF52-6F7AA76294D8}"/>
          </ac:spMkLst>
        </pc:spChg>
        <pc:spChg chg="mod">
          <ac:chgData name="Kshitij Srivastava" userId="9ca786a045148134" providerId="Windows Live" clId="Web-{724F6DA0-AE5A-4F07-9B44-7F725907832F}" dt="2021-08-10T03:03:17.574" v="42" actId="1076"/>
          <ac:spMkLst>
            <pc:docMk/>
            <pc:sldMk cId="2473750845" sldId="716"/>
            <ac:spMk id="28" creationId="{4250814C-9D99-4D2D-BDAD-50B3AA456DCE}"/>
          </ac:spMkLst>
        </pc:spChg>
        <pc:spChg chg="mod">
          <ac:chgData name="Kshitij Srivastava" userId="9ca786a045148134" providerId="Windows Live" clId="Web-{724F6DA0-AE5A-4F07-9B44-7F725907832F}" dt="2021-08-10T03:03:17.590" v="45" actId="1076"/>
          <ac:spMkLst>
            <pc:docMk/>
            <pc:sldMk cId="2473750845" sldId="716"/>
            <ac:spMk id="38" creationId="{E1DFED6E-7919-45A1-A0D6-EC49365AAC60}"/>
          </ac:spMkLst>
        </pc:spChg>
        <pc:spChg chg="mod">
          <ac:chgData name="Kshitij Srivastava" userId="9ca786a045148134" providerId="Windows Live" clId="Web-{724F6DA0-AE5A-4F07-9B44-7F725907832F}" dt="2021-08-10T03:03:17.590" v="46" actId="1076"/>
          <ac:spMkLst>
            <pc:docMk/>
            <pc:sldMk cId="2473750845" sldId="716"/>
            <ac:spMk id="40" creationId="{9B51CD18-4D97-4211-93F2-3F4BF739DC28}"/>
          </ac:spMkLst>
        </pc:spChg>
        <pc:picChg chg="mod">
          <ac:chgData name="Kshitij Srivastava" userId="9ca786a045148134" providerId="Windows Live" clId="Web-{724F6DA0-AE5A-4F07-9B44-7F725907832F}" dt="2021-08-10T03:03:17.512" v="30" actId="1076"/>
          <ac:picMkLst>
            <pc:docMk/>
            <pc:sldMk cId="2473750845" sldId="716"/>
            <ac:picMk id="4" creationId="{F9BDBF00-F5A7-47FF-AC3A-37B6502F1FFC}"/>
          </ac:picMkLst>
        </pc:picChg>
        <pc:picChg chg="mod">
          <ac:chgData name="Kshitij Srivastava" userId="9ca786a045148134" providerId="Windows Live" clId="Web-{724F6DA0-AE5A-4F07-9B44-7F725907832F}" dt="2021-08-10T03:03:17.605" v="47" actId="1076"/>
          <ac:picMkLst>
            <pc:docMk/>
            <pc:sldMk cId="2473750845" sldId="716"/>
            <ac:picMk id="5" creationId="{D6AC1F6D-EE6E-4797-9CA2-20092922E1F0}"/>
          </ac:picMkLst>
        </pc:picChg>
        <pc:picChg chg="mod">
          <ac:chgData name="Kshitij Srivastava" userId="9ca786a045148134" providerId="Windows Live" clId="Web-{724F6DA0-AE5A-4F07-9B44-7F725907832F}" dt="2021-08-10T03:03:17.527" v="31" actId="1076"/>
          <ac:picMkLst>
            <pc:docMk/>
            <pc:sldMk cId="2473750845" sldId="716"/>
            <ac:picMk id="6" creationId="{772DA26C-E76B-4485-AF95-559AD9173A2B}"/>
          </ac:picMkLst>
        </pc:picChg>
        <pc:picChg chg="mod">
          <ac:chgData name="Kshitij Srivastava" userId="9ca786a045148134" providerId="Windows Live" clId="Web-{724F6DA0-AE5A-4F07-9B44-7F725907832F}" dt="2021-08-10T03:03:17.527" v="32" actId="1076"/>
          <ac:picMkLst>
            <pc:docMk/>
            <pc:sldMk cId="2473750845" sldId="716"/>
            <ac:picMk id="8" creationId="{14680A12-0BFF-4688-9F38-A856B98751C2}"/>
          </ac:picMkLst>
        </pc:picChg>
        <pc:picChg chg="mod">
          <ac:chgData name="Kshitij Srivastava" userId="9ca786a045148134" providerId="Windows Live" clId="Web-{724F6DA0-AE5A-4F07-9B44-7F725907832F}" dt="2021-08-10T03:03:17.605" v="48" actId="1076"/>
          <ac:picMkLst>
            <pc:docMk/>
            <pc:sldMk cId="2473750845" sldId="716"/>
            <ac:picMk id="27" creationId="{D3A2D6FD-AECC-48BB-831D-B80B78973BCE}"/>
          </ac:picMkLst>
        </pc:picChg>
        <pc:picChg chg="mod">
          <ac:chgData name="Kshitij Srivastava" userId="9ca786a045148134" providerId="Windows Live" clId="Web-{724F6DA0-AE5A-4F07-9B44-7F725907832F}" dt="2021-08-10T03:03:17.605" v="49" actId="1076"/>
          <ac:picMkLst>
            <pc:docMk/>
            <pc:sldMk cId="2473750845" sldId="716"/>
            <ac:picMk id="29" creationId="{5419F54B-94F4-40F4-A84F-F1C7552381F9}"/>
          </ac:picMkLst>
        </pc:picChg>
        <pc:picChg chg="mod">
          <ac:chgData name="Kshitij Srivastava" userId="9ca786a045148134" providerId="Windows Live" clId="Web-{724F6DA0-AE5A-4F07-9B44-7F725907832F}" dt="2021-08-10T03:03:17.574" v="43" actId="1076"/>
          <ac:picMkLst>
            <pc:docMk/>
            <pc:sldMk cId="2473750845" sldId="716"/>
            <ac:picMk id="30" creationId="{DC81C344-0169-443B-8FD2-7DB8A098D269}"/>
          </ac:picMkLst>
        </pc:picChg>
        <pc:picChg chg="mod">
          <ac:chgData name="Kshitij Srivastava" userId="9ca786a045148134" providerId="Windows Live" clId="Web-{724F6DA0-AE5A-4F07-9B44-7F725907832F}" dt="2021-08-10T03:03:17.590" v="44" actId="1076"/>
          <ac:picMkLst>
            <pc:docMk/>
            <pc:sldMk cId="2473750845" sldId="716"/>
            <ac:picMk id="31" creationId="{5EEF55B2-7D2F-43DB-A514-FA007917A8C1}"/>
          </ac:picMkLst>
        </pc:picChg>
        <pc:picChg chg="mod">
          <ac:chgData name="Kshitij Srivastava" userId="9ca786a045148134" providerId="Windows Live" clId="Web-{724F6DA0-AE5A-4F07-9B44-7F725907832F}" dt="2021-08-10T03:03:17.605" v="50" actId="1076"/>
          <ac:picMkLst>
            <pc:docMk/>
            <pc:sldMk cId="2473750845" sldId="716"/>
            <ac:picMk id="37" creationId="{7C1784C7-B20A-4D36-9091-9FCA8C41CCE6}"/>
          </ac:picMkLst>
        </pc:picChg>
        <pc:picChg chg="mod">
          <ac:chgData name="Kshitij Srivastava" userId="9ca786a045148134" providerId="Windows Live" clId="Web-{724F6DA0-AE5A-4F07-9B44-7F725907832F}" dt="2021-08-10T03:03:17.621" v="51" actId="1076"/>
          <ac:picMkLst>
            <pc:docMk/>
            <pc:sldMk cId="2473750845" sldId="716"/>
            <ac:picMk id="39" creationId="{E1228E3C-84A2-4C79-B3BF-143D446E080D}"/>
          </ac:picMkLst>
        </pc:picChg>
        <pc:cxnChg chg="mod">
          <ac:chgData name="Kshitij Srivastava" userId="9ca786a045148134" providerId="Windows Live" clId="Web-{724F6DA0-AE5A-4F07-9B44-7F725907832F}" dt="2021-08-10T03:03:17.527" v="33" actId="1076"/>
          <ac:cxnSpMkLst>
            <pc:docMk/>
            <pc:sldMk cId="2473750845" sldId="716"/>
            <ac:cxnSpMk id="10" creationId="{4407BDD8-9BEB-437B-9FE7-81877BDBF40B}"/>
          </ac:cxnSpMkLst>
        </pc:cxnChg>
        <pc:cxnChg chg="mod">
          <ac:chgData name="Kshitij Srivastava" userId="9ca786a045148134" providerId="Windows Live" clId="Web-{724F6DA0-AE5A-4F07-9B44-7F725907832F}" dt="2021-08-10T03:03:17.543" v="34" actId="1076"/>
          <ac:cxnSpMkLst>
            <pc:docMk/>
            <pc:sldMk cId="2473750845" sldId="716"/>
            <ac:cxnSpMk id="12" creationId="{7E323F7F-66B1-4013-8D22-FA2D02E8B1DD}"/>
          </ac:cxnSpMkLst>
        </pc:cxnChg>
        <pc:cxnChg chg="mod">
          <ac:chgData name="Kshitij Srivastava" userId="9ca786a045148134" providerId="Windows Live" clId="Web-{724F6DA0-AE5A-4F07-9B44-7F725907832F}" dt="2021-08-10T03:03:17.543" v="35" actId="1076"/>
          <ac:cxnSpMkLst>
            <pc:docMk/>
            <pc:sldMk cId="2473750845" sldId="716"/>
            <ac:cxnSpMk id="14" creationId="{33891CD7-F0A6-4191-AE3A-766475134E1A}"/>
          </ac:cxnSpMkLst>
        </pc:cxnChg>
        <pc:cxnChg chg="mod">
          <ac:chgData name="Kshitij Srivastava" userId="9ca786a045148134" providerId="Windows Live" clId="Web-{724F6DA0-AE5A-4F07-9B44-7F725907832F}" dt="2021-08-10T03:03:17.543" v="36" actId="1076"/>
          <ac:cxnSpMkLst>
            <pc:docMk/>
            <pc:sldMk cId="2473750845" sldId="716"/>
            <ac:cxnSpMk id="16" creationId="{06251A9A-8187-48E3-AA3B-BC90950130AA}"/>
          </ac:cxnSpMkLst>
        </pc:cxnChg>
        <pc:cxnChg chg="mod">
          <ac:chgData name="Kshitij Srivastava" userId="9ca786a045148134" providerId="Windows Live" clId="Web-{724F6DA0-AE5A-4F07-9B44-7F725907832F}" dt="2021-08-10T03:03:17.559" v="37" actId="1076"/>
          <ac:cxnSpMkLst>
            <pc:docMk/>
            <pc:sldMk cId="2473750845" sldId="716"/>
            <ac:cxnSpMk id="18" creationId="{FCCA2CF1-9098-4E06-AD96-DA3341868200}"/>
          </ac:cxnSpMkLst>
        </pc:cxnChg>
        <pc:cxnChg chg="mod">
          <ac:chgData name="Kshitij Srivastava" userId="9ca786a045148134" providerId="Windows Live" clId="Web-{724F6DA0-AE5A-4F07-9B44-7F725907832F}" dt="2021-08-10T03:03:17.559" v="38" actId="1076"/>
          <ac:cxnSpMkLst>
            <pc:docMk/>
            <pc:sldMk cId="2473750845" sldId="716"/>
            <ac:cxnSpMk id="20" creationId="{469AE286-4AE5-4C46-ABFF-7D44140E7CDA}"/>
          </ac:cxnSpMkLst>
        </pc:cxnChg>
        <pc:cxnChg chg="mod">
          <ac:chgData name="Kshitij Srivastava" userId="9ca786a045148134" providerId="Windows Live" clId="Web-{724F6DA0-AE5A-4F07-9B44-7F725907832F}" dt="2021-08-10T03:03:17.559" v="39" actId="1076"/>
          <ac:cxnSpMkLst>
            <pc:docMk/>
            <pc:sldMk cId="2473750845" sldId="716"/>
            <ac:cxnSpMk id="22" creationId="{DAD5201D-2A11-412A-A94D-E98C9CFAC6C7}"/>
          </ac:cxnSpMkLst>
        </pc:cxnChg>
      </pc:sldChg>
    </pc:docChg>
  </pc:docChgLst>
  <pc:docChgLst>
    <pc:chgData name="Kshitij Srivastava" userId="9ca786a045148134" providerId="Windows Live" clId="Web-{7FAC8CE4-6871-4E8C-8746-75AFDDCAB4CD}"/>
    <pc:docChg chg="addSld modSld sldOrd">
      <pc:chgData name="Kshitij Srivastava" userId="9ca786a045148134" providerId="Windows Live" clId="Web-{7FAC8CE4-6871-4E8C-8746-75AFDDCAB4CD}" dt="2021-07-02T13:00:06.229" v="354"/>
      <pc:docMkLst>
        <pc:docMk/>
      </pc:docMkLst>
      <pc:sldChg chg="addSp delSp modSp addAnim delAnim">
        <pc:chgData name="Kshitij Srivastava" userId="9ca786a045148134" providerId="Windows Live" clId="Web-{7FAC8CE4-6871-4E8C-8746-75AFDDCAB4CD}" dt="2021-07-02T12:54:27.548" v="259" actId="1076"/>
        <pc:sldMkLst>
          <pc:docMk/>
          <pc:sldMk cId="686658916" sldId="334"/>
        </pc:sldMkLst>
        <pc:spChg chg="mod">
          <ac:chgData name="Kshitij Srivastava" userId="9ca786a045148134" providerId="Windows Live" clId="Web-{7FAC8CE4-6871-4E8C-8746-75AFDDCAB4CD}" dt="2021-07-02T12:53:02.593" v="223" actId="20577"/>
          <ac:spMkLst>
            <pc:docMk/>
            <pc:sldMk cId="686658916" sldId="334"/>
            <ac:spMk id="3" creationId="{1423E645-77F7-4B67-AAA2-54477A308C8C}"/>
          </ac:spMkLst>
        </pc:spChg>
        <pc:spChg chg="mod">
          <ac:chgData name="Kshitij Srivastava" userId="9ca786a045148134" providerId="Windows Live" clId="Web-{7FAC8CE4-6871-4E8C-8746-75AFDDCAB4CD}" dt="2021-07-02T12:53:08.109" v="230" actId="20577"/>
          <ac:spMkLst>
            <pc:docMk/>
            <pc:sldMk cId="686658916" sldId="334"/>
            <ac:spMk id="5" creationId="{935C6190-D72F-495F-9756-884BB40C04D1}"/>
          </ac:spMkLst>
        </pc:spChg>
        <pc:spChg chg="mod">
          <ac:chgData name="Kshitij Srivastava" userId="9ca786a045148134" providerId="Windows Live" clId="Web-{7FAC8CE4-6871-4E8C-8746-75AFDDCAB4CD}" dt="2021-07-02T12:53:20.406" v="241" actId="20577"/>
          <ac:spMkLst>
            <pc:docMk/>
            <pc:sldMk cId="686658916" sldId="334"/>
            <ac:spMk id="7" creationId="{A82BC1E8-D1BB-44A6-B51B-467C378B57A7}"/>
          </ac:spMkLst>
        </pc:spChg>
        <pc:spChg chg="mod">
          <ac:chgData name="Kshitij Srivastava" userId="9ca786a045148134" providerId="Windows Live" clId="Web-{7FAC8CE4-6871-4E8C-8746-75AFDDCAB4CD}" dt="2021-07-02T12:53:24.234" v="248" actId="20577"/>
          <ac:spMkLst>
            <pc:docMk/>
            <pc:sldMk cId="686658916" sldId="334"/>
            <ac:spMk id="9" creationId="{448C122C-6FC5-4A74-B668-F108A0AFD37A}"/>
          </ac:spMkLst>
        </pc:spChg>
        <pc:spChg chg="mod">
          <ac:chgData name="Kshitij Srivastava" userId="9ca786a045148134" providerId="Windows Live" clId="Web-{7FAC8CE4-6871-4E8C-8746-75AFDDCAB4CD}" dt="2021-07-02T12:44:26.532" v="86" actId="1076"/>
          <ac:spMkLst>
            <pc:docMk/>
            <pc:sldMk cId="686658916" sldId="334"/>
            <ac:spMk id="11" creationId="{E632C183-39AD-40E7-A067-294FF065DEEA}"/>
          </ac:spMkLst>
        </pc:spChg>
        <pc:spChg chg="add del mod">
          <ac:chgData name="Kshitij Srivastava" userId="9ca786a045148134" providerId="Windows Live" clId="Web-{7FAC8CE4-6871-4E8C-8746-75AFDDCAB4CD}" dt="2021-07-02T12:43:06.780" v="70"/>
          <ac:spMkLst>
            <pc:docMk/>
            <pc:sldMk cId="686658916" sldId="334"/>
            <ac:spMk id="16" creationId="{CF88D60D-27E5-46F6-8543-A063D9B6C0A3}"/>
          </ac:spMkLst>
        </pc:spChg>
        <pc:spChg chg="mod">
          <ac:chgData name="Kshitij Srivastava" userId="9ca786a045148134" providerId="Windows Live" clId="Web-{7FAC8CE4-6871-4E8C-8746-75AFDDCAB4CD}" dt="2021-07-02T12:44:41.517" v="87" actId="1076"/>
          <ac:spMkLst>
            <pc:docMk/>
            <pc:sldMk cId="686658916" sldId="334"/>
            <ac:spMk id="17" creationId="{EC3861DB-AA3D-4BA0-9644-4671947659F1}"/>
          </ac:spMkLst>
        </pc:spChg>
        <pc:spChg chg="add del mod">
          <ac:chgData name="Kshitij Srivastava" userId="9ca786a045148134" providerId="Windows Live" clId="Web-{7FAC8CE4-6871-4E8C-8746-75AFDDCAB4CD}" dt="2021-07-02T12:43:06.765" v="69"/>
          <ac:spMkLst>
            <pc:docMk/>
            <pc:sldMk cId="686658916" sldId="334"/>
            <ac:spMk id="18" creationId="{968E253A-86CA-40AC-8BEA-3CD85A23F871}"/>
          </ac:spMkLst>
        </pc:spChg>
        <pc:spChg chg="mod">
          <ac:chgData name="Kshitij Srivastava" userId="9ca786a045148134" providerId="Windows Live" clId="Web-{7FAC8CE4-6871-4E8C-8746-75AFDDCAB4CD}" dt="2021-07-02T12:51:34.544" v="189" actId="20577"/>
          <ac:spMkLst>
            <pc:docMk/>
            <pc:sldMk cId="686658916" sldId="334"/>
            <ac:spMk id="19" creationId="{80B70C2F-462C-4F9E-B250-93D1065989AF}"/>
          </ac:spMkLst>
        </pc:spChg>
        <pc:spChg chg="mod">
          <ac:chgData name="Kshitij Srivastava" userId="9ca786a045148134" providerId="Windows Live" clId="Web-{7FAC8CE4-6871-4E8C-8746-75AFDDCAB4CD}" dt="2021-07-02T12:51:26.747" v="180" actId="14100"/>
          <ac:spMkLst>
            <pc:docMk/>
            <pc:sldMk cId="686658916" sldId="334"/>
            <ac:spMk id="21" creationId="{5F72AC90-023A-427E-B7B8-1475768E4691}"/>
          </ac:spMkLst>
        </pc:spChg>
        <pc:spChg chg="add del mod">
          <ac:chgData name="Kshitij Srivastava" userId="9ca786a045148134" providerId="Windows Live" clId="Web-{7FAC8CE4-6871-4E8C-8746-75AFDDCAB4CD}" dt="2021-07-02T12:43:06.765" v="68"/>
          <ac:spMkLst>
            <pc:docMk/>
            <pc:sldMk cId="686658916" sldId="334"/>
            <ac:spMk id="24" creationId="{9B6806E9-B004-4A40-AA76-145E4657C127}"/>
          </ac:spMkLst>
        </pc:spChg>
        <pc:spChg chg="add del mod">
          <ac:chgData name="Kshitij Srivastava" userId="9ca786a045148134" providerId="Windows Live" clId="Web-{7FAC8CE4-6871-4E8C-8746-75AFDDCAB4CD}" dt="2021-07-02T12:43:06.765" v="67"/>
          <ac:spMkLst>
            <pc:docMk/>
            <pc:sldMk cId="686658916" sldId="334"/>
            <ac:spMk id="26" creationId="{0C87C539-E946-4849-B306-825A55990A4F}"/>
          </ac:spMkLst>
        </pc:spChg>
        <pc:spChg chg="add del mod">
          <ac:chgData name="Kshitij Srivastava" userId="9ca786a045148134" providerId="Windows Live" clId="Web-{7FAC8CE4-6871-4E8C-8746-75AFDDCAB4CD}" dt="2021-07-02T12:46:18.082" v="118"/>
          <ac:spMkLst>
            <pc:docMk/>
            <pc:sldMk cId="686658916" sldId="334"/>
            <ac:spMk id="27" creationId="{CF2BEE9E-BE9C-4EDE-8E81-4ABBB9D8DAAE}"/>
          </ac:spMkLst>
        </pc:spChg>
        <pc:spChg chg="add del mod">
          <ac:chgData name="Kshitij Srivastava" userId="9ca786a045148134" providerId="Windows Live" clId="Web-{7FAC8CE4-6871-4E8C-8746-75AFDDCAB4CD}" dt="2021-07-02T12:46:18.067" v="117"/>
          <ac:spMkLst>
            <pc:docMk/>
            <pc:sldMk cId="686658916" sldId="334"/>
            <ac:spMk id="28" creationId="{C2AC215C-AD56-44B7-874E-86E712FFA33C}"/>
          </ac:spMkLst>
        </pc:spChg>
        <pc:spChg chg="add del mod">
          <ac:chgData name="Kshitij Srivastava" userId="9ca786a045148134" providerId="Windows Live" clId="Web-{7FAC8CE4-6871-4E8C-8746-75AFDDCAB4CD}" dt="2021-07-02T12:46:18.067" v="116"/>
          <ac:spMkLst>
            <pc:docMk/>
            <pc:sldMk cId="686658916" sldId="334"/>
            <ac:spMk id="29" creationId="{375EA292-0B11-4309-ACB7-B7F566D4B710}"/>
          </ac:spMkLst>
        </pc:spChg>
        <pc:spChg chg="add del mod">
          <ac:chgData name="Kshitij Srivastava" userId="9ca786a045148134" providerId="Windows Live" clId="Web-{7FAC8CE4-6871-4E8C-8746-75AFDDCAB4CD}" dt="2021-07-02T12:46:18.067" v="115"/>
          <ac:spMkLst>
            <pc:docMk/>
            <pc:sldMk cId="686658916" sldId="334"/>
            <ac:spMk id="30" creationId="{A8E51B28-02DB-4DF2-BE90-31E8620660D7}"/>
          </ac:spMkLst>
        </pc:spChg>
        <pc:spChg chg="add del mod">
          <ac:chgData name="Kshitij Srivastava" userId="9ca786a045148134" providerId="Windows Live" clId="Web-{7FAC8CE4-6871-4E8C-8746-75AFDDCAB4CD}" dt="2021-07-02T12:46:18.067" v="114"/>
          <ac:spMkLst>
            <pc:docMk/>
            <pc:sldMk cId="686658916" sldId="334"/>
            <ac:spMk id="31" creationId="{EFD3318A-82F2-46CE-9530-D1817A84C3DF}"/>
          </ac:spMkLst>
        </pc:spChg>
        <pc:spChg chg="add mod">
          <ac:chgData name="Kshitij Srivastava" userId="9ca786a045148134" providerId="Windows Live" clId="Web-{7FAC8CE4-6871-4E8C-8746-75AFDDCAB4CD}" dt="2021-07-02T12:54:27.548" v="259" actId="1076"/>
          <ac:spMkLst>
            <pc:docMk/>
            <pc:sldMk cId="686658916" sldId="334"/>
            <ac:spMk id="38" creationId="{039E3559-F642-4946-BEE9-489E243ACB30}"/>
          </ac:spMkLst>
        </pc:spChg>
        <pc:picChg chg="add del mod">
          <ac:chgData name="Kshitij Srivastava" userId="9ca786a045148134" providerId="Windows Live" clId="Web-{7FAC8CE4-6871-4E8C-8746-75AFDDCAB4CD}" dt="2021-07-02T12:33:13.467" v="7"/>
          <ac:picMkLst>
            <pc:docMk/>
            <pc:sldMk cId="686658916" sldId="334"/>
            <ac:picMk id="10" creationId="{F5D9E002-016B-4B69-8DA5-9E2A674F20B2}"/>
          </ac:picMkLst>
        </pc:picChg>
        <pc:picChg chg="add mod">
          <ac:chgData name="Kshitij Srivastava" userId="9ca786a045148134" providerId="Windows Live" clId="Web-{7FAC8CE4-6871-4E8C-8746-75AFDDCAB4CD}" dt="2021-07-02T12:47:07.615" v="130" actId="1076"/>
          <ac:picMkLst>
            <pc:docMk/>
            <pc:sldMk cId="686658916" sldId="334"/>
            <ac:picMk id="12" creationId="{03CC8465-BEE6-4D85-AD23-429E79AAC7F0}"/>
          </ac:picMkLst>
        </pc:picChg>
        <pc:picChg chg="add del mod">
          <ac:chgData name="Kshitij Srivastava" userId="9ca786a045148134" providerId="Windows Live" clId="Web-{7FAC8CE4-6871-4E8C-8746-75AFDDCAB4CD}" dt="2021-07-02T12:46:21.348" v="120"/>
          <ac:picMkLst>
            <pc:docMk/>
            <pc:sldMk cId="686658916" sldId="334"/>
            <ac:picMk id="14" creationId="{7BE46DDD-4CF7-4ED4-B30A-B908D7AA2ED4}"/>
          </ac:picMkLst>
        </pc:picChg>
        <pc:cxnChg chg="add del mod">
          <ac:chgData name="Kshitij Srivastava" userId="9ca786a045148134" providerId="Windows Live" clId="Web-{7FAC8CE4-6871-4E8C-8746-75AFDDCAB4CD}" dt="2021-07-02T12:47:35.178" v="136"/>
          <ac:cxnSpMkLst>
            <pc:docMk/>
            <pc:sldMk cId="686658916" sldId="334"/>
            <ac:cxnSpMk id="32" creationId="{7498959D-35C2-4A62-AB46-8B881FE81E09}"/>
          </ac:cxnSpMkLst>
        </pc:cxnChg>
        <pc:cxnChg chg="add del mod">
          <ac:chgData name="Kshitij Srivastava" userId="9ca786a045148134" providerId="Windows Live" clId="Web-{7FAC8CE4-6871-4E8C-8746-75AFDDCAB4CD}" dt="2021-07-02T12:48:43.695" v="143"/>
          <ac:cxnSpMkLst>
            <pc:docMk/>
            <pc:sldMk cId="686658916" sldId="334"/>
            <ac:cxnSpMk id="33" creationId="{CC23B7DB-F31E-44BE-A7B7-354A926768EB}"/>
          </ac:cxnSpMkLst>
        </pc:cxnChg>
        <pc:cxnChg chg="add mod">
          <ac:chgData name="Kshitij Srivastava" userId="9ca786a045148134" providerId="Windows Live" clId="Web-{7FAC8CE4-6871-4E8C-8746-75AFDDCAB4CD}" dt="2021-07-02T12:52:21.529" v="202" actId="14100"/>
          <ac:cxnSpMkLst>
            <pc:docMk/>
            <pc:sldMk cId="686658916" sldId="334"/>
            <ac:cxnSpMk id="34" creationId="{0DDABB89-9D26-458A-AA16-DCC2DE7C0149}"/>
          </ac:cxnSpMkLst>
        </pc:cxnChg>
        <pc:cxnChg chg="add mod">
          <ac:chgData name="Kshitij Srivastava" userId="9ca786a045148134" providerId="Windows Live" clId="Web-{7FAC8CE4-6871-4E8C-8746-75AFDDCAB4CD}" dt="2021-07-02T12:51:41.700" v="191" actId="1076"/>
          <ac:cxnSpMkLst>
            <pc:docMk/>
            <pc:sldMk cId="686658916" sldId="334"/>
            <ac:cxnSpMk id="35" creationId="{8AA4C5C4-DB0C-4815-85CE-4933C1123200}"/>
          </ac:cxnSpMkLst>
        </pc:cxnChg>
        <pc:cxnChg chg="add mod">
          <ac:chgData name="Kshitij Srivastava" userId="9ca786a045148134" providerId="Windows Live" clId="Web-{7FAC8CE4-6871-4E8C-8746-75AFDDCAB4CD}" dt="2021-07-02T12:51:41.716" v="192" actId="1076"/>
          <ac:cxnSpMkLst>
            <pc:docMk/>
            <pc:sldMk cId="686658916" sldId="334"/>
            <ac:cxnSpMk id="36" creationId="{18F4D30B-BF32-4694-9EFB-C257F82A7D6F}"/>
          </ac:cxnSpMkLst>
        </pc:cxnChg>
        <pc:cxnChg chg="add mod">
          <ac:chgData name="Kshitij Srivastava" userId="9ca786a045148134" providerId="Windows Live" clId="Web-{7FAC8CE4-6871-4E8C-8746-75AFDDCAB4CD}" dt="2021-07-02T12:52:13.467" v="201" actId="14100"/>
          <ac:cxnSpMkLst>
            <pc:docMk/>
            <pc:sldMk cId="686658916" sldId="334"/>
            <ac:cxnSpMk id="37" creationId="{D9E999A3-8FDD-4F8E-9AFB-E3DE466BF4D4}"/>
          </ac:cxnSpMkLst>
        </pc:cxnChg>
      </pc:sldChg>
      <pc:sldChg chg="addSp delSp modSp mod modClrScheme chgLayout">
        <pc:chgData name="Kshitij Srivastava" userId="9ca786a045148134" providerId="Windows Live" clId="Web-{7FAC8CE4-6871-4E8C-8746-75AFDDCAB4CD}" dt="2021-07-02T12:41:44.356" v="33" actId="1076"/>
        <pc:sldMkLst>
          <pc:docMk/>
          <pc:sldMk cId="3193896251" sldId="440"/>
        </pc:sldMkLst>
        <pc:spChg chg="mod ord">
          <ac:chgData name="Kshitij Srivastava" userId="9ca786a045148134" providerId="Windows Live" clId="Web-{7FAC8CE4-6871-4E8C-8746-75AFDDCAB4CD}" dt="2021-07-02T12:41:36.200" v="30"/>
          <ac:spMkLst>
            <pc:docMk/>
            <pc:sldMk cId="3193896251" sldId="440"/>
            <ac:spMk id="2" creationId="{DE32A7A1-5498-4C38-89E8-94481C54EE91}"/>
          </ac:spMkLst>
        </pc:spChg>
        <pc:spChg chg="del mod">
          <ac:chgData name="Kshitij Srivastava" userId="9ca786a045148134" providerId="Windows Live" clId="Web-{7FAC8CE4-6871-4E8C-8746-75AFDDCAB4CD}" dt="2021-07-02T12:41:28.277" v="29"/>
          <ac:spMkLst>
            <pc:docMk/>
            <pc:sldMk cId="3193896251" sldId="440"/>
            <ac:spMk id="3" creationId="{6106BB71-88AF-4335-AB7E-A4FE9719441E}"/>
          </ac:spMkLst>
        </pc:spChg>
        <pc:spChg chg="add del mod">
          <ac:chgData name="Kshitij Srivastava" userId="9ca786a045148134" providerId="Windows Live" clId="Web-{7FAC8CE4-6871-4E8C-8746-75AFDDCAB4CD}" dt="2021-07-02T12:41:36.200" v="30"/>
          <ac:spMkLst>
            <pc:docMk/>
            <pc:sldMk cId="3193896251" sldId="440"/>
            <ac:spMk id="15" creationId="{73355D48-1FF7-43C2-B9CA-697722DD15F4}"/>
          </ac:spMkLst>
        </pc:spChg>
        <pc:cxnChg chg="mod">
          <ac:chgData name="Kshitij Srivastava" userId="9ca786a045148134" providerId="Windows Live" clId="Web-{7FAC8CE4-6871-4E8C-8746-75AFDDCAB4CD}" dt="2021-07-02T12:41:44.325" v="31" actId="1076"/>
          <ac:cxnSpMkLst>
            <pc:docMk/>
            <pc:sldMk cId="3193896251" sldId="440"/>
            <ac:cxnSpMk id="19" creationId="{89DE1C53-F3BD-4684-A8E9-4C1D723351F5}"/>
          </ac:cxnSpMkLst>
        </pc:cxnChg>
        <pc:cxnChg chg="mod">
          <ac:chgData name="Kshitij Srivastava" userId="9ca786a045148134" providerId="Windows Live" clId="Web-{7FAC8CE4-6871-4E8C-8746-75AFDDCAB4CD}" dt="2021-07-02T12:41:44.340" v="32" actId="1076"/>
          <ac:cxnSpMkLst>
            <pc:docMk/>
            <pc:sldMk cId="3193896251" sldId="440"/>
            <ac:cxnSpMk id="30" creationId="{50E0F4B8-2A09-4DA4-A7CB-043DF6B68403}"/>
          </ac:cxnSpMkLst>
        </pc:cxnChg>
        <pc:cxnChg chg="mod">
          <ac:chgData name="Kshitij Srivastava" userId="9ca786a045148134" providerId="Windows Live" clId="Web-{7FAC8CE4-6871-4E8C-8746-75AFDDCAB4CD}" dt="2021-07-02T12:41:44.356" v="33" actId="1076"/>
          <ac:cxnSpMkLst>
            <pc:docMk/>
            <pc:sldMk cId="3193896251" sldId="440"/>
            <ac:cxnSpMk id="31" creationId="{98562BBC-6F91-4B8D-B732-2A59DF62E588}"/>
          </ac:cxnSpMkLst>
        </pc:cxnChg>
      </pc:sldChg>
      <pc:sldChg chg="addSp delSp modSp add replId">
        <pc:chgData name="Kshitij Srivastava" userId="9ca786a045148134" providerId="Windows Live" clId="Web-{7FAC8CE4-6871-4E8C-8746-75AFDDCAB4CD}" dt="2021-07-02T13:00:01.167" v="352"/>
        <pc:sldMkLst>
          <pc:docMk/>
          <pc:sldMk cId="549859205" sldId="656"/>
        </pc:sldMkLst>
        <pc:spChg chg="mod">
          <ac:chgData name="Kshitij Srivastava" userId="9ca786a045148134" providerId="Windows Live" clId="Web-{7FAC8CE4-6871-4E8C-8746-75AFDDCAB4CD}" dt="2021-07-02T12:58:14.914" v="343" actId="1076"/>
          <ac:spMkLst>
            <pc:docMk/>
            <pc:sldMk cId="549859205" sldId="656"/>
            <ac:spMk id="2" creationId="{2879F1AF-7A8A-4553-A6D2-48784AF61E77}"/>
          </ac:spMkLst>
        </pc:spChg>
        <pc:spChg chg="mod">
          <ac:chgData name="Kshitij Srivastava" userId="9ca786a045148134" providerId="Windows Live" clId="Web-{7FAC8CE4-6871-4E8C-8746-75AFDDCAB4CD}" dt="2021-07-02T12:56:56.365" v="332" actId="20577"/>
          <ac:spMkLst>
            <pc:docMk/>
            <pc:sldMk cId="549859205" sldId="656"/>
            <ac:spMk id="3" creationId="{1423E645-77F7-4B67-AAA2-54477A308C8C}"/>
          </ac:spMkLst>
        </pc:spChg>
        <pc:spChg chg="mod">
          <ac:chgData name="Kshitij Srivastava" userId="9ca786a045148134" providerId="Windows Live" clId="Web-{7FAC8CE4-6871-4E8C-8746-75AFDDCAB4CD}" dt="2021-07-02T12:56:50.959" v="327" actId="20577"/>
          <ac:spMkLst>
            <pc:docMk/>
            <pc:sldMk cId="549859205" sldId="656"/>
            <ac:spMk id="5" creationId="{935C6190-D72F-495F-9756-884BB40C04D1}"/>
          </ac:spMkLst>
        </pc:spChg>
        <pc:spChg chg="mod">
          <ac:chgData name="Kshitij Srivastava" userId="9ca786a045148134" providerId="Windows Live" clId="Web-{7FAC8CE4-6871-4E8C-8746-75AFDDCAB4CD}" dt="2021-07-02T12:56:47.537" v="321" actId="20577"/>
          <ac:spMkLst>
            <pc:docMk/>
            <pc:sldMk cId="549859205" sldId="656"/>
            <ac:spMk id="7" creationId="{A82BC1E8-D1BB-44A6-B51B-467C378B57A7}"/>
          </ac:spMkLst>
        </pc:spChg>
        <pc:spChg chg="mod">
          <ac:chgData name="Kshitij Srivastava" userId="9ca786a045148134" providerId="Windows Live" clId="Web-{7FAC8CE4-6871-4E8C-8746-75AFDDCAB4CD}" dt="2021-07-02T12:56:42.630" v="311" actId="20577"/>
          <ac:spMkLst>
            <pc:docMk/>
            <pc:sldMk cId="549859205" sldId="656"/>
            <ac:spMk id="9" creationId="{448C122C-6FC5-4A74-B668-F108A0AFD37A}"/>
          </ac:spMkLst>
        </pc:spChg>
        <pc:spChg chg="add">
          <ac:chgData name="Kshitij Srivastava" userId="9ca786a045148134" providerId="Windows Live" clId="Web-{7FAC8CE4-6871-4E8C-8746-75AFDDCAB4CD}" dt="2021-07-02T12:55:49.457" v="282"/>
          <ac:spMkLst>
            <pc:docMk/>
            <pc:sldMk cId="549859205" sldId="656"/>
            <ac:spMk id="22" creationId="{A1F1B98C-FF5D-4841-BA4E-49A3A2EB89BD}"/>
          </ac:spMkLst>
        </pc:spChg>
        <pc:spChg chg="ord">
          <ac:chgData name="Kshitij Srivastava" userId="9ca786a045148134" providerId="Windows Live" clId="Web-{7FAC8CE4-6871-4E8C-8746-75AFDDCAB4CD}" dt="2021-07-02T12:59:51.198" v="349"/>
          <ac:spMkLst>
            <pc:docMk/>
            <pc:sldMk cId="549859205" sldId="656"/>
            <ac:spMk id="31" creationId="{EFD3318A-82F2-46CE-9530-D1817A84C3DF}"/>
          </ac:spMkLst>
        </pc:spChg>
        <pc:picChg chg="del">
          <ac:chgData name="Kshitij Srivastava" userId="9ca786a045148134" providerId="Windows Live" clId="Web-{7FAC8CE4-6871-4E8C-8746-75AFDDCAB4CD}" dt="2021-07-02T12:54:37.705" v="260"/>
          <ac:picMkLst>
            <pc:docMk/>
            <pc:sldMk cId="549859205" sldId="656"/>
            <ac:picMk id="12" creationId="{03CC8465-BEE6-4D85-AD23-429E79AAC7F0}"/>
          </ac:picMkLst>
        </pc:picChg>
        <pc:picChg chg="mod">
          <ac:chgData name="Kshitij Srivastava" userId="9ca786a045148134" providerId="Windows Live" clId="Web-{7FAC8CE4-6871-4E8C-8746-75AFDDCAB4CD}" dt="2021-07-02T12:55:33.753" v="277" actId="1076"/>
          <ac:picMkLst>
            <pc:docMk/>
            <pc:sldMk cId="549859205" sldId="656"/>
            <ac:picMk id="14" creationId="{7BE46DDD-4CF7-4ED4-B30A-B908D7AA2ED4}"/>
          </ac:picMkLst>
        </pc:picChg>
        <pc:cxnChg chg="add">
          <ac:chgData name="Kshitij Srivastava" userId="9ca786a045148134" providerId="Windows Live" clId="Web-{7FAC8CE4-6871-4E8C-8746-75AFDDCAB4CD}" dt="2021-07-02T12:55:49.379" v="278"/>
          <ac:cxnSpMkLst>
            <pc:docMk/>
            <pc:sldMk cId="549859205" sldId="656"/>
            <ac:cxnSpMk id="10" creationId="{57EA7DA4-26E8-4547-B68E-152E5103202C}"/>
          </ac:cxnSpMkLst>
        </pc:cxnChg>
        <pc:cxnChg chg="add">
          <ac:chgData name="Kshitij Srivastava" userId="9ca786a045148134" providerId="Windows Live" clId="Web-{7FAC8CE4-6871-4E8C-8746-75AFDDCAB4CD}" dt="2021-07-02T12:55:49.410" v="279"/>
          <ac:cxnSpMkLst>
            <pc:docMk/>
            <pc:sldMk cId="549859205" sldId="656"/>
            <ac:cxnSpMk id="16" creationId="{3A361A5B-CBB5-453B-B551-BAF555A600A9}"/>
          </ac:cxnSpMkLst>
        </pc:cxnChg>
        <pc:cxnChg chg="add">
          <ac:chgData name="Kshitij Srivastava" userId="9ca786a045148134" providerId="Windows Live" clId="Web-{7FAC8CE4-6871-4E8C-8746-75AFDDCAB4CD}" dt="2021-07-02T12:55:49.426" v="280"/>
          <ac:cxnSpMkLst>
            <pc:docMk/>
            <pc:sldMk cId="549859205" sldId="656"/>
            <ac:cxnSpMk id="18" creationId="{6F22F7D9-DE9A-4B76-9589-FA0133D1CFDB}"/>
          </ac:cxnSpMkLst>
        </pc:cxnChg>
        <pc:cxnChg chg="add">
          <ac:chgData name="Kshitij Srivastava" userId="9ca786a045148134" providerId="Windows Live" clId="Web-{7FAC8CE4-6871-4E8C-8746-75AFDDCAB4CD}" dt="2021-07-02T12:55:49.441" v="281"/>
          <ac:cxnSpMkLst>
            <pc:docMk/>
            <pc:sldMk cId="549859205" sldId="656"/>
            <ac:cxnSpMk id="20" creationId="{DF4EE1B6-D7D5-4F7B-9638-91BAAD008BD3}"/>
          </ac:cxnSpMkLst>
        </pc:cxnChg>
        <pc:cxnChg chg="add del mod">
          <ac:chgData name="Kshitij Srivastava" userId="9ca786a045148134" providerId="Windows Live" clId="Web-{7FAC8CE4-6871-4E8C-8746-75AFDDCAB4CD}" dt="2021-07-02T13:00:01.167" v="352"/>
          <ac:cxnSpMkLst>
            <pc:docMk/>
            <pc:sldMk cId="549859205" sldId="656"/>
            <ac:cxnSpMk id="24" creationId="{100AFA59-781C-4071-B15B-BF6C6988833C}"/>
          </ac:cxnSpMkLst>
        </pc:cxnChg>
        <pc:cxnChg chg="add del mod">
          <ac:chgData name="Kshitij Srivastava" userId="9ca786a045148134" providerId="Windows Live" clId="Web-{7FAC8CE4-6871-4E8C-8746-75AFDDCAB4CD}" dt="2021-07-02T12:59:56.042" v="351"/>
          <ac:cxnSpMkLst>
            <pc:docMk/>
            <pc:sldMk cId="549859205" sldId="656"/>
            <ac:cxnSpMk id="35" creationId="{774CEC12-2F0E-4F6A-A0BF-C4130F00CD67}"/>
          </ac:cxnSpMkLst>
        </pc:cxnChg>
        <pc:cxnChg chg="add del mod">
          <ac:chgData name="Kshitij Srivastava" userId="9ca786a045148134" providerId="Windows Live" clId="Web-{7FAC8CE4-6871-4E8C-8746-75AFDDCAB4CD}" dt="2021-07-02T12:59:56.042" v="350"/>
          <ac:cxnSpMkLst>
            <pc:docMk/>
            <pc:sldMk cId="549859205" sldId="656"/>
            <ac:cxnSpMk id="36" creationId="{E01606DC-E1DB-47EF-8FB3-C9B165206795}"/>
          </ac:cxnSpMkLst>
        </pc:cxnChg>
      </pc:sldChg>
      <pc:sldChg chg="add replId">
        <pc:chgData name="Kshitij Srivastava" userId="9ca786a045148134" providerId="Windows Live" clId="Web-{7FAC8CE4-6871-4E8C-8746-75AFDDCAB4CD}" dt="2021-07-02T12:46:06.988" v="112"/>
        <pc:sldMkLst>
          <pc:docMk/>
          <pc:sldMk cId="3849246109" sldId="657"/>
        </pc:sldMkLst>
      </pc:sldChg>
      <pc:sldChg chg="add replId">
        <pc:chgData name="Kshitij Srivastava" userId="9ca786a045148134" providerId="Windows Live" clId="Web-{7FAC8CE4-6871-4E8C-8746-75AFDDCAB4CD}" dt="2021-07-02T12:46:09.488" v="113"/>
        <pc:sldMkLst>
          <pc:docMk/>
          <pc:sldMk cId="1125105283" sldId="658"/>
        </pc:sldMkLst>
      </pc:sldChg>
      <pc:sldChg chg="delSp modSp add ord replId">
        <pc:chgData name="Kshitij Srivastava" userId="9ca786a045148134" providerId="Windows Live" clId="Web-{7FAC8CE4-6871-4E8C-8746-75AFDDCAB4CD}" dt="2021-07-02T12:56:31.567" v="305" actId="20577"/>
        <pc:sldMkLst>
          <pc:docMk/>
          <pc:sldMk cId="1401195467" sldId="659"/>
        </pc:sldMkLst>
        <pc:spChg chg="mod">
          <ac:chgData name="Kshitij Srivastava" userId="9ca786a045148134" providerId="Windows Live" clId="Web-{7FAC8CE4-6871-4E8C-8746-75AFDDCAB4CD}" dt="2021-07-02T12:56:31.567" v="305" actId="20577"/>
          <ac:spMkLst>
            <pc:docMk/>
            <pc:sldMk cId="1401195467" sldId="659"/>
            <ac:spMk id="3" creationId="{1423E645-77F7-4B67-AAA2-54477A308C8C}"/>
          </ac:spMkLst>
        </pc:spChg>
        <pc:spChg chg="mod">
          <ac:chgData name="Kshitij Srivastava" userId="9ca786a045148134" providerId="Windows Live" clId="Web-{7FAC8CE4-6871-4E8C-8746-75AFDDCAB4CD}" dt="2021-07-02T12:56:27.770" v="298" actId="20577"/>
          <ac:spMkLst>
            <pc:docMk/>
            <pc:sldMk cId="1401195467" sldId="659"/>
            <ac:spMk id="5" creationId="{935C6190-D72F-495F-9756-884BB40C04D1}"/>
          </ac:spMkLst>
        </pc:spChg>
        <pc:spChg chg="mod">
          <ac:chgData name="Kshitij Srivastava" userId="9ca786a045148134" providerId="Windows Live" clId="Web-{7FAC8CE4-6871-4E8C-8746-75AFDDCAB4CD}" dt="2021-07-02T12:56:24.239" v="291" actId="20577"/>
          <ac:spMkLst>
            <pc:docMk/>
            <pc:sldMk cId="1401195467" sldId="659"/>
            <ac:spMk id="7" creationId="{A82BC1E8-D1BB-44A6-B51B-467C378B57A7}"/>
          </ac:spMkLst>
        </pc:spChg>
        <pc:spChg chg="mod">
          <ac:chgData name="Kshitij Srivastava" userId="9ca786a045148134" providerId="Windows Live" clId="Web-{7FAC8CE4-6871-4E8C-8746-75AFDDCAB4CD}" dt="2021-07-02T12:56:19.723" v="285" actId="20577"/>
          <ac:spMkLst>
            <pc:docMk/>
            <pc:sldMk cId="1401195467" sldId="659"/>
            <ac:spMk id="9" creationId="{448C122C-6FC5-4A74-B668-F108A0AFD37A}"/>
          </ac:spMkLst>
        </pc:spChg>
        <pc:spChg chg="mod">
          <ac:chgData name="Kshitij Srivastava" userId="9ca786a045148134" providerId="Windows Live" clId="Web-{7FAC8CE4-6871-4E8C-8746-75AFDDCAB4CD}" dt="2021-07-02T12:52:41.796" v="206" actId="1076"/>
          <ac:spMkLst>
            <pc:docMk/>
            <pc:sldMk cId="1401195467" sldId="659"/>
            <ac:spMk id="15" creationId="{FF5AFDBA-94AC-4D6F-BCD6-E52AF1C4F095}"/>
          </ac:spMkLst>
        </pc:spChg>
        <pc:cxnChg chg="del">
          <ac:chgData name="Kshitij Srivastava" userId="9ca786a045148134" providerId="Windows Live" clId="Web-{7FAC8CE4-6871-4E8C-8746-75AFDDCAB4CD}" dt="2021-07-02T12:52:46.686" v="210"/>
          <ac:cxnSpMkLst>
            <pc:docMk/>
            <pc:sldMk cId="1401195467" sldId="659"/>
            <ac:cxnSpMk id="34" creationId="{0DDABB89-9D26-458A-AA16-DCC2DE7C0149}"/>
          </ac:cxnSpMkLst>
        </pc:cxnChg>
        <pc:cxnChg chg="del">
          <ac:chgData name="Kshitij Srivastava" userId="9ca786a045148134" providerId="Windows Live" clId="Web-{7FAC8CE4-6871-4E8C-8746-75AFDDCAB4CD}" dt="2021-07-02T12:52:46.686" v="209"/>
          <ac:cxnSpMkLst>
            <pc:docMk/>
            <pc:sldMk cId="1401195467" sldId="659"/>
            <ac:cxnSpMk id="35" creationId="{8AA4C5C4-DB0C-4815-85CE-4933C1123200}"/>
          </ac:cxnSpMkLst>
        </pc:cxnChg>
        <pc:cxnChg chg="del">
          <ac:chgData name="Kshitij Srivastava" userId="9ca786a045148134" providerId="Windows Live" clId="Web-{7FAC8CE4-6871-4E8C-8746-75AFDDCAB4CD}" dt="2021-07-02T12:52:46.686" v="208"/>
          <ac:cxnSpMkLst>
            <pc:docMk/>
            <pc:sldMk cId="1401195467" sldId="659"/>
            <ac:cxnSpMk id="36" creationId="{18F4D30B-BF32-4694-9EFB-C257F82A7D6F}"/>
          </ac:cxnSpMkLst>
        </pc:cxnChg>
        <pc:cxnChg chg="del">
          <ac:chgData name="Kshitij Srivastava" userId="9ca786a045148134" providerId="Windows Live" clId="Web-{7FAC8CE4-6871-4E8C-8746-75AFDDCAB4CD}" dt="2021-07-02T12:52:46.686" v="207"/>
          <ac:cxnSpMkLst>
            <pc:docMk/>
            <pc:sldMk cId="1401195467" sldId="659"/>
            <ac:cxnSpMk id="37" creationId="{D9E999A3-8FDD-4F8E-9AFB-E3DE466BF4D4}"/>
          </ac:cxnSpMkLst>
        </pc:cxnChg>
      </pc:sldChg>
      <pc:sldChg chg="addSp add replId">
        <pc:chgData name="Kshitij Srivastava" userId="9ca786a045148134" providerId="Windows Live" clId="Web-{7FAC8CE4-6871-4E8C-8746-75AFDDCAB4CD}" dt="2021-07-02T13:00:06.229" v="354"/>
        <pc:sldMkLst>
          <pc:docMk/>
          <pc:sldMk cId="137752696" sldId="660"/>
        </pc:sldMkLst>
        <pc:cxnChg chg="add">
          <ac:chgData name="Kshitij Srivastava" userId="9ca786a045148134" providerId="Windows Live" clId="Web-{7FAC8CE4-6871-4E8C-8746-75AFDDCAB4CD}" dt="2021-07-02T13:00:06.229" v="354"/>
          <ac:cxnSpMkLst>
            <pc:docMk/>
            <pc:sldMk cId="137752696" sldId="660"/>
            <ac:cxnSpMk id="32" creationId="{585AB03C-2C3C-45A4-B506-62820C294D63}"/>
          </ac:cxnSpMkLst>
        </pc:cxnChg>
        <pc:cxnChg chg="add">
          <ac:chgData name="Kshitij Srivastava" userId="9ca786a045148134" providerId="Windows Live" clId="Web-{7FAC8CE4-6871-4E8C-8746-75AFDDCAB4CD}" dt="2021-07-02T13:00:06.229" v="354"/>
          <ac:cxnSpMkLst>
            <pc:docMk/>
            <pc:sldMk cId="137752696" sldId="660"/>
            <ac:cxnSpMk id="33" creationId="{D890AD88-40BE-4974-8848-DAB1EA44CA88}"/>
          </ac:cxnSpMkLst>
        </pc:cxnChg>
      </pc:sldChg>
    </pc:docChg>
  </pc:docChgLst>
  <pc:docChgLst>
    <pc:chgData name="Kshitij Srivastava" userId="9ca786a045148134" providerId="Windows Live" clId="Web-{E52AA30D-DBD6-4965-BCFF-8831D8C4BCAB}"/>
    <pc:docChg chg="addSld modSld sldOrd">
      <pc:chgData name="Kshitij Srivastava" userId="9ca786a045148134" providerId="Windows Live" clId="Web-{E52AA30D-DBD6-4965-BCFF-8831D8C4BCAB}" dt="2021-06-14T08:33:05.703" v="526"/>
      <pc:docMkLst>
        <pc:docMk/>
      </pc:docMkLst>
      <pc:sldChg chg="modSp">
        <pc:chgData name="Kshitij Srivastava" userId="9ca786a045148134" providerId="Windows Live" clId="Web-{E52AA30D-DBD6-4965-BCFF-8831D8C4BCAB}" dt="2021-06-14T08:31:04.685" v="494" actId="1076"/>
        <pc:sldMkLst>
          <pc:docMk/>
          <pc:sldMk cId="1703738372" sldId="294"/>
        </pc:sldMkLst>
        <pc:spChg chg="mod">
          <ac:chgData name="Kshitij Srivastava" userId="9ca786a045148134" providerId="Windows Live" clId="Web-{E52AA30D-DBD6-4965-BCFF-8831D8C4BCAB}" dt="2021-06-14T08:31:04.685" v="494" actId="1076"/>
          <ac:spMkLst>
            <pc:docMk/>
            <pc:sldMk cId="1703738372" sldId="294"/>
            <ac:spMk id="73" creationId="{79BD5023-770D-4DF2-8937-B46045A61BA2}"/>
          </ac:spMkLst>
        </pc:spChg>
        <pc:cxnChg chg="mod">
          <ac:chgData name="Kshitij Srivastava" userId="9ca786a045148134" providerId="Windows Live" clId="Web-{E52AA30D-DBD6-4965-BCFF-8831D8C4BCAB}" dt="2021-06-14T08:29:10.823" v="479" actId="14100"/>
          <ac:cxnSpMkLst>
            <pc:docMk/>
            <pc:sldMk cId="1703738372" sldId="294"/>
            <ac:cxnSpMk id="86" creationId="{EB3DDA8E-65C8-410A-9415-96B8B5907028}"/>
          </ac:cxnSpMkLst>
        </pc:cxnChg>
      </pc:sldChg>
      <pc:sldChg chg="addSp delSp modSp">
        <pc:chgData name="Kshitij Srivastava" userId="9ca786a045148134" providerId="Windows Live" clId="Web-{E52AA30D-DBD6-4965-BCFF-8831D8C4BCAB}" dt="2021-06-14T08:31:14.326" v="496"/>
        <pc:sldMkLst>
          <pc:docMk/>
          <pc:sldMk cId="1425515115" sldId="295"/>
        </pc:sldMkLst>
        <pc:spChg chg="add">
          <ac:chgData name="Kshitij Srivastava" userId="9ca786a045148134" providerId="Windows Live" clId="Web-{E52AA30D-DBD6-4965-BCFF-8831D8C4BCAB}" dt="2021-06-14T08:31:14.326" v="496"/>
          <ac:spMkLst>
            <pc:docMk/>
            <pc:sldMk cId="1425515115" sldId="295"/>
            <ac:spMk id="26" creationId="{6C298A33-C27C-45ED-885F-8511C1264BAF}"/>
          </ac:spMkLst>
        </pc:spChg>
        <pc:spChg chg="del">
          <ac:chgData name="Kshitij Srivastava" userId="9ca786a045148134" providerId="Windows Live" clId="Web-{E52AA30D-DBD6-4965-BCFF-8831D8C4BCAB}" dt="2021-06-14T08:31:12.466" v="495"/>
          <ac:spMkLst>
            <pc:docMk/>
            <pc:sldMk cId="1425515115" sldId="295"/>
            <ac:spMk id="73" creationId="{79BD5023-770D-4DF2-8937-B46045A61BA2}"/>
          </ac:spMkLst>
        </pc:spChg>
        <pc:cxnChg chg="add ord">
          <ac:chgData name="Kshitij Srivastava" userId="9ca786a045148134" providerId="Windows Live" clId="Web-{E52AA30D-DBD6-4965-BCFF-8831D8C4BCAB}" dt="2021-06-14T08:30:27.012" v="490"/>
          <ac:cxnSpMkLst>
            <pc:docMk/>
            <pc:sldMk cId="1425515115" sldId="295"/>
            <ac:cxnSpMk id="9" creationId="{421AEF78-0BDB-473E-932D-0E2D6FC88A92}"/>
          </ac:cxnSpMkLst>
        </pc:cxnChg>
        <pc:cxnChg chg="del">
          <ac:chgData name="Kshitij Srivastava" userId="9ca786a045148134" providerId="Windows Live" clId="Web-{E52AA30D-DBD6-4965-BCFF-8831D8C4BCAB}" dt="2021-06-14T08:29:25.261" v="480"/>
          <ac:cxnSpMkLst>
            <pc:docMk/>
            <pc:sldMk cId="1425515115" sldId="295"/>
            <ac:cxnSpMk id="86" creationId="{EB3DDA8E-65C8-410A-9415-96B8B5907028}"/>
          </ac:cxnSpMkLst>
        </pc:cxnChg>
      </pc:sldChg>
      <pc:sldChg chg="addSp delSp modSp">
        <pc:chgData name="Kshitij Srivastava" userId="9ca786a045148134" providerId="Windows Live" clId="Web-{E52AA30D-DBD6-4965-BCFF-8831D8C4BCAB}" dt="2021-06-14T08:31:19.732" v="498"/>
        <pc:sldMkLst>
          <pc:docMk/>
          <pc:sldMk cId="2733611132" sldId="296"/>
        </pc:sldMkLst>
        <pc:spChg chg="add">
          <ac:chgData name="Kshitij Srivastava" userId="9ca786a045148134" providerId="Windows Live" clId="Web-{E52AA30D-DBD6-4965-BCFF-8831D8C4BCAB}" dt="2021-06-14T08:31:19.732" v="498"/>
          <ac:spMkLst>
            <pc:docMk/>
            <pc:sldMk cId="2733611132" sldId="296"/>
            <ac:spMk id="26" creationId="{B2744DD7-89E4-4006-8AF6-9C3878C1C836}"/>
          </ac:spMkLst>
        </pc:spChg>
        <pc:spChg chg="del">
          <ac:chgData name="Kshitij Srivastava" userId="9ca786a045148134" providerId="Windows Live" clId="Web-{E52AA30D-DBD6-4965-BCFF-8831D8C4BCAB}" dt="2021-06-14T08:31:18.701" v="497"/>
          <ac:spMkLst>
            <pc:docMk/>
            <pc:sldMk cId="2733611132" sldId="296"/>
            <ac:spMk id="73" creationId="{79BD5023-770D-4DF2-8937-B46045A61BA2}"/>
          </ac:spMkLst>
        </pc:spChg>
        <pc:cxnChg chg="add ord">
          <ac:chgData name="Kshitij Srivastava" userId="9ca786a045148134" providerId="Windows Live" clId="Web-{E52AA30D-DBD6-4965-BCFF-8831D8C4BCAB}" dt="2021-06-14T08:30:35.669" v="491"/>
          <ac:cxnSpMkLst>
            <pc:docMk/>
            <pc:sldMk cId="2733611132" sldId="296"/>
            <ac:cxnSpMk id="9" creationId="{B9A59527-0863-4599-8A7F-0A6D1788A1CE}"/>
          </ac:cxnSpMkLst>
        </pc:cxnChg>
        <pc:cxnChg chg="del">
          <ac:chgData name="Kshitij Srivastava" userId="9ca786a045148134" providerId="Windows Live" clId="Web-{E52AA30D-DBD6-4965-BCFF-8831D8C4BCAB}" dt="2021-06-14T08:29:36.386" v="482"/>
          <ac:cxnSpMkLst>
            <pc:docMk/>
            <pc:sldMk cId="2733611132" sldId="296"/>
            <ac:cxnSpMk id="86" creationId="{EB3DDA8E-65C8-410A-9415-96B8B5907028}"/>
          </ac:cxnSpMkLst>
        </pc:cxnChg>
      </pc:sldChg>
      <pc:sldChg chg="addSp delSp modSp">
        <pc:chgData name="Kshitij Srivastava" userId="9ca786a045148134" providerId="Windows Live" clId="Web-{E52AA30D-DBD6-4965-BCFF-8831D8C4BCAB}" dt="2021-06-14T08:31:24.545" v="500"/>
        <pc:sldMkLst>
          <pc:docMk/>
          <pc:sldMk cId="2369514157" sldId="297"/>
        </pc:sldMkLst>
        <pc:spChg chg="add">
          <ac:chgData name="Kshitij Srivastava" userId="9ca786a045148134" providerId="Windows Live" clId="Web-{E52AA30D-DBD6-4965-BCFF-8831D8C4BCAB}" dt="2021-06-14T08:31:24.545" v="500"/>
          <ac:spMkLst>
            <pc:docMk/>
            <pc:sldMk cId="2369514157" sldId="297"/>
            <ac:spMk id="29" creationId="{7A8ACF2D-1C38-4650-AF08-73B8C6071F27}"/>
          </ac:spMkLst>
        </pc:spChg>
        <pc:spChg chg="del">
          <ac:chgData name="Kshitij Srivastava" userId="9ca786a045148134" providerId="Windows Live" clId="Web-{E52AA30D-DBD6-4965-BCFF-8831D8C4BCAB}" dt="2021-06-14T08:31:23.498" v="499"/>
          <ac:spMkLst>
            <pc:docMk/>
            <pc:sldMk cId="2369514157" sldId="297"/>
            <ac:spMk id="73" creationId="{79BD5023-770D-4DF2-8937-B46045A61BA2}"/>
          </ac:spMkLst>
        </pc:spChg>
        <pc:cxnChg chg="add ord">
          <ac:chgData name="Kshitij Srivastava" userId="9ca786a045148134" providerId="Windows Live" clId="Web-{E52AA30D-DBD6-4965-BCFF-8831D8C4BCAB}" dt="2021-06-14T08:30:41.091" v="492"/>
          <ac:cxnSpMkLst>
            <pc:docMk/>
            <pc:sldMk cId="2369514157" sldId="297"/>
            <ac:cxnSpMk id="28" creationId="{B2B167C3-9B48-43D4-AF1E-BA696309C972}"/>
          </ac:cxnSpMkLst>
        </pc:cxnChg>
        <pc:cxnChg chg="del">
          <ac:chgData name="Kshitij Srivastava" userId="9ca786a045148134" providerId="Windows Live" clId="Web-{E52AA30D-DBD6-4965-BCFF-8831D8C4BCAB}" dt="2021-06-14T08:29:44.402" v="484"/>
          <ac:cxnSpMkLst>
            <pc:docMk/>
            <pc:sldMk cId="2369514157" sldId="297"/>
            <ac:cxnSpMk id="86" creationId="{EB3DDA8E-65C8-410A-9415-96B8B5907028}"/>
          </ac:cxnSpMkLst>
        </pc:cxnChg>
      </pc:sldChg>
      <pc:sldChg chg="addSp delSp modSp addAnim modAnim">
        <pc:chgData name="Kshitij Srivastava" userId="9ca786a045148134" providerId="Windows Live" clId="Web-{E52AA30D-DBD6-4965-BCFF-8831D8C4BCAB}" dt="2021-06-14T08:31:31.467" v="502"/>
        <pc:sldMkLst>
          <pc:docMk/>
          <pc:sldMk cId="3228801404" sldId="298"/>
        </pc:sldMkLst>
        <pc:spChg chg="add mod ord">
          <ac:chgData name="Kshitij Srivastava" userId="9ca786a045148134" providerId="Windows Live" clId="Web-{E52AA30D-DBD6-4965-BCFF-8831D8C4BCAB}" dt="2021-06-14T08:18:37.577" v="16"/>
          <ac:spMkLst>
            <pc:docMk/>
            <pc:sldMk cId="3228801404" sldId="298"/>
            <ac:spMk id="28" creationId="{BDEE9B91-F4E1-4211-A7AD-891861780150}"/>
          </ac:spMkLst>
        </pc:spChg>
        <pc:spChg chg="add mod">
          <ac:chgData name="Kshitij Srivastava" userId="9ca786a045148134" providerId="Windows Live" clId="Web-{E52AA30D-DBD6-4965-BCFF-8831D8C4BCAB}" dt="2021-06-14T08:20:05.485" v="36" actId="20577"/>
          <ac:spMkLst>
            <pc:docMk/>
            <pc:sldMk cId="3228801404" sldId="298"/>
            <ac:spMk id="29" creationId="{3AA96924-92ED-41E1-81DD-CDF2BFA1DBA5}"/>
          </ac:spMkLst>
        </pc:spChg>
        <pc:spChg chg="add">
          <ac:chgData name="Kshitij Srivastava" userId="9ca786a045148134" providerId="Windows Live" clId="Web-{E52AA30D-DBD6-4965-BCFF-8831D8C4BCAB}" dt="2021-06-14T08:31:31.467" v="502"/>
          <ac:spMkLst>
            <pc:docMk/>
            <pc:sldMk cId="3228801404" sldId="298"/>
            <ac:spMk id="31" creationId="{FB635D1A-CCBA-4E63-B61B-DF580954EA21}"/>
          </ac:spMkLst>
        </pc:spChg>
        <pc:spChg chg="del">
          <ac:chgData name="Kshitij Srivastava" userId="9ca786a045148134" providerId="Windows Live" clId="Web-{E52AA30D-DBD6-4965-BCFF-8831D8C4BCAB}" dt="2021-06-14T08:31:30.373" v="501"/>
          <ac:spMkLst>
            <pc:docMk/>
            <pc:sldMk cId="3228801404" sldId="298"/>
            <ac:spMk id="73" creationId="{79BD5023-770D-4DF2-8937-B46045A61BA2}"/>
          </ac:spMkLst>
        </pc:spChg>
        <pc:spChg chg="add mod ord">
          <ac:chgData name="Kshitij Srivastava" userId="9ca786a045148134" providerId="Windows Live" clId="Web-{E52AA30D-DBD6-4965-BCFF-8831D8C4BCAB}" dt="2021-06-14T08:19:31.422" v="24" actId="14100"/>
          <ac:spMkLst>
            <pc:docMk/>
            <pc:sldMk cId="3228801404" sldId="298"/>
            <ac:spMk id="104" creationId="{D0CE435E-FB65-4D64-8C2D-685945EA7C6E}"/>
          </ac:spMkLst>
        </pc:spChg>
        <pc:spChg chg="mod">
          <ac:chgData name="Kshitij Srivastava" userId="9ca786a045148134" providerId="Windows Live" clId="Web-{E52AA30D-DBD6-4965-BCFF-8831D8C4BCAB}" dt="2021-06-14T08:19:13.796" v="22" actId="1076"/>
          <ac:spMkLst>
            <pc:docMk/>
            <pc:sldMk cId="3228801404" sldId="298"/>
            <ac:spMk id="113" creationId="{FE092AD1-9FED-4468-8702-788620D7A8F2}"/>
          </ac:spMkLst>
        </pc:spChg>
        <pc:spChg chg="mod">
          <ac:chgData name="Kshitij Srivastava" userId="9ca786a045148134" providerId="Windows Live" clId="Web-{E52AA30D-DBD6-4965-BCFF-8831D8C4BCAB}" dt="2021-06-14T08:19:35.234" v="25" actId="1076"/>
          <ac:spMkLst>
            <pc:docMk/>
            <pc:sldMk cId="3228801404" sldId="298"/>
            <ac:spMk id="114" creationId="{2764AA40-D7BE-444D-81E2-0E1B39B46BA1}"/>
          </ac:spMkLst>
        </pc:spChg>
        <pc:spChg chg="add del">
          <ac:chgData name="Kshitij Srivastava" userId="9ca786a045148134" providerId="Windows Live" clId="Web-{E52AA30D-DBD6-4965-BCFF-8831D8C4BCAB}" dt="2021-06-14T08:20:11.141" v="38"/>
          <ac:spMkLst>
            <pc:docMk/>
            <pc:sldMk cId="3228801404" sldId="298"/>
            <ac:spMk id="115" creationId="{88C3BB22-F776-47B6-8A56-DE63198A80ED}"/>
          </ac:spMkLst>
        </pc:spChg>
        <pc:spChg chg="add mod">
          <ac:chgData name="Kshitij Srivastava" userId="9ca786a045148134" providerId="Windows Live" clId="Web-{E52AA30D-DBD6-4965-BCFF-8831D8C4BCAB}" dt="2021-06-14T08:20:23.235" v="40" actId="1076"/>
          <ac:spMkLst>
            <pc:docMk/>
            <pc:sldMk cId="3228801404" sldId="298"/>
            <ac:spMk id="116" creationId="{F2865E4E-DA37-4055-94EA-C57092D76908}"/>
          </ac:spMkLst>
        </pc:spChg>
        <pc:cxnChg chg="add ord">
          <ac:chgData name="Kshitij Srivastava" userId="9ca786a045148134" providerId="Windows Live" clId="Web-{E52AA30D-DBD6-4965-BCFF-8831D8C4BCAB}" dt="2021-06-14T08:30:47.638" v="493"/>
          <ac:cxnSpMkLst>
            <pc:docMk/>
            <pc:sldMk cId="3228801404" sldId="298"/>
            <ac:cxnSpMk id="30" creationId="{5BFB9BB9-B8F7-44CA-A0ED-693A24089FF9}"/>
          </ac:cxnSpMkLst>
        </pc:cxnChg>
        <pc:cxnChg chg="del">
          <ac:chgData name="Kshitij Srivastava" userId="9ca786a045148134" providerId="Windows Live" clId="Web-{E52AA30D-DBD6-4965-BCFF-8831D8C4BCAB}" dt="2021-06-14T08:29:50.074" v="486"/>
          <ac:cxnSpMkLst>
            <pc:docMk/>
            <pc:sldMk cId="3228801404" sldId="298"/>
            <ac:cxnSpMk id="86" creationId="{EB3DDA8E-65C8-410A-9415-96B8B5907028}"/>
          </ac:cxnSpMkLst>
        </pc:cxnChg>
        <pc:cxnChg chg="mod">
          <ac:chgData name="Kshitij Srivastava" userId="9ca786a045148134" providerId="Windows Live" clId="Web-{E52AA30D-DBD6-4965-BCFF-8831D8C4BCAB}" dt="2021-06-14T08:19:13.781" v="21" actId="1076"/>
          <ac:cxnSpMkLst>
            <pc:docMk/>
            <pc:sldMk cId="3228801404" sldId="298"/>
            <ac:cxnSpMk id="112" creationId="{2E2E824A-C4E2-4F4A-8AE5-017BB8175528}"/>
          </ac:cxnSpMkLst>
        </pc:cxnChg>
      </pc:sldChg>
      <pc:sldChg chg="addSp delSp modSp">
        <pc:chgData name="Kshitij Srivastava" userId="9ca786a045148134" providerId="Windows Live" clId="Web-{E52AA30D-DBD6-4965-BCFF-8831D8C4BCAB}" dt="2021-06-14T08:33:05.703" v="526"/>
        <pc:sldMkLst>
          <pc:docMk/>
          <pc:sldMk cId="1166413040" sldId="314"/>
        </pc:sldMkLst>
        <pc:spChg chg="del">
          <ac:chgData name="Kshitij Srivastava" userId="9ca786a045148134" providerId="Windows Live" clId="Web-{E52AA30D-DBD6-4965-BCFF-8831D8C4BCAB}" dt="2021-06-14T08:32:33.874" v="515"/>
          <ac:spMkLst>
            <pc:docMk/>
            <pc:sldMk cId="1166413040" sldId="314"/>
            <ac:spMk id="5" creationId="{569EBFB8-8F32-4FAD-8B49-C3DD6B8AE27B}"/>
          </ac:spMkLst>
        </pc:spChg>
        <pc:spChg chg="del">
          <ac:chgData name="Kshitij Srivastava" userId="9ca786a045148134" providerId="Windows Live" clId="Web-{E52AA30D-DBD6-4965-BCFF-8831D8C4BCAB}" dt="2021-06-14T08:32:32.827" v="514"/>
          <ac:spMkLst>
            <pc:docMk/>
            <pc:sldMk cId="1166413040" sldId="314"/>
            <ac:spMk id="7" creationId="{13FD113C-B8B7-4A62-AB4C-A32D3D847BBA}"/>
          </ac:spMkLst>
        </pc:spChg>
        <pc:spChg chg="add del">
          <ac:chgData name="Kshitij Srivastava" userId="9ca786a045148134" providerId="Windows Live" clId="Web-{E52AA30D-DBD6-4965-BCFF-8831D8C4BCAB}" dt="2021-06-14T08:32:16.530" v="509"/>
          <ac:spMkLst>
            <pc:docMk/>
            <pc:sldMk cId="1166413040" sldId="314"/>
            <ac:spMk id="26" creationId="{1DB6F373-674A-425D-83DE-A66A53033120}"/>
          </ac:spMkLst>
        </pc:spChg>
        <pc:spChg chg="del">
          <ac:chgData name="Kshitij Srivastava" userId="9ca786a045148134" providerId="Windows Live" clId="Web-{E52AA30D-DBD6-4965-BCFF-8831D8C4BCAB}" dt="2021-06-14T08:32:15.764" v="508"/>
          <ac:spMkLst>
            <pc:docMk/>
            <pc:sldMk cId="1166413040" sldId="314"/>
            <ac:spMk id="65" creationId="{0BC21227-83D3-4480-B062-2D17047D648F}"/>
          </ac:spMkLst>
        </pc:spChg>
        <pc:spChg chg="del">
          <ac:chgData name="Kshitij Srivastava" userId="9ca786a045148134" providerId="Windows Live" clId="Web-{E52AA30D-DBD6-4965-BCFF-8831D8C4BCAB}" dt="2021-06-14T08:31:37.045" v="503"/>
          <ac:spMkLst>
            <pc:docMk/>
            <pc:sldMk cId="1166413040" sldId="314"/>
            <ac:spMk id="73" creationId="{79BD5023-770D-4DF2-8937-B46045A61BA2}"/>
          </ac:spMkLst>
        </pc:spChg>
        <pc:spChg chg="del">
          <ac:chgData name="Kshitij Srivastava" userId="9ca786a045148134" providerId="Windows Live" clId="Web-{E52AA30D-DBD6-4965-BCFF-8831D8C4BCAB}" dt="2021-06-14T08:32:31.483" v="513"/>
          <ac:spMkLst>
            <pc:docMk/>
            <pc:sldMk cId="1166413040" sldId="314"/>
            <ac:spMk id="80" creationId="{B4E64B03-8506-4FF0-84B1-F82AA55190BF}"/>
          </ac:spMkLst>
        </pc:spChg>
        <pc:spChg chg="del">
          <ac:chgData name="Kshitij Srivastava" userId="9ca786a045148134" providerId="Windows Live" clId="Web-{E52AA30D-DBD6-4965-BCFF-8831D8C4BCAB}" dt="2021-06-14T08:32:35.468" v="516"/>
          <ac:spMkLst>
            <pc:docMk/>
            <pc:sldMk cId="1166413040" sldId="314"/>
            <ac:spMk id="81" creationId="{E0088894-5227-4169-951B-FD9C3AFC0164}"/>
          </ac:spMkLst>
        </pc:spChg>
        <pc:spChg chg="del">
          <ac:chgData name="Kshitij Srivastava" userId="9ca786a045148134" providerId="Windows Live" clId="Web-{E52AA30D-DBD6-4965-BCFF-8831D8C4BCAB}" dt="2021-06-14T08:32:17.577" v="510"/>
          <ac:spMkLst>
            <pc:docMk/>
            <pc:sldMk cId="1166413040" sldId="314"/>
            <ac:spMk id="83" creationId="{C89247F4-03EB-4136-832D-BC6CFB2A466B}"/>
          </ac:spMkLst>
        </pc:spChg>
        <pc:spChg chg="del">
          <ac:chgData name="Kshitij Srivastava" userId="9ca786a045148134" providerId="Windows Live" clId="Web-{E52AA30D-DBD6-4965-BCFF-8831D8C4BCAB}" dt="2021-06-14T08:32:14.702" v="507"/>
          <ac:spMkLst>
            <pc:docMk/>
            <pc:sldMk cId="1166413040" sldId="314"/>
            <ac:spMk id="85" creationId="{B66F770D-C8AB-44F2-AB36-89E08E3CB167}"/>
          </ac:spMkLst>
        </pc:spChg>
        <pc:spChg chg="del">
          <ac:chgData name="Kshitij Srivastava" userId="9ca786a045148134" providerId="Windows Live" clId="Web-{E52AA30D-DBD6-4965-BCFF-8831D8C4BCAB}" dt="2021-06-14T08:32:04.577" v="505"/>
          <ac:spMkLst>
            <pc:docMk/>
            <pc:sldMk cId="1166413040" sldId="314"/>
            <ac:spMk id="87" creationId="{69D3C6E3-21F8-4C92-A639-FF0797C612BC}"/>
          </ac:spMkLst>
        </pc:spChg>
        <pc:cxnChg chg="add mod ord">
          <ac:chgData name="Kshitij Srivastava" userId="9ca786a045148134" providerId="Windows Live" clId="Web-{E52AA30D-DBD6-4965-BCFF-8831D8C4BCAB}" dt="2021-06-14T08:33:05.625" v="517"/>
          <ac:cxnSpMkLst>
            <pc:docMk/>
            <pc:sldMk cId="1166413040" sldId="314"/>
            <ac:cxnSpMk id="9" creationId="{B1A94B95-EE93-401B-9872-AD9E67B268C8}"/>
          </ac:cxnSpMkLst>
        </pc:cxnChg>
        <pc:cxnChg chg="mod">
          <ac:chgData name="Kshitij Srivastava" userId="9ca786a045148134" providerId="Windows Live" clId="Web-{E52AA30D-DBD6-4965-BCFF-8831D8C4BCAB}" dt="2021-06-14T08:33:05.640" v="518"/>
          <ac:cxnSpMkLst>
            <pc:docMk/>
            <pc:sldMk cId="1166413040" sldId="314"/>
            <ac:cxnSpMk id="12" creationId="{92E759A6-9E7C-4C02-AD95-41489A86DBAE}"/>
          </ac:cxnSpMkLst>
        </pc:cxnChg>
        <pc:cxnChg chg="mod">
          <ac:chgData name="Kshitij Srivastava" userId="9ca786a045148134" providerId="Windows Live" clId="Web-{E52AA30D-DBD6-4965-BCFF-8831D8C4BCAB}" dt="2021-06-14T08:33:05.640" v="519"/>
          <ac:cxnSpMkLst>
            <pc:docMk/>
            <pc:sldMk cId="1166413040" sldId="314"/>
            <ac:cxnSpMk id="13" creationId="{EE2B2617-FB71-47EF-911E-C7C1DBF332FF}"/>
          </ac:cxnSpMkLst>
        </pc:cxnChg>
        <pc:cxnChg chg="mod">
          <ac:chgData name="Kshitij Srivastava" userId="9ca786a045148134" providerId="Windows Live" clId="Web-{E52AA30D-DBD6-4965-BCFF-8831D8C4BCAB}" dt="2021-06-14T08:33:05.656" v="520"/>
          <ac:cxnSpMkLst>
            <pc:docMk/>
            <pc:sldMk cId="1166413040" sldId="314"/>
            <ac:cxnSpMk id="14" creationId="{F613911B-CF07-4A79-8ECB-BC61703DB342}"/>
          </ac:cxnSpMkLst>
        </pc:cxnChg>
        <pc:cxnChg chg="mod">
          <ac:chgData name="Kshitij Srivastava" userId="9ca786a045148134" providerId="Windows Live" clId="Web-{E52AA30D-DBD6-4965-BCFF-8831D8C4BCAB}" dt="2021-06-14T08:33:05.672" v="521"/>
          <ac:cxnSpMkLst>
            <pc:docMk/>
            <pc:sldMk cId="1166413040" sldId="314"/>
            <ac:cxnSpMk id="15" creationId="{71AE1DDF-60EE-4B1E-9645-36F8C4A183D0}"/>
          </ac:cxnSpMkLst>
        </pc:cxnChg>
        <pc:cxnChg chg="mod">
          <ac:chgData name="Kshitij Srivastava" userId="9ca786a045148134" providerId="Windows Live" clId="Web-{E52AA30D-DBD6-4965-BCFF-8831D8C4BCAB}" dt="2021-06-14T08:33:05.672" v="522"/>
          <ac:cxnSpMkLst>
            <pc:docMk/>
            <pc:sldMk cId="1166413040" sldId="314"/>
            <ac:cxnSpMk id="16" creationId="{0823AE93-0AB3-40C3-A50B-14136CB34E3D}"/>
          </ac:cxnSpMkLst>
        </pc:cxnChg>
        <pc:cxnChg chg="mod">
          <ac:chgData name="Kshitij Srivastava" userId="9ca786a045148134" providerId="Windows Live" clId="Web-{E52AA30D-DBD6-4965-BCFF-8831D8C4BCAB}" dt="2021-06-14T08:33:05.687" v="523"/>
          <ac:cxnSpMkLst>
            <pc:docMk/>
            <pc:sldMk cId="1166413040" sldId="314"/>
            <ac:cxnSpMk id="17" creationId="{66421493-E9FE-4304-ABEE-CAB613C29DCB}"/>
          </ac:cxnSpMkLst>
        </pc:cxnChg>
        <pc:cxnChg chg="mod">
          <ac:chgData name="Kshitij Srivastava" userId="9ca786a045148134" providerId="Windows Live" clId="Web-{E52AA30D-DBD6-4965-BCFF-8831D8C4BCAB}" dt="2021-06-14T08:33:05.687" v="524"/>
          <ac:cxnSpMkLst>
            <pc:docMk/>
            <pc:sldMk cId="1166413040" sldId="314"/>
            <ac:cxnSpMk id="18" creationId="{68DC2604-AA5B-4714-B565-2494ADC573D0}"/>
          </ac:cxnSpMkLst>
        </pc:cxnChg>
        <pc:cxnChg chg="mod">
          <ac:chgData name="Kshitij Srivastava" userId="9ca786a045148134" providerId="Windows Live" clId="Web-{E52AA30D-DBD6-4965-BCFF-8831D8C4BCAB}" dt="2021-06-14T08:33:05.703" v="525"/>
          <ac:cxnSpMkLst>
            <pc:docMk/>
            <pc:sldMk cId="1166413040" sldId="314"/>
            <ac:cxnSpMk id="82" creationId="{C9EBD4FC-959A-475D-B235-FD9DA9CFCF07}"/>
          </ac:cxnSpMkLst>
        </pc:cxnChg>
        <pc:cxnChg chg="add del mod">
          <ac:chgData name="Kshitij Srivastava" userId="9ca786a045148134" providerId="Windows Live" clId="Web-{E52AA30D-DBD6-4965-BCFF-8831D8C4BCAB}" dt="2021-06-14T08:33:05.703" v="526"/>
          <ac:cxnSpMkLst>
            <pc:docMk/>
            <pc:sldMk cId="1166413040" sldId="314"/>
            <ac:cxnSpMk id="84" creationId="{86B0939F-31A8-4F61-8B6D-100F11C2BCCA}"/>
          </ac:cxnSpMkLst>
        </pc:cxnChg>
        <pc:cxnChg chg="del">
          <ac:chgData name="Kshitij Srivastava" userId="9ca786a045148134" providerId="Windows Live" clId="Web-{E52AA30D-DBD6-4965-BCFF-8831D8C4BCAB}" dt="2021-06-14T08:29:58.168" v="488"/>
          <ac:cxnSpMkLst>
            <pc:docMk/>
            <pc:sldMk cId="1166413040" sldId="314"/>
            <ac:cxnSpMk id="86" creationId="{EB3DDA8E-65C8-410A-9415-96B8B5907028}"/>
          </ac:cxnSpMkLst>
        </pc:cxnChg>
      </pc:sldChg>
      <pc:sldChg chg="add ord replId">
        <pc:chgData name="Kshitij Srivastava" userId="9ca786a045148134" providerId="Windows Live" clId="Web-{E52AA30D-DBD6-4965-BCFF-8831D8C4BCAB}" dt="2021-06-14T08:09:16.598" v="1"/>
        <pc:sldMkLst>
          <pc:docMk/>
          <pc:sldMk cId="2375166081" sldId="600"/>
        </pc:sldMkLst>
      </pc:sldChg>
      <pc:sldChg chg="add ord replId">
        <pc:chgData name="Kshitij Srivastava" userId="9ca786a045148134" providerId="Windows Live" clId="Web-{E52AA30D-DBD6-4965-BCFF-8831D8C4BCAB}" dt="2021-06-14T08:09:50.708" v="3"/>
        <pc:sldMkLst>
          <pc:docMk/>
          <pc:sldMk cId="3410783709" sldId="601"/>
        </pc:sldMkLst>
      </pc:sldChg>
      <pc:sldChg chg="add ord replId">
        <pc:chgData name="Kshitij Srivastava" userId="9ca786a045148134" providerId="Windows Live" clId="Web-{E52AA30D-DBD6-4965-BCFF-8831D8C4BCAB}" dt="2021-06-14T08:10:08.364" v="5"/>
        <pc:sldMkLst>
          <pc:docMk/>
          <pc:sldMk cId="1631513454" sldId="602"/>
        </pc:sldMkLst>
      </pc:sldChg>
      <pc:sldChg chg="modSp new">
        <pc:chgData name="Kshitij Srivastava" userId="9ca786a045148134" providerId="Windows Live" clId="Web-{E52AA30D-DBD6-4965-BCFF-8831D8C4BCAB}" dt="2021-06-14T08:27:42.322" v="478" actId="20577"/>
        <pc:sldMkLst>
          <pc:docMk/>
          <pc:sldMk cId="3207307013" sldId="603"/>
        </pc:sldMkLst>
        <pc:spChg chg="mod">
          <ac:chgData name="Kshitij Srivastava" userId="9ca786a045148134" providerId="Windows Live" clId="Web-{E52AA30D-DBD6-4965-BCFF-8831D8C4BCAB}" dt="2021-06-14T08:21:09.752" v="50" actId="20577"/>
          <ac:spMkLst>
            <pc:docMk/>
            <pc:sldMk cId="3207307013" sldId="603"/>
            <ac:spMk id="2" creationId="{872E027B-7AF5-4740-BF30-4A1BF6DFA08B}"/>
          </ac:spMkLst>
        </pc:spChg>
        <pc:spChg chg="mod">
          <ac:chgData name="Kshitij Srivastava" userId="9ca786a045148134" providerId="Windows Live" clId="Web-{E52AA30D-DBD6-4965-BCFF-8831D8C4BCAB}" dt="2021-06-14T08:27:42.322" v="478" actId="20577"/>
          <ac:spMkLst>
            <pc:docMk/>
            <pc:sldMk cId="3207307013" sldId="603"/>
            <ac:spMk id="3" creationId="{AA2FE60A-A9C3-46BE-B96B-3BDDF7974B62}"/>
          </ac:spMkLst>
        </pc:spChg>
      </pc:sldChg>
    </pc:docChg>
  </pc:docChgLst>
  <pc:docChgLst>
    <pc:chgData name="Kshitij Srivastava" userId="9ca786a045148134" providerId="Windows Live" clId="Web-{1CF5C5EE-1451-4E63-8A32-CE1B96EE393E}"/>
    <pc:docChg chg="delSld sldOrd">
      <pc:chgData name="Kshitij Srivastava" userId="9ca786a045148134" providerId="Windows Live" clId="Web-{1CF5C5EE-1451-4E63-8A32-CE1B96EE393E}" dt="2021-08-07T06:17:59.573" v="3"/>
      <pc:docMkLst>
        <pc:docMk/>
      </pc:docMkLst>
      <pc:sldChg chg="del">
        <pc:chgData name="Kshitij Srivastava" userId="9ca786a045148134" providerId="Windows Live" clId="Web-{1CF5C5EE-1451-4E63-8A32-CE1B96EE393E}" dt="2021-08-07T06:17:57.792" v="2"/>
        <pc:sldMkLst>
          <pc:docMk/>
          <pc:sldMk cId="1486596038" sldId="370"/>
        </pc:sldMkLst>
      </pc:sldChg>
      <pc:sldChg chg="ord">
        <pc:chgData name="Kshitij Srivastava" userId="9ca786a045148134" providerId="Windows Live" clId="Web-{1CF5C5EE-1451-4E63-8A32-CE1B96EE393E}" dt="2021-08-07T06:17:36.323" v="0"/>
        <pc:sldMkLst>
          <pc:docMk/>
          <pc:sldMk cId="1766112618" sldId="379"/>
        </pc:sldMkLst>
      </pc:sldChg>
      <pc:sldChg chg="del">
        <pc:chgData name="Kshitij Srivastava" userId="9ca786a045148134" providerId="Windows Live" clId="Web-{1CF5C5EE-1451-4E63-8A32-CE1B96EE393E}" dt="2021-08-07T06:17:59.573" v="3"/>
        <pc:sldMkLst>
          <pc:docMk/>
          <pc:sldMk cId="617508460" sldId="493"/>
        </pc:sldMkLst>
      </pc:sldChg>
      <pc:sldChg chg="del">
        <pc:chgData name="Kshitij Srivastava" userId="9ca786a045148134" providerId="Windows Live" clId="Web-{1CF5C5EE-1451-4E63-8A32-CE1B96EE393E}" dt="2021-08-07T06:17:38.245" v="1"/>
        <pc:sldMkLst>
          <pc:docMk/>
          <pc:sldMk cId="1594597254" sldId="628"/>
        </pc:sldMkLst>
      </pc:sldChg>
    </pc:docChg>
  </pc:docChgLst>
  <pc:docChgLst>
    <pc:chgData name="Kshitij Srivastava" userId="9ca786a045148134" providerId="Windows Live" clId="Web-{92535406-1DA2-47F0-BFB1-ADF7AAD6F6BC}"/>
    <pc:docChg chg="addSld delSld modSld">
      <pc:chgData name="Kshitij Srivastava" userId="9ca786a045148134" providerId="Windows Live" clId="Web-{92535406-1DA2-47F0-BFB1-ADF7AAD6F6BC}" dt="2021-05-28T11:59:23.182" v="607" actId="1076"/>
      <pc:docMkLst>
        <pc:docMk/>
      </pc:docMkLst>
      <pc:sldChg chg="modSp">
        <pc:chgData name="Kshitij Srivastava" userId="9ca786a045148134" providerId="Windows Live" clId="Web-{92535406-1DA2-47F0-BFB1-ADF7AAD6F6BC}" dt="2021-05-28T11:33:12.619" v="216" actId="20577"/>
        <pc:sldMkLst>
          <pc:docMk/>
          <pc:sldMk cId="3160674845" sldId="257"/>
        </pc:sldMkLst>
        <pc:spChg chg="mod">
          <ac:chgData name="Kshitij Srivastava" userId="9ca786a045148134" providerId="Windows Live" clId="Web-{92535406-1DA2-47F0-BFB1-ADF7AAD6F6BC}" dt="2021-05-28T11:33:12.619" v="216" actId="20577"/>
          <ac:spMkLst>
            <pc:docMk/>
            <pc:sldMk cId="3160674845" sldId="257"/>
            <ac:spMk id="2" creationId="{CA30D181-F3CB-45B9-A629-1243FD60A231}"/>
          </ac:spMkLst>
        </pc:spChg>
      </pc:sldChg>
      <pc:sldChg chg="modSp">
        <pc:chgData name="Kshitij Srivastava" userId="9ca786a045148134" providerId="Windows Live" clId="Web-{92535406-1DA2-47F0-BFB1-ADF7AAD6F6BC}" dt="2021-05-28T11:33:01.541" v="204" actId="20577"/>
        <pc:sldMkLst>
          <pc:docMk/>
          <pc:sldMk cId="1096818793" sldId="302"/>
        </pc:sldMkLst>
        <pc:spChg chg="mod">
          <ac:chgData name="Kshitij Srivastava" userId="9ca786a045148134" providerId="Windows Live" clId="Web-{92535406-1DA2-47F0-BFB1-ADF7AAD6F6BC}" dt="2021-05-28T11:33:01.541" v="204" actId="20577"/>
          <ac:spMkLst>
            <pc:docMk/>
            <pc:sldMk cId="1096818793" sldId="302"/>
            <ac:spMk id="2" creationId="{86115646-9E41-44E9-A4EB-9828A224CB00}"/>
          </ac:spMkLst>
        </pc:spChg>
      </pc:sldChg>
      <pc:sldChg chg="del">
        <pc:chgData name="Kshitij Srivastava" userId="9ca786a045148134" providerId="Windows Live" clId="Web-{92535406-1DA2-47F0-BFB1-ADF7AAD6F6BC}" dt="2021-05-28T11:34:21.229" v="221"/>
        <pc:sldMkLst>
          <pc:docMk/>
          <pc:sldMk cId="1213567465" sldId="325"/>
        </pc:sldMkLst>
      </pc:sldChg>
      <pc:sldChg chg="addSp delSp modSp">
        <pc:chgData name="Kshitij Srivastava" userId="9ca786a045148134" providerId="Windows Live" clId="Web-{92535406-1DA2-47F0-BFB1-ADF7AAD6F6BC}" dt="2021-05-28T11:53:52.538" v="505" actId="1076"/>
        <pc:sldMkLst>
          <pc:docMk/>
          <pc:sldMk cId="699092272" sldId="326"/>
        </pc:sldMkLst>
        <pc:spChg chg="mod">
          <ac:chgData name="Kshitij Srivastava" userId="9ca786a045148134" providerId="Windows Live" clId="Web-{92535406-1DA2-47F0-BFB1-ADF7AAD6F6BC}" dt="2021-05-28T11:40:35.811" v="230" actId="20577"/>
          <ac:spMkLst>
            <pc:docMk/>
            <pc:sldMk cId="699092272" sldId="326"/>
            <ac:spMk id="2" creationId="{39FBE724-506B-49BA-B662-11587EAD11E2}"/>
          </ac:spMkLst>
        </pc:spChg>
        <pc:spChg chg="mod">
          <ac:chgData name="Kshitij Srivastava" userId="9ca786a045148134" providerId="Windows Live" clId="Web-{92535406-1DA2-47F0-BFB1-ADF7AAD6F6BC}" dt="2021-05-28T11:53:29.991" v="501" actId="1076"/>
          <ac:spMkLst>
            <pc:docMk/>
            <pc:sldMk cId="699092272" sldId="326"/>
            <ac:spMk id="8" creationId="{0AAE45DA-3E1B-409E-88C8-88402BB50EDB}"/>
          </ac:spMkLst>
        </pc:spChg>
        <pc:spChg chg="mod">
          <ac:chgData name="Kshitij Srivastava" userId="9ca786a045148134" providerId="Windows Live" clId="Web-{92535406-1DA2-47F0-BFB1-ADF7AAD6F6BC}" dt="2021-05-28T11:52:38.287" v="486" actId="1076"/>
          <ac:spMkLst>
            <pc:docMk/>
            <pc:sldMk cId="699092272" sldId="326"/>
            <ac:spMk id="17" creationId="{91CFEEC8-A6B9-44AC-B347-2A1B1B9750AE}"/>
          </ac:spMkLst>
        </pc:spChg>
        <pc:spChg chg="add mod">
          <ac:chgData name="Kshitij Srivastava" userId="9ca786a045148134" providerId="Windows Live" clId="Web-{92535406-1DA2-47F0-BFB1-ADF7AAD6F6BC}" dt="2021-05-28T11:53:14.850" v="494" actId="1076"/>
          <ac:spMkLst>
            <pc:docMk/>
            <pc:sldMk cId="699092272" sldId="326"/>
            <ac:spMk id="22" creationId="{823DCD22-5AF1-4A2A-BDA2-9CAE6572E0BF}"/>
          </ac:spMkLst>
        </pc:spChg>
        <pc:spChg chg="mod">
          <ac:chgData name="Kshitij Srivastava" userId="9ca786a045148134" providerId="Windows Live" clId="Web-{92535406-1DA2-47F0-BFB1-ADF7AAD6F6BC}" dt="2021-05-28T11:53:18.569" v="495" actId="1076"/>
          <ac:spMkLst>
            <pc:docMk/>
            <pc:sldMk cId="699092272" sldId="326"/>
            <ac:spMk id="23" creationId="{1887DC98-8535-439C-82C7-A3BC7949E0E6}"/>
          </ac:spMkLst>
        </pc:spChg>
        <pc:spChg chg="mod">
          <ac:chgData name="Kshitij Srivastava" userId="9ca786a045148134" providerId="Windows Live" clId="Web-{92535406-1DA2-47F0-BFB1-ADF7AAD6F6BC}" dt="2021-05-28T11:53:08.756" v="493" actId="1076"/>
          <ac:spMkLst>
            <pc:docMk/>
            <pc:sldMk cId="699092272" sldId="326"/>
            <ac:spMk id="25" creationId="{83F7DDAC-DCEF-4AE7-9B56-DA95EADCAF4E}"/>
          </ac:spMkLst>
        </pc:spChg>
        <pc:cxnChg chg="del">
          <ac:chgData name="Kshitij Srivastava" userId="9ca786a045148134" providerId="Windows Live" clId="Web-{92535406-1DA2-47F0-BFB1-ADF7AAD6F6BC}" dt="2021-05-28T11:53:44.928" v="503"/>
          <ac:cxnSpMkLst>
            <pc:docMk/>
            <pc:sldMk cId="699092272" sldId="326"/>
            <ac:cxnSpMk id="13" creationId="{9D3D7433-0E95-487A-9250-6E6CF0ADCDBD}"/>
          </ac:cxnSpMkLst>
        </pc:cxnChg>
        <pc:cxnChg chg="mod">
          <ac:chgData name="Kshitij Srivastava" userId="9ca786a045148134" providerId="Windows Live" clId="Web-{92535406-1DA2-47F0-BFB1-ADF7AAD6F6BC}" dt="2021-05-28T11:52:33.693" v="485" actId="14100"/>
          <ac:cxnSpMkLst>
            <pc:docMk/>
            <pc:sldMk cId="699092272" sldId="326"/>
            <ac:cxnSpMk id="15" creationId="{0B905D56-E2F3-467A-8C99-841EF10E7059}"/>
          </ac:cxnSpMkLst>
        </pc:cxnChg>
        <pc:cxnChg chg="del">
          <ac:chgData name="Kshitij Srivastava" userId="9ca786a045148134" providerId="Windows Live" clId="Web-{92535406-1DA2-47F0-BFB1-ADF7AAD6F6BC}" dt="2021-05-28T11:52:47.271" v="487"/>
          <ac:cxnSpMkLst>
            <pc:docMk/>
            <pc:sldMk cId="699092272" sldId="326"/>
            <ac:cxnSpMk id="19" creationId="{FE93341C-663A-45EC-818D-933E8BD6C97E}"/>
          </ac:cxnSpMkLst>
        </pc:cxnChg>
        <pc:cxnChg chg="del">
          <ac:chgData name="Kshitij Srivastava" userId="9ca786a045148134" providerId="Windows Live" clId="Web-{92535406-1DA2-47F0-BFB1-ADF7AAD6F6BC}" dt="2021-05-28T11:53:25.459" v="496"/>
          <ac:cxnSpMkLst>
            <pc:docMk/>
            <pc:sldMk cId="699092272" sldId="326"/>
            <ac:cxnSpMk id="21" creationId="{1AB3F2C6-6BF4-4E3F-A06E-1F45E230C48F}"/>
          </ac:cxnSpMkLst>
        </pc:cxnChg>
        <pc:cxnChg chg="add del mod">
          <ac:chgData name="Kshitij Srivastava" userId="9ca786a045148134" providerId="Windows Live" clId="Web-{92535406-1DA2-47F0-BFB1-ADF7AAD6F6BC}" dt="2021-05-28T11:52:57.068" v="490"/>
          <ac:cxnSpMkLst>
            <pc:docMk/>
            <pc:sldMk cId="699092272" sldId="326"/>
            <ac:cxnSpMk id="24" creationId="{BC093E93-08FF-4D98-A3AD-39DA60102F49}"/>
          </ac:cxnSpMkLst>
        </pc:cxnChg>
        <pc:cxnChg chg="add mod">
          <ac:chgData name="Kshitij Srivastava" userId="9ca786a045148134" providerId="Windows Live" clId="Web-{92535406-1DA2-47F0-BFB1-ADF7AAD6F6BC}" dt="2021-05-28T11:52:53.850" v="489" actId="1076"/>
          <ac:cxnSpMkLst>
            <pc:docMk/>
            <pc:sldMk cId="699092272" sldId="326"/>
            <ac:cxnSpMk id="26" creationId="{B9BF1B7A-F712-4A65-B382-938F7333199E}"/>
          </ac:cxnSpMkLst>
        </pc:cxnChg>
        <pc:cxnChg chg="add mod">
          <ac:chgData name="Kshitij Srivastava" userId="9ca786a045148134" providerId="Windows Live" clId="Web-{92535406-1DA2-47F0-BFB1-ADF7AAD6F6BC}" dt="2021-05-28T11:53:04.381" v="492" actId="1076"/>
          <ac:cxnSpMkLst>
            <pc:docMk/>
            <pc:sldMk cId="699092272" sldId="326"/>
            <ac:cxnSpMk id="28" creationId="{5773A321-EE51-43F6-ADA6-58A0F4E72403}"/>
          </ac:cxnSpMkLst>
        </pc:cxnChg>
        <pc:cxnChg chg="add mod">
          <ac:chgData name="Kshitij Srivastava" userId="9ca786a045148134" providerId="Windows Live" clId="Web-{92535406-1DA2-47F0-BFB1-ADF7AAD6F6BC}" dt="2021-05-28T11:53:37.053" v="502" actId="1076"/>
          <ac:cxnSpMkLst>
            <pc:docMk/>
            <pc:sldMk cId="699092272" sldId="326"/>
            <ac:cxnSpMk id="30" creationId="{9B17CCF7-41A9-4912-AD09-E92F27224F16}"/>
          </ac:cxnSpMkLst>
        </pc:cxnChg>
        <pc:cxnChg chg="add mod">
          <ac:chgData name="Kshitij Srivastava" userId="9ca786a045148134" providerId="Windows Live" clId="Web-{92535406-1DA2-47F0-BFB1-ADF7AAD6F6BC}" dt="2021-05-28T11:53:52.538" v="505" actId="1076"/>
          <ac:cxnSpMkLst>
            <pc:docMk/>
            <pc:sldMk cId="699092272" sldId="326"/>
            <ac:cxnSpMk id="31" creationId="{0FD598F8-EFF9-4021-B94A-E5B6E19564CA}"/>
          </ac:cxnSpMkLst>
        </pc:cxnChg>
      </pc:sldChg>
      <pc:sldChg chg="modSp">
        <pc:chgData name="Kshitij Srivastava" userId="9ca786a045148134" providerId="Windows Live" clId="Web-{92535406-1DA2-47F0-BFB1-ADF7AAD6F6BC}" dt="2021-05-28T11:44:05.110" v="246" actId="20577"/>
        <pc:sldMkLst>
          <pc:docMk/>
          <pc:sldMk cId="1992703652" sldId="328"/>
        </pc:sldMkLst>
        <pc:spChg chg="mod">
          <ac:chgData name="Kshitij Srivastava" userId="9ca786a045148134" providerId="Windows Live" clId="Web-{92535406-1DA2-47F0-BFB1-ADF7AAD6F6BC}" dt="2021-05-28T11:44:05.110" v="246" actId="20577"/>
          <ac:spMkLst>
            <pc:docMk/>
            <pc:sldMk cId="1992703652" sldId="328"/>
            <ac:spMk id="2" creationId="{9340862F-6BFF-44A6-ABB5-B6F4EF67CB56}"/>
          </ac:spMkLst>
        </pc:spChg>
      </pc:sldChg>
      <pc:sldChg chg="addSp modSp addAnim modAnim">
        <pc:chgData name="Kshitij Srivastava" userId="9ca786a045148134" providerId="Windows Live" clId="Web-{92535406-1DA2-47F0-BFB1-ADF7AAD6F6BC}" dt="2021-05-28T11:17:07.272" v="36"/>
        <pc:sldMkLst>
          <pc:docMk/>
          <pc:sldMk cId="1385763711" sldId="366"/>
        </pc:sldMkLst>
        <pc:spChg chg="add mod">
          <ac:chgData name="Kshitij Srivastava" userId="9ca786a045148134" providerId="Windows Live" clId="Web-{92535406-1DA2-47F0-BFB1-ADF7AAD6F6BC}" dt="2021-05-28T11:16:27.818" v="31" actId="1076"/>
          <ac:spMkLst>
            <pc:docMk/>
            <pc:sldMk cId="1385763711" sldId="366"/>
            <ac:spMk id="4" creationId="{7B3D00A2-3438-4C8D-8D89-45AFD17EA3F5}"/>
          </ac:spMkLst>
        </pc:spChg>
      </pc:sldChg>
      <pc:sldChg chg="addSp modSp addAnim delAnim modAnim">
        <pc:chgData name="Kshitij Srivastava" userId="9ca786a045148134" providerId="Windows Live" clId="Web-{92535406-1DA2-47F0-BFB1-ADF7AAD6F6BC}" dt="2021-05-28T11:30:07.445" v="193"/>
        <pc:sldMkLst>
          <pc:docMk/>
          <pc:sldMk cId="1874341492" sldId="372"/>
        </pc:sldMkLst>
        <pc:picChg chg="add mod">
          <ac:chgData name="Kshitij Srivastava" userId="9ca786a045148134" providerId="Windows Live" clId="Web-{92535406-1DA2-47F0-BFB1-ADF7AAD6F6BC}" dt="2021-05-28T11:20:35.058" v="85" actId="1076"/>
          <ac:picMkLst>
            <pc:docMk/>
            <pc:sldMk cId="1874341492" sldId="372"/>
            <ac:picMk id="4" creationId="{D402B65F-2F2A-41E7-BA13-8F89CF92AE0A}"/>
          </ac:picMkLst>
        </pc:picChg>
      </pc:sldChg>
      <pc:sldChg chg="addSp modSp">
        <pc:chgData name="Kshitij Srivastava" userId="9ca786a045148134" providerId="Windows Live" clId="Web-{92535406-1DA2-47F0-BFB1-ADF7AAD6F6BC}" dt="2021-05-28T11:17:40.975" v="49" actId="1076"/>
        <pc:sldMkLst>
          <pc:docMk/>
          <pc:sldMk cId="4109694652" sldId="375"/>
        </pc:sldMkLst>
        <pc:spChg chg="add mod">
          <ac:chgData name="Kshitij Srivastava" userId="9ca786a045148134" providerId="Windows Live" clId="Web-{92535406-1DA2-47F0-BFB1-ADF7AAD6F6BC}" dt="2021-05-28T11:17:40.975" v="49" actId="1076"/>
          <ac:spMkLst>
            <pc:docMk/>
            <pc:sldMk cId="4109694652" sldId="375"/>
            <ac:spMk id="4" creationId="{A50DBD69-6D23-4A27-A37D-CA132CB72B7E}"/>
          </ac:spMkLst>
        </pc:spChg>
        <pc:picChg chg="mod">
          <ac:chgData name="Kshitij Srivastava" userId="9ca786a045148134" providerId="Windows Live" clId="Web-{92535406-1DA2-47F0-BFB1-ADF7AAD6F6BC}" dt="2021-05-28T11:16:31.943" v="32" actId="1076"/>
          <ac:picMkLst>
            <pc:docMk/>
            <pc:sldMk cId="4109694652" sldId="375"/>
            <ac:picMk id="3" creationId="{89454511-0E70-4FF1-BAF1-EFA94ECD04B9}"/>
          </ac:picMkLst>
        </pc:picChg>
      </pc:sldChg>
      <pc:sldChg chg="addSp modSp del">
        <pc:chgData name="Kshitij Srivastava" userId="9ca786a045148134" providerId="Windows Live" clId="Web-{92535406-1DA2-47F0-BFB1-ADF7AAD6F6BC}" dt="2021-05-28T11:19:12.179" v="70"/>
        <pc:sldMkLst>
          <pc:docMk/>
          <pc:sldMk cId="2096824490" sldId="376"/>
        </pc:sldMkLst>
        <pc:spChg chg="add mod">
          <ac:chgData name="Kshitij Srivastava" userId="9ca786a045148134" providerId="Windows Live" clId="Web-{92535406-1DA2-47F0-BFB1-ADF7AAD6F6BC}" dt="2021-05-28T11:18:56.726" v="69" actId="1076"/>
          <ac:spMkLst>
            <pc:docMk/>
            <pc:sldMk cId="2096824490" sldId="376"/>
            <ac:spMk id="4" creationId="{F874E294-FFCE-46DA-8530-00970D36BFDC}"/>
          </ac:spMkLst>
        </pc:spChg>
        <pc:picChg chg="mod">
          <ac:chgData name="Kshitij Srivastava" userId="9ca786a045148134" providerId="Windows Live" clId="Web-{92535406-1DA2-47F0-BFB1-ADF7AAD6F6BC}" dt="2021-05-28T11:17:48.866" v="50" actId="1076"/>
          <ac:picMkLst>
            <pc:docMk/>
            <pc:sldMk cId="2096824490" sldId="376"/>
            <ac:picMk id="3" creationId="{3E349D10-0309-479A-BF52-314106F137D6}"/>
          </ac:picMkLst>
        </pc:picChg>
      </pc:sldChg>
      <pc:sldChg chg="modSp">
        <pc:chgData name="Kshitij Srivastava" userId="9ca786a045148134" providerId="Windows Live" clId="Web-{92535406-1DA2-47F0-BFB1-ADF7AAD6F6BC}" dt="2021-05-28T11:18:17.100" v="52"/>
        <pc:sldMkLst>
          <pc:docMk/>
          <pc:sldMk cId="1022585774" sldId="378"/>
        </pc:sldMkLst>
        <pc:picChg chg="mod">
          <ac:chgData name="Kshitij Srivastava" userId="9ca786a045148134" providerId="Windows Live" clId="Web-{92535406-1DA2-47F0-BFB1-ADF7AAD6F6BC}" dt="2021-05-28T11:18:17.100" v="52"/>
          <ac:picMkLst>
            <pc:docMk/>
            <pc:sldMk cId="1022585774" sldId="378"/>
            <ac:picMk id="4" creationId="{A62C7FA0-6CB3-4B79-B89B-80F7E882EAC7}"/>
          </ac:picMkLst>
        </pc:picChg>
      </pc:sldChg>
      <pc:sldChg chg="addSp modSp addAnim delAnim">
        <pc:chgData name="Kshitij Srivastava" userId="9ca786a045148134" providerId="Windows Live" clId="Web-{92535406-1DA2-47F0-BFB1-ADF7AAD6F6BC}" dt="2021-05-28T11:20:49.761" v="90" actId="1076"/>
        <pc:sldMkLst>
          <pc:docMk/>
          <pc:sldMk cId="2964454641" sldId="386"/>
        </pc:sldMkLst>
        <pc:picChg chg="add mod">
          <ac:chgData name="Kshitij Srivastava" userId="9ca786a045148134" providerId="Windows Live" clId="Web-{92535406-1DA2-47F0-BFB1-ADF7AAD6F6BC}" dt="2021-05-28T11:20:49.761" v="90" actId="1076"/>
          <ac:picMkLst>
            <pc:docMk/>
            <pc:sldMk cId="2964454641" sldId="386"/>
            <ac:picMk id="4" creationId="{FAC84827-1A92-4556-941B-1A99CA080671}"/>
          </ac:picMkLst>
        </pc:picChg>
      </pc:sldChg>
      <pc:sldChg chg="addAnim delAnim modAnim">
        <pc:chgData name="Kshitij Srivastava" userId="9ca786a045148134" providerId="Windows Live" clId="Web-{92535406-1DA2-47F0-BFB1-ADF7AAD6F6BC}" dt="2021-05-28T11:22:05.106" v="107"/>
        <pc:sldMkLst>
          <pc:docMk/>
          <pc:sldMk cId="2277203015" sldId="387"/>
        </pc:sldMkLst>
      </pc:sldChg>
      <pc:sldChg chg="addAnim delAnim modAnim">
        <pc:chgData name="Kshitij Srivastava" userId="9ca786a045148134" providerId="Windows Live" clId="Web-{92535406-1DA2-47F0-BFB1-ADF7AAD6F6BC}" dt="2021-05-28T11:15:22.974" v="18"/>
        <pc:sldMkLst>
          <pc:docMk/>
          <pc:sldMk cId="1378279765" sldId="414"/>
        </pc:sldMkLst>
      </pc:sldChg>
      <pc:sldChg chg="addAnim delAnim modAnim">
        <pc:chgData name="Kshitij Srivastava" userId="9ca786a045148134" providerId="Windows Live" clId="Web-{92535406-1DA2-47F0-BFB1-ADF7AAD6F6BC}" dt="2021-05-28T11:23:40.842" v="135"/>
        <pc:sldMkLst>
          <pc:docMk/>
          <pc:sldMk cId="1373111453" sldId="416"/>
        </pc:sldMkLst>
      </pc:sldChg>
      <pc:sldChg chg="addSp modSp addAnim delAnim modAnim">
        <pc:chgData name="Kshitij Srivastava" userId="9ca786a045148134" providerId="Windows Live" clId="Web-{92535406-1DA2-47F0-BFB1-ADF7AAD6F6BC}" dt="2021-05-28T11:26:52.766" v="179"/>
        <pc:sldMkLst>
          <pc:docMk/>
          <pc:sldMk cId="3727062546" sldId="417"/>
        </pc:sldMkLst>
        <pc:spChg chg="add mod">
          <ac:chgData name="Kshitij Srivastava" userId="9ca786a045148134" providerId="Windows Live" clId="Web-{92535406-1DA2-47F0-BFB1-ADF7AAD6F6BC}" dt="2021-05-28T11:25:06.233" v="149" actId="20577"/>
          <ac:spMkLst>
            <pc:docMk/>
            <pc:sldMk cId="3727062546" sldId="417"/>
            <ac:spMk id="3" creationId="{B5005672-3E24-4E90-B796-BFB0D50E141C}"/>
          </ac:spMkLst>
        </pc:spChg>
        <pc:spChg chg="add mod">
          <ac:chgData name="Kshitij Srivastava" userId="9ca786a045148134" providerId="Windows Live" clId="Web-{92535406-1DA2-47F0-BFB1-ADF7AAD6F6BC}" dt="2021-05-28T11:25:26.312" v="157" actId="20577"/>
          <ac:spMkLst>
            <pc:docMk/>
            <pc:sldMk cId="3727062546" sldId="417"/>
            <ac:spMk id="10" creationId="{4FB1D7BC-385D-430E-B5F0-87BBBF6326C8}"/>
          </ac:spMkLst>
        </pc:spChg>
        <pc:spChg chg="add mod">
          <ac:chgData name="Kshitij Srivastava" userId="9ca786a045148134" providerId="Windows Live" clId="Web-{92535406-1DA2-47F0-BFB1-ADF7AAD6F6BC}" dt="2021-05-28T11:25:21.640" v="156" actId="20577"/>
          <ac:spMkLst>
            <pc:docMk/>
            <pc:sldMk cId="3727062546" sldId="417"/>
            <ac:spMk id="11" creationId="{9A68EB70-76CA-49F9-821E-6AEF926EFCF1}"/>
          </ac:spMkLst>
        </pc:spChg>
        <pc:picChg chg="mod">
          <ac:chgData name="Kshitij Srivastava" userId="9ca786a045148134" providerId="Windows Live" clId="Web-{92535406-1DA2-47F0-BFB1-ADF7AAD6F6BC}" dt="2021-05-28T11:24:06.014" v="139" actId="1076"/>
          <ac:picMkLst>
            <pc:docMk/>
            <pc:sldMk cId="3727062546" sldId="417"/>
            <ac:picMk id="7" creationId="{7A847045-8078-495C-811D-E26659C87242}"/>
          </ac:picMkLst>
        </pc:picChg>
        <pc:picChg chg="mod">
          <ac:chgData name="Kshitij Srivastava" userId="9ca786a045148134" providerId="Windows Live" clId="Web-{92535406-1DA2-47F0-BFB1-ADF7AAD6F6BC}" dt="2021-05-28T11:26:29.203" v="172" actId="1076"/>
          <ac:picMkLst>
            <pc:docMk/>
            <pc:sldMk cId="3727062546" sldId="417"/>
            <ac:picMk id="8" creationId="{C90D4215-5492-4EE7-A845-57BEA7FB93C5}"/>
          </ac:picMkLst>
        </pc:picChg>
        <pc:picChg chg="mod">
          <ac:chgData name="Kshitij Srivastava" userId="9ca786a045148134" providerId="Windows Live" clId="Web-{92535406-1DA2-47F0-BFB1-ADF7AAD6F6BC}" dt="2021-05-28T11:24:00.467" v="136" actId="1076"/>
          <ac:picMkLst>
            <pc:docMk/>
            <pc:sldMk cId="3727062546" sldId="417"/>
            <ac:picMk id="9" creationId="{D38ED9F3-D935-401B-9CB1-6EDD779DF21C}"/>
          </ac:picMkLst>
        </pc:picChg>
        <pc:cxnChg chg="add mod">
          <ac:chgData name="Kshitij Srivastava" userId="9ca786a045148134" providerId="Windows Live" clId="Web-{92535406-1DA2-47F0-BFB1-ADF7AAD6F6BC}" dt="2021-05-28T11:26:15.046" v="167" actId="1076"/>
          <ac:cxnSpMkLst>
            <pc:docMk/>
            <pc:sldMk cId="3727062546" sldId="417"/>
            <ac:cxnSpMk id="12" creationId="{867ABF83-3332-40F3-9BE2-C7CF2D274CD5}"/>
          </ac:cxnSpMkLst>
        </pc:cxnChg>
        <pc:cxnChg chg="add mod">
          <ac:chgData name="Kshitij Srivastava" userId="9ca786a045148134" providerId="Windows Live" clId="Web-{92535406-1DA2-47F0-BFB1-ADF7AAD6F6BC}" dt="2021-05-28T11:26:27.922" v="171" actId="1076"/>
          <ac:cxnSpMkLst>
            <pc:docMk/>
            <pc:sldMk cId="3727062546" sldId="417"/>
            <ac:cxnSpMk id="13" creationId="{F4E14FEE-0F03-4409-B932-9E7776C080AB}"/>
          </ac:cxnSpMkLst>
        </pc:cxnChg>
        <pc:cxnChg chg="add mod">
          <ac:chgData name="Kshitij Srivastava" userId="9ca786a045148134" providerId="Windows Live" clId="Web-{92535406-1DA2-47F0-BFB1-ADF7AAD6F6BC}" dt="2021-05-28T11:26:24.375" v="170" actId="1076"/>
          <ac:cxnSpMkLst>
            <pc:docMk/>
            <pc:sldMk cId="3727062546" sldId="417"/>
            <ac:cxnSpMk id="14" creationId="{EB7695CD-CA79-47D6-B1E2-D264CCFD5C80}"/>
          </ac:cxnSpMkLst>
        </pc:cxnChg>
      </pc:sldChg>
      <pc:sldChg chg="modSp">
        <pc:chgData name="Kshitij Srivastava" userId="9ca786a045148134" providerId="Windows Live" clId="Web-{92535406-1DA2-47F0-BFB1-ADF7AAD6F6BC}" dt="2021-05-28T11:34:14.135" v="220" actId="20577"/>
        <pc:sldMkLst>
          <pc:docMk/>
          <pc:sldMk cId="438736830" sldId="420"/>
        </pc:sldMkLst>
        <pc:spChg chg="mod">
          <ac:chgData name="Kshitij Srivastava" userId="9ca786a045148134" providerId="Windows Live" clId="Web-{92535406-1DA2-47F0-BFB1-ADF7AAD6F6BC}" dt="2021-05-28T11:34:14.135" v="220" actId="20577"/>
          <ac:spMkLst>
            <pc:docMk/>
            <pc:sldMk cId="438736830" sldId="420"/>
            <ac:spMk id="3" creationId="{FBE0B7E5-2C89-4543-82F0-5992F877BFFF}"/>
          </ac:spMkLst>
        </pc:spChg>
      </pc:sldChg>
      <pc:sldChg chg="addSp modSp">
        <pc:chgData name="Kshitij Srivastava" userId="9ca786a045148134" providerId="Windows Live" clId="Web-{92535406-1DA2-47F0-BFB1-ADF7AAD6F6BC}" dt="2021-05-28T11:59:23.182" v="607" actId="1076"/>
        <pc:sldMkLst>
          <pc:docMk/>
          <pc:sldMk cId="1790185790" sldId="430"/>
        </pc:sldMkLst>
        <pc:picChg chg="add mod">
          <ac:chgData name="Kshitij Srivastava" userId="9ca786a045148134" providerId="Windows Live" clId="Web-{92535406-1DA2-47F0-BFB1-ADF7AAD6F6BC}" dt="2021-05-28T11:59:23.182" v="607" actId="1076"/>
          <ac:picMkLst>
            <pc:docMk/>
            <pc:sldMk cId="1790185790" sldId="430"/>
            <ac:picMk id="3" creationId="{0776F1E5-C24F-4446-A6E7-FC8CFEC4C277}"/>
          </ac:picMkLst>
        </pc:picChg>
      </pc:sldChg>
      <pc:sldChg chg="addSp delSp">
        <pc:chgData name="Kshitij Srivastava" userId="9ca786a045148134" providerId="Windows Live" clId="Web-{92535406-1DA2-47F0-BFB1-ADF7AAD6F6BC}" dt="2021-05-28T11:54:08.632" v="529"/>
        <pc:sldMkLst>
          <pc:docMk/>
          <pc:sldMk cId="735056825" sldId="431"/>
        </pc:sldMkLst>
        <pc:spChg chg="del">
          <ac:chgData name="Kshitij Srivastava" userId="9ca786a045148134" providerId="Windows Live" clId="Web-{92535406-1DA2-47F0-BFB1-ADF7AAD6F6BC}" dt="2021-05-28T11:46:01.049" v="286"/>
          <ac:spMkLst>
            <pc:docMk/>
            <pc:sldMk cId="735056825" sldId="431"/>
            <ac:spMk id="8" creationId="{0AAE45DA-3E1B-409E-88C8-88402BB50EDB}"/>
          </ac:spMkLst>
        </pc:spChg>
        <pc:spChg chg="add del">
          <ac:chgData name="Kshitij Srivastava" userId="9ca786a045148134" providerId="Windows Live" clId="Web-{92535406-1DA2-47F0-BFB1-ADF7AAD6F6BC}" dt="2021-05-28T11:54:07.007" v="517"/>
          <ac:spMkLst>
            <pc:docMk/>
            <pc:sldMk cId="735056825" sldId="431"/>
            <ac:spMk id="12" creationId="{0054F2B0-7D36-4D03-AC8D-3E1B99AAF0D2}"/>
          </ac:spMkLst>
        </pc:spChg>
        <pc:spChg chg="del">
          <ac:chgData name="Kshitij Srivastava" userId="9ca786a045148134" providerId="Windows Live" clId="Web-{92535406-1DA2-47F0-BFB1-ADF7AAD6F6BC}" dt="2021-05-28T11:46:01.049" v="283"/>
          <ac:spMkLst>
            <pc:docMk/>
            <pc:sldMk cId="735056825" sldId="431"/>
            <ac:spMk id="17" creationId="{91CFEEC8-A6B9-44AC-B347-2A1B1B9750AE}"/>
          </ac:spMkLst>
        </pc:spChg>
        <pc:spChg chg="add del">
          <ac:chgData name="Kshitij Srivastava" userId="9ca786a045148134" providerId="Windows Live" clId="Web-{92535406-1DA2-47F0-BFB1-ADF7AAD6F6BC}" dt="2021-05-28T11:54:07.007" v="514"/>
          <ac:spMkLst>
            <pc:docMk/>
            <pc:sldMk cId="735056825" sldId="431"/>
            <ac:spMk id="18" creationId="{DF08D938-0F00-4F24-9D82-1477C8E109A9}"/>
          </ac:spMkLst>
        </pc:spChg>
        <pc:spChg chg="del">
          <ac:chgData name="Kshitij Srivastava" userId="9ca786a045148134" providerId="Windows Live" clId="Web-{92535406-1DA2-47F0-BFB1-ADF7AAD6F6BC}" dt="2021-05-28T11:46:01.033" v="280"/>
          <ac:spMkLst>
            <pc:docMk/>
            <pc:sldMk cId="735056825" sldId="431"/>
            <ac:spMk id="23" creationId="{1887DC98-8535-439C-82C7-A3BC7949E0E6}"/>
          </ac:spMkLst>
        </pc:spChg>
        <pc:spChg chg="del">
          <ac:chgData name="Kshitij Srivastava" userId="9ca786a045148134" providerId="Windows Live" clId="Web-{92535406-1DA2-47F0-BFB1-ADF7AAD6F6BC}" dt="2021-05-28T11:46:01.033" v="279"/>
          <ac:spMkLst>
            <pc:docMk/>
            <pc:sldMk cId="735056825" sldId="431"/>
            <ac:spMk id="25" creationId="{83F7DDAC-DCEF-4AE7-9B56-DA95EADCAF4E}"/>
          </ac:spMkLst>
        </pc:spChg>
        <pc:spChg chg="del">
          <ac:chgData name="Kshitij Srivastava" userId="9ca786a045148134" providerId="Windows Live" clId="Web-{92535406-1DA2-47F0-BFB1-ADF7AAD6F6BC}" dt="2021-05-28T11:46:01.033" v="278"/>
          <ac:spMkLst>
            <pc:docMk/>
            <pc:sldMk cId="735056825" sldId="431"/>
            <ac:spMk id="27" creationId="{0B601DB8-3E61-4824-8AB9-9A2A68B50917}"/>
          </ac:spMkLst>
        </pc:spChg>
        <pc:spChg chg="del">
          <ac:chgData name="Kshitij Srivastava" userId="9ca786a045148134" providerId="Windows Live" clId="Web-{92535406-1DA2-47F0-BFB1-ADF7AAD6F6BC}" dt="2021-05-28T11:46:01.033" v="277"/>
          <ac:spMkLst>
            <pc:docMk/>
            <pc:sldMk cId="735056825" sldId="431"/>
            <ac:spMk id="29" creationId="{8597D586-FB57-4E0F-86EB-5BBA58EDBA07}"/>
          </ac:spMkLst>
        </pc:spChg>
        <pc:spChg chg="add del">
          <ac:chgData name="Kshitij Srivastava" userId="9ca786a045148134" providerId="Windows Live" clId="Web-{92535406-1DA2-47F0-BFB1-ADF7AAD6F6BC}" dt="2021-05-28T11:54:06.991" v="511"/>
          <ac:spMkLst>
            <pc:docMk/>
            <pc:sldMk cId="735056825" sldId="431"/>
            <ac:spMk id="34" creationId="{00A8E4CC-ABD9-4DD7-90CE-30414F65142B}"/>
          </ac:spMkLst>
        </pc:spChg>
        <pc:spChg chg="add del">
          <ac:chgData name="Kshitij Srivastava" userId="9ca786a045148134" providerId="Windows Live" clId="Web-{92535406-1DA2-47F0-BFB1-ADF7AAD6F6BC}" dt="2021-05-28T11:54:06.991" v="510"/>
          <ac:spMkLst>
            <pc:docMk/>
            <pc:sldMk cId="735056825" sldId="431"/>
            <ac:spMk id="36" creationId="{6090380F-7AF8-40F4-8FE7-6743BDE936C0}"/>
          </ac:spMkLst>
        </pc:spChg>
        <pc:spChg chg="add del">
          <ac:chgData name="Kshitij Srivastava" userId="9ca786a045148134" providerId="Windows Live" clId="Web-{92535406-1DA2-47F0-BFB1-ADF7AAD6F6BC}" dt="2021-05-28T11:54:06.991" v="509"/>
          <ac:spMkLst>
            <pc:docMk/>
            <pc:sldMk cId="735056825" sldId="431"/>
            <ac:spMk id="38" creationId="{AF152629-2623-4836-BC15-925DD1BFEC96}"/>
          </ac:spMkLst>
        </pc:spChg>
        <pc:spChg chg="add del">
          <ac:chgData name="Kshitij Srivastava" userId="9ca786a045148134" providerId="Windows Live" clId="Web-{92535406-1DA2-47F0-BFB1-ADF7AAD6F6BC}" dt="2021-05-28T11:54:06.991" v="508"/>
          <ac:spMkLst>
            <pc:docMk/>
            <pc:sldMk cId="735056825" sldId="431"/>
            <ac:spMk id="40" creationId="{60D0CC23-5EA0-41B7-9723-52DAC9D9EECE}"/>
          </ac:spMkLst>
        </pc:spChg>
        <pc:spChg chg="add del">
          <ac:chgData name="Kshitij Srivastava" userId="9ca786a045148134" providerId="Windows Live" clId="Web-{92535406-1DA2-47F0-BFB1-ADF7AAD6F6BC}" dt="2021-05-28T11:54:06.991" v="507"/>
          <ac:spMkLst>
            <pc:docMk/>
            <pc:sldMk cId="735056825" sldId="431"/>
            <ac:spMk id="42" creationId="{413E38D9-FA03-4CE0-83AC-2C0D4680A0EF}"/>
          </ac:spMkLst>
        </pc:spChg>
        <pc:spChg chg="add">
          <ac:chgData name="Kshitij Srivastava" userId="9ca786a045148134" providerId="Windows Live" clId="Web-{92535406-1DA2-47F0-BFB1-ADF7AAD6F6BC}" dt="2021-05-28T11:54:08.444" v="518"/>
          <ac:spMkLst>
            <pc:docMk/>
            <pc:sldMk cId="735056825" sldId="431"/>
            <ac:spMk id="46" creationId="{4B2DF893-1725-4738-9251-8776ADC535C9}"/>
          </ac:spMkLst>
        </pc:spChg>
        <pc:spChg chg="add">
          <ac:chgData name="Kshitij Srivastava" userId="9ca786a045148134" providerId="Windows Live" clId="Web-{92535406-1DA2-47F0-BFB1-ADF7AAD6F6BC}" dt="2021-05-28T11:54:08.476" v="520"/>
          <ac:spMkLst>
            <pc:docMk/>
            <pc:sldMk cId="735056825" sldId="431"/>
            <ac:spMk id="50" creationId="{924BC18E-6325-4051-89F6-EC9F6C0DD5C7}"/>
          </ac:spMkLst>
        </pc:spChg>
        <pc:spChg chg="add">
          <ac:chgData name="Kshitij Srivastava" userId="9ca786a045148134" providerId="Windows Live" clId="Web-{92535406-1DA2-47F0-BFB1-ADF7AAD6F6BC}" dt="2021-05-28T11:54:08.491" v="521"/>
          <ac:spMkLst>
            <pc:docMk/>
            <pc:sldMk cId="735056825" sldId="431"/>
            <ac:spMk id="52" creationId="{6B2E0521-5B18-4C37-A264-FC6A2B91E643}"/>
          </ac:spMkLst>
        </pc:spChg>
        <pc:spChg chg="add">
          <ac:chgData name="Kshitij Srivastava" userId="9ca786a045148134" providerId="Windows Live" clId="Web-{92535406-1DA2-47F0-BFB1-ADF7AAD6F6BC}" dt="2021-05-28T11:54:08.507" v="522"/>
          <ac:spMkLst>
            <pc:docMk/>
            <pc:sldMk cId="735056825" sldId="431"/>
            <ac:spMk id="54" creationId="{C29387E2-6D77-4EA7-926E-1369716BD2CF}"/>
          </ac:spMkLst>
        </pc:spChg>
        <pc:spChg chg="add">
          <ac:chgData name="Kshitij Srivastava" userId="9ca786a045148134" providerId="Windows Live" clId="Web-{92535406-1DA2-47F0-BFB1-ADF7AAD6F6BC}" dt="2021-05-28T11:54:08.522" v="523"/>
          <ac:spMkLst>
            <pc:docMk/>
            <pc:sldMk cId="735056825" sldId="431"/>
            <ac:spMk id="56" creationId="{8ECF9CEC-DD27-4E24-8B23-8982429CC8F4}"/>
          </ac:spMkLst>
        </pc:spChg>
        <pc:spChg chg="add">
          <ac:chgData name="Kshitij Srivastava" userId="9ca786a045148134" providerId="Windows Live" clId="Web-{92535406-1DA2-47F0-BFB1-ADF7AAD6F6BC}" dt="2021-05-28T11:54:08.538" v="524"/>
          <ac:spMkLst>
            <pc:docMk/>
            <pc:sldMk cId="735056825" sldId="431"/>
            <ac:spMk id="58" creationId="{DB3CD1B1-B34C-4F05-B3D9-563E753E5D89}"/>
          </ac:spMkLst>
        </pc:spChg>
        <pc:spChg chg="add">
          <ac:chgData name="Kshitij Srivastava" userId="9ca786a045148134" providerId="Windows Live" clId="Web-{92535406-1DA2-47F0-BFB1-ADF7AAD6F6BC}" dt="2021-05-28T11:54:08.554" v="525"/>
          <ac:spMkLst>
            <pc:docMk/>
            <pc:sldMk cId="735056825" sldId="431"/>
            <ac:spMk id="60" creationId="{06FEA512-DBC0-4EF7-914A-4FE8F387D859}"/>
          </ac:spMkLst>
        </pc:spChg>
        <pc:cxnChg chg="del">
          <ac:chgData name="Kshitij Srivastava" userId="9ca786a045148134" providerId="Windows Live" clId="Web-{92535406-1DA2-47F0-BFB1-ADF7AAD6F6BC}" dt="2021-05-28T11:46:01.049" v="285"/>
          <ac:cxnSpMkLst>
            <pc:docMk/>
            <pc:sldMk cId="735056825" sldId="431"/>
            <ac:cxnSpMk id="13" creationId="{9D3D7433-0E95-487A-9250-6E6CF0ADCDBD}"/>
          </ac:cxnSpMkLst>
        </pc:cxnChg>
        <pc:cxnChg chg="add del">
          <ac:chgData name="Kshitij Srivastava" userId="9ca786a045148134" providerId="Windows Live" clId="Web-{92535406-1DA2-47F0-BFB1-ADF7AAD6F6BC}" dt="2021-05-28T11:54:07.007" v="516"/>
          <ac:cxnSpMkLst>
            <pc:docMk/>
            <pc:sldMk cId="735056825" sldId="431"/>
            <ac:cxnSpMk id="14" creationId="{4A7FA09A-BD47-4202-BD58-9F6334C32B56}"/>
          </ac:cxnSpMkLst>
        </pc:cxnChg>
        <pc:cxnChg chg="del">
          <ac:chgData name="Kshitij Srivastava" userId="9ca786a045148134" providerId="Windows Live" clId="Web-{92535406-1DA2-47F0-BFB1-ADF7AAD6F6BC}" dt="2021-05-28T11:46:01.049" v="284"/>
          <ac:cxnSpMkLst>
            <pc:docMk/>
            <pc:sldMk cId="735056825" sldId="431"/>
            <ac:cxnSpMk id="15" creationId="{0B905D56-E2F3-467A-8C99-841EF10E7059}"/>
          </ac:cxnSpMkLst>
        </pc:cxnChg>
        <pc:cxnChg chg="add del">
          <ac:chgData name="Kshitij Srivastava" userId="9ca786a045148134" providerId="Windows Live" clId="Web-{92535406-1DA2-47F0-BFB1-ADF7AAD6F6BC}" dt="2021-05-28T11:54:07.007" v="515"/>
          <ac:cxnSpMkLst>
            <pc:docMk/>
            <pc:sldMk cId="735056825" sldId="431"/>
            <ac:cxnSpMk id="16" creationId="{6A4F48B3-6898-4BC8-BC6F-FECE3C3DE32E}"/>
          </ac:cxnSpMkLst>
        </pc:cxnChg>
        <pc:cxnChg chg="del">
          <ac:chgData name="Kshitij Srivastava" userId="9ca786a045148134" providerId="Windows Live" clId="Web-{92535406-1DA2-47F0-BFB1-ADF7AAD6F6BC}" dt="2021-05-28T11:46:01.033" v="282"/>
          <ac:cxnSpMkLst>
            <pc:docMk/>
            <pc:sldMk cId="735056825" sldId="431"/>
            <ac:cxnSpMk id="19" creationId="{FE93341C-663A-45EC-818D-933E8BD6C97E}"/>
          </ac:cxnSpMkLst>
        </pc:cxnChg>
        <pc:cxnChg chg="add del">
          <ac:chgData name="Kshitij Srivastava" userId="9ca786a045148134" providerId="Windows Live" clId="Web-{92535406-1DA2-47F0-BFB1-ADF7AAD6F6BC}" dt="2021-05-28T11:54:07.007" v="513"/>
          <ac:cxnSpMkLst>
            <pc:docMk/>
            <pc:sldMk cId="735056825" sldId="431"/>
            <ac:cxnSpMk id="20" creationId="{65EB473D-EB8C-4099-AD55-0F0D376AADA9}"/>
          </ac:cxnSpMkLst>
        </pc:cxnChg>
        <pc:cxnChg chg="del">
          <ac:chgData name="Kshitij Srivastava" userId="9ca786a045148134" providerId="Windows Live" clId="Web-{92535406-1DA2-47F0-BFB1-ADF7AAD6F6BC}" dt="2021-05-28T11:46:01.033" v="281"/>
          <ac:cxnSpMkLst>
            <pc:docMk/>
            <pc:sldMk cId="735056825" sldId="431"/>
            <ac:cxnSpMk id="21" creationId="{1AB3F2C6-6BF4-4E3F-A06E-1F45E230C48F}"/>
          </ac:cxnSpMkLst>
        </pc:cxnChg>
        <pc:cxnChg chg="add del">
          <ac:chgData name="Kshitij Srivastava" userId="9ca786a045148134" providerId="Windows Live" clId="Web-{92535406-1DA2-47F0-BFB1-ADF7AAD6F6BC}" dt="2021-05-28T11:54:06.991" v="512"/>
          <ac:cxnSpMkLst>
            <pc:docMk/>
            <pc:sldMk cId="735056825" sldId="431"/>
            <ac:cxnSpMk id="32" creationId="{84D68411-51C8-4280-95A2-422538245596}"/>
          </ac:cxnSpMkLst>
        </pc:cxnChg>
        <pc:cxnChg chg="add del">
          <ac:chgData name="Kshitij Srivastava" userId="9ca786a045148134" providerId="Windows Live" clId="Web-{92535406-1DA2-47F0-BFB1-ADF7AAD6F6BC}" dt="2021-05-28T11:54:06.991" v="506"/>
          <ac:cxnSpMkLst>
            <pc:docMk/>
            <pc:sldMk cId="735056825" sldId="431"/>
            <ac:cxnSpMk id="44" creationId="{8CED5BE0-A5E3-4A25-A3DD-CF29E9D93CD8}"/>
          </ac:cxnSpMkLst>
        </pc:cxnChg>
        <pc:cxnChg chg="add">
          <ac:chgData name="Kshitij Srivastava" userId="9ca786a045148134" providerId="Windows Live" clId="Web-{92535406-1DA2-47F0-BFB1-ADF7AAD6F6BC}" dt="2021-05-28T11:54:08.460" v="519"/>
          <ac:cxnSpMkLst>
            <pc:docMk/>
            <pc:sldMk cId="735056825" sldId="431"/>
            <ac:cxnSpMk id="48" creationId="{D6B0C5CE-525A-4132-ABD3-62074B514EF6}"/>
          </ac:cxnSpMkLst>
        </pc:cxnChg>
        <pc:cxnChg chg="add">
          <ac:chgData name="Kshitij Srivastava" userId="9ca786a045148134" providerId="Windows Live" clId="Web-{92535406-1DA2-47F0-BFB1-ADF7AAD6F6BC}" dt="2021-05-28T11:54:08.569" v="526"/>
          <ac:cxnSpMkLst>
            <pc:docMk/>
            <pc:sldMk cId="735056825" sldId="431"/>
            <ac:cxnSpMk id="62" creationId="{67645998-2332-4F9D-90D6-9E02CDE912E1}"/>
          </ac:cxnSpMkLst>
        </pc:cxnChg>
        <pc:cxnChg chg="add">
          <ac:chgData name="Kshitij Srivastava" userId="9ca786a045148134" providerId="Windows Live" clId="Web-{92535406-1DA2-47F0-BFB1-ADF7AAD6F6BC}" dt="2021-05-28T11:54:08.585" v="527"/>
          <ac:cxnSpMkLst>
            <pc:docMk/>
            <pc:sldMk cId="735056825" sldId="431"/>
            <ac:cxnSpMk id="64" creationId="{9C0E82DB-22BC-4672-9DC3-8A3614EDAFF6}"/>
          </ac:cxnSpMkLst>
        </pc:cxnChg>
        <pc:cxnChg chg="add">
          <ac:chgData name="Kshitij Srivastava" userId="9ca786a045148134" providerId="Windows Live" clId="Web-{92535406-1DA2-47F0-BFB1-ADF7AAD6F6BC}" dt="2021-05-28T11:54:08.600" v="528"/>
          <ac:cxnSpMkLst>
            <pc:docMk/>
            <pc:sldMk cId="735056825" sldId="431"/>
            <ac:cxnSpMk id="66" creationId="{5977A8BA-3FF0-43D5-8EFA-74E9B838F54E}"/>
          </ac:cxnSpMkLst>
        </pc:cxnChg>
        <pc:cxnChg chg="add">
          <ac:chgData name="Kshitij Srivastava" userId="9ca786a045148134" providerId="Windows Live" clId="Web-{92535406-1DA2-47F0-BFB1-ADF7AAD6F6BC}" dt="2021-05-28T11:54:08.632" v="529"/>
          <ac:cxnSpMkLst>
            <pc:docMk/>
            <pc:sldMk cId="735056825" sldId="431"/>
            <ac:cxnSpMk id="68" creationId="{7E35319E-0C62-4633-B591-DEA5262ECE0D}"/>
          </ac:cxnSpMkLst>
        </pc:cxnChg>
      </pc:sldChg>
      <pc:sldChg chg="addSp delSp">
        <pc:chgData name="Kshitij Srivastava" userId="9ca786a045148134" providerId="Windows Live" clId="Web-{92535406-1DA2-47F0-BFB1-ADF7AAD6F6BC}" dt="2021-05-28T11:54:15.226" v="553"/>
        <pc:sldMkLst>
          <pc:docMk/>
          <pc:sldMk cId="4292387115" sldId="433"/>
        </pc:sldMkLst>
        <pc:spChg chg="del">
          <ac:chgData name="Kshitij Srivastava" userId="9ca786a045148134" providerId="Windows Live" clId="Web-{92535406-1DA2-47F0-BFB1-ADF7AAD6F6BC}" dt="2021-05-28T11:46:18.096" v="332"/>
          <ac:spMkLst>
            <pc:docMk/>
            <pc:sldMk cId="4292387115" sldId="433"/>
            <ac:spMk id="8" creationId="{0AAE45DA-3E1B-409E-88C8-88402BB50EDB}"/>
          </ac:spMkLst>
        </pc:spChg>
        <pc:spChg chg="add del">
          <ac:chgData name="Kshitij Srivastava" userId="9ca786a045148134" providerId="Windows Live" clId="Web-{92535406-1DA2-47F0-BFB1-ADF7AAD6F6BC}" dt="2021-05-28T11:46:13.986" v="322"/>
          <ac:spMkLst>
            <pc:docMk/>
            <pc:sldMk cId="4292387115" sldId="433"/>
            <ac:spMk id="12" creationId="{783EFC58-699B-4F0A-91F7-3A18CEFC740B}"/>
          </ac:spMkLst>
        </pc:spChg>
        <pc:spChg chg="del">
          <ac:chgData name="Kshitij Srivastava" userId="9ca786a045148134" providerId="Windows Live" clId="Web-{92535406-1DA2-47F0-BFB1-ADF7AAD6F6BC}" dt="2021-05-28T11:46:18.096" v="329"/>
          <ac:spMkLst>
            <pc:docMk/>
            <pc:sldMk cId="4292387115" sldId="433"/>
            <ac:spMk id="17" creationId="{91CFEEC8-A6B9-44AC-B347-2A1B1B9750AE}"/>
          </ac:spMkLst>
        </pc:spChg>
        <pc:spChg chg="add del">
          <ac:chgData name="Kshitij Srivastava" userId="9ca786a045148134" providerId="Windows Live" clId="Web-{92535406-1DA2-47F0-BFB1-ADF7AAD6F6BC}" dt="2021-05-28T11:46:13.986" v="319"/>
          <ac:spMkLst>
            <pc:docMk/>
            <pc:sldMk cId="4292387115" sldId="433"/>
            <ac:spMk id="18" creationId="{8AC3DC14-C356-45A2-9F92-1A3998288277}"/>
          </ac:spMkLst>
        </pc:spChg>
        <pc:spChg chg="del">
          <ac:chgData name="Kshitij Srivastava" userId="9ca786a045148134" providerId="Windows Live" clId="Web-{92535406-1DA2-47F0-BFB1-ADF7AAD6F6BC}" dt="2021-05-28T11:46:18.096" v="326"/>
          <ac:spMkLst>
            <pc:docMk/>
            <pc:sldMk cId="4292387115" sldId="433"/>
            <ac:spMk id="23" creationId="{1887DC98-8535-439C-82C7-A3BC7949E0E6}"/>
          </ac:spMkLst>
        </pc:spChg>
        <pc:spChg chg="del">
          <ac:chgData name="Kshitij Srivastava" userId="9ca786a045148134" providerId="Windows Live" clId="Web-{92535406-1DA2-47F0-BFB1-ADF7AAD6F6BC}" dt="2021-05-28T11:46:18.096" v="325"/>
          <ac:spMkLst>
            <pc:docMk/>
            <pc:sldMk cId="4292387115" sldId="433"/>
            <ac:spMk id="25" creationId="{83F7DDAC-DCEF-4AE7-9B56-DA95EADCAF4E}"/>
          </ac:spMkLst>
        </pc:spChg>
        <pc:spChg chg="del">
          <ac:chgData name="Kshitij Srivastava" userId="9ca786a045148134" providerId="Windows Live" clId="Web-{92535406-1DA2-47F0-BFB1-ADF7AAD6F6BC}" dt="2021-05-28T11:46:18.096" v="324"/>
          <ac:spMkLst>
            <pc:docMk/>
            <pc:sldMk cId="4292387115" sldId="433"/>
            <ac:spMk id="27" creationId="{0B601DB8-3E61-4824-8AB9-9A2A68B50917}"/>
          </ac:spMkLst>
        </pc:spChg>
        <pc:spChg chg="del">
          <ac:chgData name="Kshitij Srivastava" userId="9ca786a045148134" providerId="Windows Live" clId="Web-{92535406-1DA2-47F0-BFB1-ADF7AAD6F6BC}" dt="2021-05-28T11:46:18.096" v="323"/>
          <ac:spMkLst>
            <pc:docMk/>
            <pc:sldMk cId="4292387115" sldId="433"/>
            <ac:spMk id="29" creationId="{8597D586-FB57-4E0F-86EB-5BBA58EDBA07}"/>
          </ac:spMkLst>
        </pc:spChg>
        <pc:spChg chg="add del">
          <ac:chgData name="Kshitij Srivastava" userId="9ca786a045148134" providerId="Windows Live" clId="Web-{92535406-1DA2-47F0-BFB1-ADF7AAD6F6BC}" dt="2021-05-28T11:46:13.986" v="316"/>
          <ac:spMkLst>
            <pc:docMk/>
            <pc:sldMk cId="4292387115" sldId="433"/>
            <ac:spMk id="34" creationId="{E850C89A-D7E0-4F44-9427-4C508639552B}"/>
          </ac:spMkLst>
        </pc:spChg>
        <pc:spChg chg="add del">
          <ac:chgData name="Kshitij Srivastava" userId="9ca786a045148134" providerId="Windows Live" clId="Web-{92535406-1DA2-47F0-BFB1-ADF7AAD6F6BC}" dt="2021-05-28T11:46:13.986" v="315"/>
          <ac:spMkLst>
            <pc:docMk/>
            <pc:sldMk cId="4292387115" sldId="433"/>
            <ac:spMk id="36" creationId="{7FB8C1FE-299A-4FB8-AB91-B44BA51FE761}"/>
          </ac:spMkLst>
        </pc:spChg>
        <pc:spChg chg="add del">
          <ac:chgData name="Kshitij Srivastava" userId="9ca786a045148134" providerId="Windows Live" clId="Web-{92535406-1DA2-47F0-BFB1-ADF7AAD6F6BC}" dt="2021-05-28T11:46:13.986" v="314"/>
          <ac:spMkLst>
            <pc:docMk/>
            <pc:sldMk cId="4292387115" sldId="433"/>
            <ac:spMk id="38" creationId="{5A46AC0C-121E-4079-AB1C-DEF43427D579}"/>
          </ac:spMkLst>
        </pc:spChg>
        <pc:spChg chg="add del">
          <ac:chgData name="Kshitij Srivastava" userId="9ca786a045148134" providerId="Windows Live" clId="Web-{92535406-1DA2-47F0-BFB1-ADF7AAD6F6BC}" dt="2021-05-28T11:46:13.986" v="313"/>
          <ac:spMkLst>
            <pc:docMk/>
            <pc:sldMk cId="4292387115" sldId="433"/>
            <ac:spMk id="40" creationId="{EF0B0EAE-77BB-4D9C-BCF7-A6976B1BAACB}"/>
          </ac:spMkLst>
        </pc:spChg>
        <pc:spChg chg="add del">
          <ac:chgData name="Kshitij Srivastava" userId="9ca786a045148134" providerId="Windows Live" clId="Web-{92535406-1DA2-47F0-BFB1-ADF7AAD6F6BC}" dt="2021-05-28T11:46:13.986" v="312"/>
          <ac:spMkLst>
            <pc:docMk/>
            <pc:sldMk cId="4292387115" sldId="433"/>
            <ac:spMk id="42" creationId="{D283A984-7856-418C-9ECC-1088636F6513}"/>
          </ac:spMkLst>
        </pc:spChg>
        <pc:spChg chg="add del">
          <ac:chgData name="Kshitij Srivastava" userId="9ca786a045148134" providerId="Windows Live" clId="Web-{92535406-1DA2-47F0-BFB1-ADF7AAD6F6BC}" dt="2021-05-28T11:54:13.616" v="541"/>
          <ac:spMkLst>
            <pc:docMk/>
            <pc:sldMk cId="4292387115" sldId="433"/>
            <ac:spMk id="46" creationId="{2F9E9F42-8F17-4CD6-8E44-C649C233268B}"/>
          </ac:spMkLst>
        </pc:spChg>
        <pc:spChg chg="add del">
          <ac:chgData name="Kshitij Srivastava" userId="9ca786a045148134" providerId="Windows Live" clId="Web-{92535406-1DA2-47F0-BFB1-ADF7AAD6F6BC}" dt="2021-05-28T11:54:13.616" v="538"/>
          <ac:spMkLst>
            <pc:docMk/>
            <pc:sldMk cId="4292387115" sldId="433"/>
            <ac:spMk id="52" creationId="{80384F87-D605-431E-BE24-1B19BC5C9D2C}"/>
          </ac:spMkLst>
        </pc:spChg>
        <pc:spChg chg="add del">
          <ac:chgData name="Kshitij Srivastava" userId="9ca786a045148134" providerId="Windows Live" clId="Web-{92535406-1DA2-47F0-BFB1-ADF7AAD6F6BC}" dt="2021-05-28T11:54:13.601" v="535"/>
          <ac:spMkLst>
            <pc:docMk/>
            <pc:sldMk cId="4292387115" sldId="433"/>
            <ac:spMk id="58" creationId="{16212BA2-44E1-4429-84BE-022E7E1D1882}"/>
          </ac:spMkLst>
        </pc:spChg>
        <pc:spChg chg="add del">
          <ac:chgData name="Kshitij Srivastava" userId="9ca786a045148134" providerId="Windows Live" clId="Web-{92535406-1DA2-47F0-BFB1-ADF7AAD6F6BC}" dt="2021-05-28T11:54:13.601" v="534"/>
          <ac:spMkLst>
            <pc:docMk/>
            <pc:sldMk cId="4292387115" sldId="433"/>
            <ac:spMk id="60" creationId="{AB6836DE-D2C5-4CAD-AB33-414C6353976B}"/>
          </ac:spMkLst>
        </pc:spChg>
        <pc:spChg chg="add del">
          <ac:chgData name="Kshitij Srivastava" userId="9ca786a045148134" providerId="Windows Live" clId="Web-{92535406-1DA2-47F0-BFB1-ADF7AAD6F6BC}" dt="2021-05-28T11:54:13.601" v="533"/>
          <ac:spMkLst>
            <pc:docMk/>
            <pc:sldMk cId="4292387115" sldId="433"/>
            <ac:spMk id="62" creationId="{C4076ADA-A48D-400D-B410-F46D5ED130D8}"/>
          </ac:spMkLst>
        </pc:spChg>
        <pc:spChg chg="add del">
          <ac:chgData name="Kshitij Srivastava" userId="9ca786a045148134" providerId="Windows Live" clId="Web-{92535406-1DA2-47F0-BFB1-ADF7AAD6F6BC}" dt="2021-05-28T11:54:13.601" v="532"/>
          <ac:spMkLst>
            <pc:docMk/>
            <pc:sldMk cId="4292387115" sldId="433"/>
            <ac:spMk id="64" creationId="{2D2AABCE-CCFF-462D-ADB6-CAA4EE8AC476}"/>
          </ac:spMkLst>
        </pc:spChg>
        <pc:spChg chg="add del">
          <ac:chgData name="Kshitij Srivastava" userId="9ca786a045148134" providerId="Windows Live" clId="Web-{92535406-1DA2-47F0-BFB1-ADF7AAD6F6BC}" dt="2021-05-28T11:54:13.601" v="531"/>
          <ac:spMkLst>
            <pc:docMk/>
            <pc:sldMk cId="4292387115" sldId="433"/>
            <ac:spMk id="66" creationId="{C774517B-7CD3-4188-80DA-B5CF9C5B14ED}"/>
          </ac:spMkLst>
        </pc:spChg>
        <pc:spChg chg="add">
          <ac:chgData name="Kshitij Srivastava" userId="9ca786a045148134" providerId="Windows Live" clId="Web-{92535406-1DA2-47F0-BFB1-ADF7AAD6F6BC}" dt="2021-05-28T11:54:15.038" v="542"/>
          <ac:spMkLst>
            <pc:docMk/>
            <pc:sldMk cId="4292387115" sldId="433"/>
            <ac:spMk id="70" creationId="{F9A15104-EBA6-4776-87B9-86BE49F48AEA}"/>
          </ac:spMkLst>
        </pc:spChg>
        <pc:spChg chg="add">
          <ac:chgData name="Kshitij Srivastava" userId="9ca786a045148134" providerId="Windows Live" clId="Web-{92535406-1DA2-47F0-BFB1-ADF7AAD6F6BC}" dt="2021-05-28T11:54:15.069" v="544"/>
          <ac:spMkLst>
            <pc:docMk/>
            <pc:sldMk cId="4292387115" sldId="433"/>
            <ac:spMk id="74" creationId="{FDF73590-B14E-4213-8ECE-A0B4B7EE544E}"/>
          </ac:spMkLst>
        </pc:spChg>
        <pc:spChg chg="add">
          <ac:chgData name="Kshitij Srivastava" userId="9ca786a045148134" providerId="Windows Live" clId="Web-{92535406-1DA2-47F0-BFB1-ADF7AAD6F6BC}" dt="2021-05-28T11:54:15.085" v="545"/>
          <ac:spMkLst>
            <pc:docMk/>
            <pc:sldMk cId="4292387115" sldId="433"/>
            <ac:spMk id="76" creationId="{4BBF34A5-03EF-42B2-BB30-8736D3406361}"/>
          </ac:spMkLst>
        </pc:spChg>
        <pc:spChg chg="add">
          <ac:chgData name="Kshitij Srivastava" userId="9ca786a045148134" providerId="Windows Live" clId="Web-{92535406-1DA2-47F0-BFB1-ADF7AAD6F6BC}" dt="2021-05-28T11:54:15.101" v="546"/>
          <ac:spMkLst>
            <pc:docMk/>
            <pc:sldMk cId="4292387115" sldId="433"/>
            <ac:spMk id="78" creationId="{169EB860-FCD5-4347-B937-9BBFF66E9385}"/>
          </ac:spMkLst>
        </pc:spChg>
        <pc:spChg chg="add">
          <ac:chgData name="Kshitij Srivastava" userId="9ca786a045148134" providerId="Windows Live" clId="Web-{92535406-1DA2-47F0-BFB1-ADF7AAD6F6BC}" dt="2021-05-28T11:54:15.116" v="547"/>
          <ac:spMkLst>
            <pc:docMk/>
            <pc:sldMk cId="4292387115" sldId="433"/>
            <ac:spMk id="80" creationId="{1495C6C3-6BFF-454C-9AD0-96A50B651DAA}"/>
          </ac:spMkLst>
        </pc:spChg>
        <pc:spChg chg="add">
          <ac:chgData name="Kshitij Srivastava" userId="9ca786a045148134" providerId="Windows Live" clId="Web-{92535406-1DA2-47F0-BFB1-ADF7AAD6F6BC}" dt="2021-05-28T11:54:15.132" v="548"/>
          <ac:spMkLst>
            <pc:docMk/>
            <pc:sldMk cId="4292387115" sldId="433"/>
            <ac:spMk id="82" creationId="{91372513-2AA0-40D8-8212-93BC944A110F}"/>
          </ac:spMkLst>
        </pc:spChg>
        <pc:spChg chg="add">
          <ac:chgData name="Kshitij Srivastava" userId="9ca786a045148134" providerId="Windows Live" clId="Web-{92535406-1DA2-47F0-BFB1-ADF7AAD6F6BC}" dt="2021-05-28T11:54:15.163" v="549"/>
          <ac:spMkLst>
            <pc:docMk/>
            <pc:sldMk cId="4292387115" sldId="433"/>
            <ac:spMk id="84" creationId="{8BCDB636-3085-4F02-BAED-DDC400C42A5E}"/>
          </ac:spMkLst>
        </pc:spChg>
        <pc:cxnChg chg="del">
          <ac:chgData name="Kshitij Srivastava" userId="9ca786a045148134" providerId="Windows Live" clId="Web-{92535406-1DA2-47F0-BFB1-ADF7AAD6F6BC}" dt="2021-05-28T11:46:18.096" v="331"/>
          <ac:cxnSpMkLst>
            <pc:docMk/>
            <pc:sldMk cId="4292387115" sldId="433"/>
            <ac:cxnSpMk id="13" creationId="{9D3D7433-0E95-487A-9250-6E6CF0ADCDBD}"/>
          </ac:cxnSpMkLst>
        </pc:cxnChg>
        <pc:cxnChg chg="add del">
          <ac:chgData name="Kshitij Srivastava" userId="9ca786a045148134" providerId="Windows Live" clId="Web-{92535406-1DA2-47F0-BFB1-ADF7AAD6F6BC}" dt="2021-05-28T11:46:13.986" v="321"/>
          <ac:cxnSpMkLst>
            <pc:docMk/>
            <pc:sldMk cId="4292387115" sldId="433"/>
            <ac:cxnSpMk id="14" creationId="{FEE67779-613C-4EB7-8021-83D272ECDF29}"/>
          </ac:cxnSpMkLst>
        </pc:cxnChg>
        <pc:cxnChg chg="del">
          <ac:chgData name="Kshitij Srivastava" userId="9ca786a045148134" providerId="Windows Live" clId="Web-{92535406-1DA2-47F0-BFB1-ADF7AAD6F6BC}" dt="2021-05-28T11:46:18.096" v="330"/>
          <ac:cxnSpMkLst>
            <pc:docMk/>
            <pc:sldMk cId="4292387115" sldId="433"/>
            <ac:cxnSpMk id="15" creationId="{0B905D56-E2F3-467A-8C99-841EF10E7059}"/>
          </ac:cxnSpMkLst>
        </pc:cxnChg>
        <pc:cxnChg chg="add del">
          <ac:chgData name="Kshitij Srivastava" userId="9ca786a045148134" providerId="Windows Live" clId="Web-{92535406-1DA2-47F0-BFB1-ADF7AAD6F6BC}" dt="2021-05-28T11:46:13.986" v="320"/>
          <ac:cxnSpMkLst>
            <pc:docMk/>
            <pc:sldMk cId="4292387115" sldId="433"/>
            <ac:cxnSpMk id="16" creationId="{BCC00BF1-9F3E-439E-8090-50D32FC100DA}"/>
          </ac:cxnSpMkLst>
        </pc:cxnChg>
        <pc:cxnChg chg="del">
          <ac:chgData name="Kshitij Srivastava" userId="9ca786a045148134" providerId="Windows Live" clId="Web-{92535406-1DA2-47F0-BFB1-ADF7AAD6F6BC}" dt="2021-05-28T11:46:18.096" v="328"/>
          <ac:cxnSpMkLst>
            <pc:docMk/>
            <pc:sldMk cId="4292387115" sldId="433"/>
            <ac:cxnSpMk id="19" creationId="{FE93341C-663A-45EC-818D-933E8BD6C97E}"/>
          </ac:cxnSpMkLst>
        </pc:cxnChg>
        <pc:cxnChg chg="add del">
          <ac:chgData name="Kshitij Srivastava" userId="9ca786a045148134" providerId="Windows Live" clId="Web-{92535406-1DA2-47F0-BFB1-ADF7AAD6F6BC}" dt="2021-05-28T11:46:13.986" v="318"/>
          <ac:cxnSpMkLst>
            <pc:docMk/>
            <pc:sldMk cId="4292387115" sldId="433"/>
            <ac:cxnSpMk id="20" creationId="{5ABEBB9F-4515-42AC-8817-C2FF49A49CC5}"/>
          </ac:cxnSpMkLst>
        </pc:cxnChg>
        <pc:cxnChg chg="del">
          <ac:chgData name="Kshitij Srivastava" userId="9ca786a045148134" providerId="Windows Live" clId="Web-{92535406-1DA2-47F0-BFB1-ADF7AAD6F6BC}" dt="2021-05-28T11:46:18.096" v="327"/>
          <ac:cxnSpMkLst>
            <pc:docMk/>
            <pc:sldMk cId="4292387115" sldId="433"/>
            <ac:cxnSpMk id="21" creationId="{1AB3F2C6-6BF4-4E3F-A06E-1F45E230C48F}"/>
          </ac:cxnSpMkLst>
        </pc:cxnChg>
        <pc:cxnChg chg="add del">
          <ac:chgData name="Kshitij Srivastava" userId="9ca786a045148134" providerId="Windows Live" clId="Web-{92535406-1DA2-47F0-BFB1-ADF7AAD6F6BC}" dt="2021-05-28T11:46:13.986" v="317"/>
          <ac:cxnSpMkLst>
            <pc:docMk/>
            <pc:sldMk cId="4292387115" sldId="433"/>
            <ac:cxnSpMk id="32" creationId="{55B485B5-1DA6-4036-B3CB-CAC095A15229}"/>
          </ac:cxnSpMkLst>
        </pc:cxnChg>
        <pc:cxnChg chg="add del">
          <ac:chgData name="Kshitij Srivastava" userId="9ca786a045148134" providerId="Windows Live" clId="Web-{92535406-1DA2-47F0-BFB1-ADF7AAD6F6BC}" dt="2021-05-28T11:46:13.971" v="311"/>
          <ac:cxnSpMkLst>
            <pc:docMk/>
            <pc:sldMk cId="4292387115" sldId="433"/>
            <ac:cxnSpMk id="44" creationId="{C5B36017-B889-4068-A945-64156D9DF05C}"/>
          </ac:cxnSpMkLst>
        </pc:cxnChg>
        <pc:cxnChg chg="add del">
          <ac:chgData name="Kshitij Srivastava" userId="9ca786a045148134" providerId="Windows Live" clId="Web-{92535406-1DA2-47F0-BFB1-ADF7AAD6F6BC}" dt="2021-05-28T11:54:13.616" v="540"/>
          <ac:cxnSpMkLst>
            <pc:docMk/>
            <pc:sldMk cId="4292387115" sldId="433"/>
            <ac:cxnSpMk id="48" creationId="{767FDD1D-8A8A-4D1E-B3DF-632EC75A87D2}"/>
          </ac:cxnSpMkLst>
        </pc:cxnChg>
        <pc:cxnChg chg="add del">
          <ac:chgData name="Kshitij Srivastava" userId="9ca786a045148134" providerId="Windows Live" clId="Web-{92535406-1DA2-47F0-BFB1-ADF7AAD6F6BC}" dt="2021-05-28T11:54:13.616" v="539"/>
          <ac:cxnSpMkLst>
            <pc:docMk/>
            <pc:sldMk cId="4292387115" sldId="433"/>
            <ac:cxnSpMk id="50" creationId="{E448AF3F-7FBA-4513-9154-B3DBF054956E}"/>
          </ac:cxnSpMkLst>
        </pc:cxnChg>
        <pc:cxnChg chg="add del">
          <ac:chgData name="Kshitij Srivastava" userId="9ca786a045148134" providerId="Windows Live" clId="Web-{92535406-1DA2-47F0-BFB1-ADF7AAD6F6BC}" dt="2021-05-28T11:54:13.616" v="537"/>
          <ac:cxnSpMkLst>
            <pc:docMk/>
            <pc:sldMk cId="4292387115" sldId="433"/>
            <ac:cxnSpMk id="54" creationId="{B8066765-1F51-400E-A1B7-E3B40DE96C19}"/>
          </ac:cxnSpMkLst>
        </pc:cxnChg>
        <pc:cxnChg chg="add del">
          <ac:chgData name="Kshitij Srivastava" userId="9ca786a045148134" providerId="Windows Live" clId="Web-{92535406-1DA2-47F0-BFB1-ADF7AAD6F6BC}" dt="2021-05-28T11:54:13.601" v="536"/>
          <ac:cxnSpMkLst>
            <pc:docMk/>
            <pc:sldMk cId="4292387115" sldId="433"/>
            <ac:cxnSpMk id="56" creationId="{9C4B0994-2E70-4682-AE7E-BC442F6EA976}"/>
          </ac:cxnSpMkLst>
        </pc:cxnChg>
        <pc:cxnChg chg="add del">
          <ac:chgData name="Kshitij Srivastava" userId="9ca786a045148134" providerId="Windows Live" clId="Web-{92535406-1DA2-47F0-BFB1-ADF7AAD6F6BC}" dt="2021-05-28T11:54:13.601" v="530"/>
          <ac:cxnSpMkLst>
            <pc:docMk/>
            <pc:sldMk cId="4292387115" sldId="433"/>
            <ac:cxnSpMk id="68" creationId="{4C8C677C-1714-4672-858A-9EF503B4304C}"/>
          </ac:cxnSpMkLst>
        </pc:cxnChg>
        <pc:cxnChg chg="add">
          <ac:chgData name="Kshitij Srivastava" userId="9ca786a045148134" providerId="Windows Live" clId="Web-{92535406-1DA2-47F0-BFB1-ADF7AAD6F6BC}" dt="2021-05-28T11:54:15.054" v="543"/>
          <ac:cxnSpMkLst>
            <pc:docMk/>
            <pc:sldMk cId="4292387115" sldId="433"/>
            <ac:cxnSpMk id="72" creationId="{82D2267F-D5FC-4D66-A93E-65095BCED440}"/>
          </ac:cxnSpMkLst>
        </pc:cxnChg>
        <pc:cxnChg chg="add">
          <ac:chgData name="Kshitij Srivastava" userId="9ca786a045148134" providerId="Windows Live" clId="Web-{92535406-1DA2-47F0-BFB1-ADF7AAD6F6BC}" dt="2021-05-28T11:54:15.179" v="550"/>
          <ac:cxnSpMkLst>
            <pc:docMk/>
            <pc:sldMk cId="4292387115" sldId="433"/>
            <ac:cxnSpMk id="86" creationId="{39D14BCC-357F-41EB-8F4D-14D0868B4C10}"/>
          </ac:cxnSpMkLst>
        </pc:cxnChg>
        <pc:cxnChg chg="add">
          <ac:chgData name="Kshitij Srivastava" userId="9ca786a045148134" providerId="Windows Live" clId="Web-{92535406-1DA2-47F0-BFB1-ADF7AAD6F6BC}" dt="2021-05-28T11:54:15.194" v="551"/>
          <ac:cxnSpMkLst>
            <pc:docMk/>
            <pc:sldMk cId="4292387115" sldId="433"/>
            <ac:cxnSpMk id="88" creationId="{AD6DD4BC-C2DD-440A-9FCA-13732D323E91}"/>
          </ac:cxnSpMkLst>
        </pc:cxnChg>
        <pc:cxnChg chg="add">
          <ac:chgData name="Kshitij Srivastava" userId="9ca786a045148134" providerId="Windows Live" clId="Web-{92535406-1DA2-47F0-BFB1-ADF7AAD6F6BC}" dt="2021-05-28T11:54:15.210" v="552"/>
          <ac:cxnSpMkLst>
            <pc:docMk/>
            <pc:sldMk cId="4292387115" sldId="433"/>
            <ac:cxnSpMk id="90" creationId="{165931F4-DD23-4A5F-8562-D4F99A684795}"/>
          </ac:cxnSpMkLst>
        </pc:cxnChg>
        <pc:cxnChg chg="add">
          <ac:chgData name="Kshitij Srivastava" userId="9ca786a045148134" providerId="Windows Live" clId="Web-{92535406-1DA2-47F0-BFB1-ADF7AAD6F6BC}" dt="2021-05-28T11:54:15.226" v="553"/>
          <ac:cxnSpMkLst>
            <pc:docMk/>
            <pc:sldMk cId="4292387115" sldId="433"/>
            <ac:cxnSpMk id="92" creationId="{62E69090-9550-4A13-8CE8-92EB953D5F3F}"/>
          </ac:cxnSpMkLst>
        </pc:cxnChg>
      </pc:sldChg>
      <pc:sldChg chg="addSp delSp">
        <pc:chgData name="Kshitij Srivastava" userId="9ca786a045148134" providerId="Windows Live" clId="Web-{92535406-1DA2-47F0-BFB1-ADF7AAD6F6BC}" dt="2021-05-28T11:54:28.851" v="601"/>
        <pc:sldMkLst>
          <pc:docMk/>
          <pc:sldMk cId="319425079" sldId="434"/>
        </pc:sldMkLst>
        <pc:spChg chg="del">
          <ac:chgData name="Kshitij Srivastava" userId="9ca786a045148134" providerId="Windows Live" clId="Web-{92535406-1DA2-47F0-BFB1-ADF7AAD6F6BC}" dt="2021-05-28T11:46:44.346" v="400"/>
          <ac:spMkLst>
            <pc:docMk/>
            <pc:sldMk cId="319425079" sldId="434"/>
            <ac:spMk id="8" creationId="{0AAE45DA-3E1B-409E-88C8-88402BB50EDB}"/>
          </ac:spMkLst>
        </pc:spChg>
        <pc:spChg chg="add del">
          <ac:chgData name="Kshitij Srivastava" userId="9ca786a045148134" providerId="Windows Live" clId="Web-{92535406-1DA2-47F0-BFB1-ADF7AAD6F6BC}" dt="2021-05-28T11:54:27.179" v="589"/>
          <ac:spMkLst>
            <pc:docMk/>
            <pc:sldMk cId="319425079" sldId="434"/>
            <ac:spMk id="12" creationId="{ACFE2888-0693-4779-BD49-1AEF75690941}"/>
          </ac:spMkLst>
        </pc:spChg>
        <pc:spChg chg="del">
          <ac:chgData name="Kshitij Srivastava" userId="9ca786a045148134" providerId="Windows Live" clId="Web-{92535406-1DA2-47F0-BFB1-ADF7AAD6F6BC}" dt="2021-05-28T11:46:44.330" v="397"/>
          <ac:spMkLst>
            <pc:docMk/>
            <pc:sldMk cId="319425079" sldId="434"/>
            <ac:spMk id="17" creationId="{91CFEEC8-A6B9-44AC-B347-2A1B1B9750AE}"/>
          </ac:spMkLst>
        </pc:spChg>
        <pc:spChg chg="add del">
          <ac:chgData name="Kshitij Srivastava" userId="9ca786a045148134" providerId="Windows Live" clId="Web-{92535406-1DA2-47F0-BFB1-ADF7AAD6F6BC}" dt="2021-05-28T11:54:27.179" v="586"/>
          <ac:spMkLst>
            <pc:docMk/>
            <pc:sldMk cId="319425079" sldId="434"/>
            <ac:spMk id="18" creationId="{793C9179-0DB6-41EB-816B-1F0CABEAF445}"/>
          </ac:spMkLst>
        </pc:spChg>
        <pc:spChg chg="del">
          <ac:chgData name="Kshitij Srivastava" userId="9ca786a045148134" providerId="Windows Live" clId="Web-{92535406-1DA2-47F0-BFB1-ADF7AAD6F6BC}" dt="2021-05-28T11:46:44.330" v="394"/>
          <ac:spMkLst>
            <pc:docMk/>
            <pc:sldMk cId="319425079" sldId="434"/>
            <ac:spMk id="23" creationId="{1887DC98-8535-439C-82C7-A3BC7949E0E6}"/>
          </ac:spMkLst>
        </pc:spChg>
        <pc:spChg chg="del">
          <ac:chgData name="Kshitij Srivastava" userId="9ca786a045148134" providerId="Windows Live" clId="Web-{92535406-1DA2-47F0-BFB1-ADF7AAD6F6BC}" dt="2021-05-28T11:46:44.330" v="393"/>
          <ac:spMkLst>
            <pc:docMk/>
            <pc:sldMk cId="319425079" sldId="434"/>
            <ac:spMk id="25" creationId="{83F7DDAC-DCEF-4AE7-9B56-DA95EADCAF4E}"/>
          </ac:spMkLst>
        </pc:spChg>
        <pc:spChg chg="del">
          <ac:chgData name="Kshitij Srivastava" userId="9ca786a045148134" providerId="Windows Live" clId="Web-{92535406-1DA2-47F0-BFB1-ADF7AAD6F6BC}" dt="2021-05-28T11:46:44.330" v="392"/>
          <ac:spMkLst>
            <pc:docMk/>
            <pc:sldMk cId="319425079" sldId="434"/>
            <ac:spMk id="27" creationId="{0B601DB8-3E61-4824-8AB9-9A2A68B50917}"/>
          </ac:spMkLst>
        </pc:spChg>
        <pc:spChg chg="del">
          <ac:chgData name="Kshitij Srivastava" userId="9ca786a045148134" providerId="Windows Live" clId="Web-{92535406-1DA2-47F0-BFB1-ADF7AAD6F6BC}" dt="2021-05-28T11:46:44.330" v="391"/>
          <ac:spMkLst>
            <pc:docMk/>
            <pc:sldMk cId="319425079" sldId="434"/>
            <ac:spMk id="29" creationId="{8597D586-FB57-4E0F-86EB-5BBA58EDBA07}"/>
          </ac:spMkLst>
        </pc:spChg>
        <pc:spChg chg="add del">
          <ac:chgData name="Kshitij Srivastava" userId="9ca786a045148134" providerId="Windows Live" clId="Web-{92535406-1DA2-47F0-BFB1-ADF7AAD6F6BC}" dt="2021-05-28T11:54:27.163" v="583"/>
          <ac:spMkLst>
            <pc:docMk/>
            <pc:sldMk cId="319425079" sldId="434"/>
            <ac:spMk id="34" creationId="{24B5A494-4E3A-4F01-AFED-DBB77B50E4BF}"/>
          </ac:spMkLst>
        </pc:spChg>
        <pc:spChg chg="add del">
          <ac:chgData name="Kshitij Srivastava" userId="9ca786a045148134" providerId="Windows Live" clId="Web-{92535406-1DA2-47F0-BFB1-ADF7AAD6F6BC}" dt="2021-05-28T11:54:27.163" v="582"/>
          <ac:spMkLst>
            <pc:docMk/>
            <pc:sldMk cId="319425079" sldId="434"/>
            <ac:spMk id="36" creationId="{89049243-74DC-4ECA-80C6-D82B59DB0ADE}"/>
          </ac:spMkLst>
        </pc:spChg>
        <pc:spChg chg="add del">
          <ac:chgData name="Kshitij Srivastava" userId="9ca786a045148134" providerId="Windows Live" clId="Web-{92535406-1DA2-47F0-BFB1-ADF7AAD6F6BC}" dt="2021-05-28T11:54:27.163" v="581"/>
          <ac:spMkLst>
            <pc:docMk/>
            <pc:sldMk cId="319425079" sldId="434"/>
            <ac:spMk id="38" creationId="{F9C92C23-1656-4332-B88A-B0B4E0F1DFD0}"/>
          </ac:spMkLst>
        </pc:spChg>
        <pc:spChg chg="add del">
          <ac:chgData name="Kshitij Srivastava" userId="9ca786a045148134" providerId="Windows Live" clId="Web-{92535406-1DA2-47F0-BFB1-ADF7AAD6F6BC}" dt="2021-05-28T11:54:27.163" v="580"/>
          <ac:spMkLst>
            <pc:docMk/>
            <pc:sldMk cId="319425079" sldId="434"/>
            <ac:spMk id="40" creationId="{5B8D20CD-9102-4F0A-872A-29A09F416E3B}"/>
          </ac:spMkLst>
        </pc:spChg>
        <pc:spChg chg="add del">
          <ac:chgData name="Kshitij Srivastava" userId="9ca786a045148134" providerId="Windows Live" clId="Web-{92535406-1DA2-47F0-BFB1-ADF7AAD6F6BC}" dt="2021-05-28T11:54:27.163" v="579"/>
          <ac:spMkLst>
            <pc:docMk/>
            <pc:sldMk cId="319425079" sldId="434"/>
            <ac:spMk id="42" creationId="{9AEE902D-EDEA-4CBC-AEB9-27A185D9BDE3}"/>
          </ac:spMkLst>
        </pc:spChg>
        <pc:spChg chg="add">
          <ac:chgData name="Kshitij Srivastava" userId="9ca786a045148134" providerId="Windows Live" clId="Web-{92535406-1DA2-47F0-BFB1-ADF7AAD6F6BC}" dt="2021-05-28T11:54:28.663" v="590"/>
          <ac:spMkLst>
            <pc:docMk/>
            <pc:sldMk cId="319425079" sldId="434"/>
            <ac:spMk id="46" creationId="{516CC08A-EAC3-434C-970F-E87BD8BDB545}"/>
          </ac:spMkLst>
        </pc:spChg>
        <pc:spChg chg="add">
          <ac:chgData name="Kshitij Srivastava" userId="9ca786a045148134" providerId="Windows Live" clId="Web-{92535406-1DA2-47F0-BFB1-ADF7AAD6F6BC}" dt="2021-05-28T11:54:28.694" v="592"/>
          <ac:spMkLst>
            <pc:docMk/>
            <pc:sldMk cId="319425079" sldId="434"/>
            <ac:spMk id="50" creationId="{B4DD8D92-9CFA-4548-9F36-6EF331B4DD31}"/>
          </ac:spMkLst>
        </pc:spChg>
        <pc:spChg chg="add">
          <ac:chgData name="Kshitij Srivastava" userId="9ca786a045148134" providerId="Windows Live" clId="Web-{92535406-1DA2-47F0-BFB1-ADF7AAD6F6BC}" dt="2021-05-28T11:54:28.710" v="593"/>
          <ac:spMkLst>
            <pc:docMk/>
            <pc:sldMk cId="319425079" sldId="434"/>
            <ac:spMk id="52" creationId="{DCA6538E-267F-4F4C-BE93-09B0656F4D70}"/>
          </ac:spMkLst>
        </pc:spChg>
        <pc:spChg chg="add">
          <ac:chgData name="Kshitij Srivastava" userId="9ca786a045148134" providerId="Windows Live" clId="Web-{92535406-1DA2-47F0-BFB1-ADF7AAD6F6BC}" dt="2021-05-28T11:54:28.726" v="594"/>
          <ac:spMkLst>
            <pc:docMk/>
            <pc:sldMk cId="319425079" sldId="434"/>
            <ac:spMk id="54" creationId="{8349C098-475B-4120-8FF4-3508723E5B9A}"/>
          </ac:spMkLst>
        </pc:spChg>
        <pc:spChg chg="add">
          <ac:chgData name="Kshitij Srivastava" userId="9ca786a045148134" providerId="Windows Live" clId="Web-{92535406-1DA2-47F0-BFB1-ADF7AAD6F6BC}" dt="2021-05-28T11:54:28.741" v="595"/>
          <ac:spMkLst>
            <pc:docMk/>
            <pc:sldMk cId="319425079" sldId="434"/>
            <ac:spMk id="56" creationId="{595216B3-722B-484A-8CCE-70A4EEF54C41}"/>
          </ac:spMkLst>
        </pc:spChg>
        <pc:spChg chg="add">
          <ac:chgData name="Kshitij Srivastava" userId="9ca786a045148134" providerId="Windows Live" clId="Web-{92535406-1DA2-47F0-BFB1-ADF7AAD6F6BC}" dt="2021-05-28T11:54:28.757" v="596"/>
          <ac:spMkLst>
            <pc:docMk/>
            <pc:sldMk cId="319425079" sldId="434"/>
            <ac:spMk id="58" creationId="{7C68730C-D258-4843-BF25-149438E34D89}"/>
          </ac:spMkLst>
        </pc:spChg>
        <pc:spChg chg="add">
          <ac:chgData name="Kshitij Srivastava" userId="9ca786a045148134" providerId="Windows Live" clId="Web-{92535406-1DA2-47F0-BFB1-ADF7AAD6F6BC}" dt="2021-05-28T11:54:28.788" v="597"/>
          <ac:spMkLst>
            <pc:docMk/>
            <pc:sldMk cId="319425079" sldId="434"/>
            <ac:spMk id="60" creationId="{BC3DC1FB-E32B-4E15-B93F-C8F507F22896}"/>
          </ac:spMkLst>
        </pc:spChg>
        <pc:cxnChg chg="del">
          <ac:chgData name="Kshitij Srivastava" userId="9ca786a045148134" providerId="Windows Live" clId="Web-{92535406-1DA2-47F0-BFB1-ADF7AAD6F6BC}" dt="2021-05-28T11:46:44.330" v="399"/>
          <ac:cxnSpMkLst>
            <pc:docMk/>
            <pc:sldMk cId="319425079" sldId="434"/>
            <ac:cxnSpMk id="13" creationId="{9D3D7433-0E95-487A-9250-6E6CF0ADCDBD}"/>
          </ac:cxnSpMkLst>
        </pc:cxnChg>
        <pc:cxnChg chg="add del">
          <ac:chgData name="Kshitij Srivastava" userId="9ca786a045148134" providerId="Windows Live" clId="Web-{92535406-1DA2-47F0-BFB1-ADF7AAD6F6BC}" dt="2021-05-28T11:54:27.179" v="588"/>
          <ac:cxnSpMkLst>
            <pc:docMk/>
            <pc:sldMk cId="319425079" sldId="434"/>
            <ac:cxnSpMk id="14" creationId="{C198911F-6BBB-4A15-89DD-3B67B3CA699A}"/>
          </ac:cxnSpMkLst>
        </pc:cxnChg>
        <pc:cxnChg chg="del">
          <ac:chgData name="Kshitij Srivastava" userId="9ca786a045148134" providerId="Windows Live" clId="Web-{92535406-1DA2-47F0-BFB1-ADF7AAD6F6BC}" dt="2021-05-28T11:46:44.330" v="398"/>
          <ac:cxnSpMkLst>
            <pc:docMk/>
            <pc:sldMk cId="319425079" sldId="434"/>
            <ac:cxnSpMk id="15" creationId="{0B905D56-E2F3-467A-8C99-841EF10E7059}"/>
          </ac:cxnSpMkLst>
        </pc:cxnChg>
        <pc:cxnChg chg="add del">
          <ac:chgData name="Kshitij Srivastava" userId="9ca786a045148134" providerId="Windows Live" clId="Web-{92535406-1DA2-47F0-BFB1-ADF7AAD6F6BC}" dt="2021-05-28T11:54:27.179" v="587"/>
          <ac:cxnSpMkLst>
            <pc:docMk/>
            <pc:sldMk cId="319425079" sldId="434"/>
            <ac:cxnSpMk id="16" creationId="{7DE46242-8E6C-4275-9D18-A5380A831C2D}"/>
          </ac:cxnSpMkLst>
        </pc:cxnChg>
        <pc:cxnChg chg="del">
          <ac:chgData name="Kshitij Srivastava" userId="9ca786a045148134" providerId="Windows Live" clId="Web-{92535406-1DA2-47F0-BFB1-ADF7AAD6F6BC}" dt="2021-05-28T11:46:44.330" v="396"/>
          <ac:cxnSpMkLst>
            <pc:docMk/>
            <pc:sldMk cId="319425079" sldId="434"/>
            <ac:cxnSpMk id="19" creationId="{FE93341C-663A-45EC-818D-933E8BD6C97E}"/>
          </ac:cxnSpMkLst>
        </pc:cxnChg>
        <pc:cxnChg chg="add del">
          <ac:chgData name="Kshitij Srivastava" userId="9ca786a045148134" providerId="Windows Live" clId="Web-{92535406-1DA2-47F0-BFB1-ADF7AAD6F6BC}" dt="2021-05-28T11:54:27.179" v="585"/>
          <ac:cxnSpMkLst>
            <pc:docMk/>
            <pc:sldMk cId="319425079" sldId="434"/>
            <ac:cxnSpMk id="20" creationId="{1A3FF265-0864-4FD0-9139-47B9778A673F}"/>
          </ac:cxnSpMkLst>
        </pc:cxnChg>
        <pc:cxnChg chg="del">
          <ac:chgData name="Kshitij Srivastava" userId="9ca786a045148134" providerId="Windows Live" clId="Web-{92535406-1DA2-47F0-BFB1-ADF7AAD6F6BC}" dt="2021-05-28T11:46:44.330" v="395"/>
          <ac:cxnSpMkLst>
            <pc:docMk/>
            <pc:sldMk cId="319425079" sldId="434"/>
            <ac:cxnSpMk id="21" creationId="{1AB3F2C6-6BF4-4E3F-A06E-1F45E230C48F}"/>
          </ac:cxnSpMkLst>
        </pc:cxnChg>
        <pc:cxnChg chg="add del">
          <ac:chgData name="Kshitij Srivastava" userId="9ca786a045148134" providerId="Windows Live" clId="Web-{92535406-1DA2-47F0-BFB1-ADF7AAD6F6BC}" dt="2021-05-28T11:54:27.163" v="584"/>
          <ac:cxnSpMkLst>
            <pc:docMk/>
            <pc:sldMk cId="319425079" sldId="434"/>
            <ac:cxnSpMk id="32" creationId="{937E44EC-4879-4F53-98A1-3F440210DFED}"/>
          </ac:cxnSpMkLst>
        </pc:cxnChg>
        <pc:cxnChg chg="add del">
          <ac:chgData name="Kshitij Srivastava" userId="9ca786a045148134" providerId="Windows Live" clId="Web-{92535406-1DA2-47F0-BFB1-ADF7AAD6F6BC}" dt="2021-05-28T11:54:27.163" v="578"/>
          <ac:cxnSpMkLst>
            <pc:docMk/>
            <pc:sldMk cId="319425079" sldId="434"/>
            <ac:cxnSpMk id="44" creationId="{9727F33B-0EA6-4240-B972-E2355BC29D75}"/>
          </ac:cxnSpMkLst>
        </pc:cxnChg>
        <pc:cxnChg chg="add">
          <ac:chgData name="Kshitij Srivastava" userId="9ca786a045148134" providerId="Windows Live" clId="Web-{92535406-1DA2-47F0-BFB1-ADF7AAD6F6BC}" dt="2021-05-28T11:54:28.679" v="591"/>
          <ac:cxnSpMkLst>
            <pc:docMk/>
            <pc:sldMk cId="319425079" sldId="434"/>
            <ac:cxnSpMk id="48" creationId="{13389D7F-DEAB-4259-940C-37FB9537DC94}"/>
          </ac:cxnSpMkLst>
        </pc:cxnChg>
        <pc:cxnChg chg="add">
          <ac:chgData name="Kshitij Srivastava" userId="9ca786a045148134" providerId="Windows Live" clId="Web-{92535406-1DA2-47F0-BFB1-ADF7AAD6F6BC}" dt="2021-05-28T11:54:28.804" v="598"/>
          <ac:cxnSpMkLst>
            <pc:docMk/>
            <pc:sldMk cId="319425079" sldId="434"/>
            <ac:cxnSpMk id="62" creationId="{CF3D557A-3173-41EF-B8EB-E6101EAE27B3}"/>
          </ac:cxnSpMkLst>
        </pc:cxnChg>
        <pc:cxnChg chg="add">
          <ac:chgData name="Kshitij Srivastava" userId="9ca786a045148134" providerId="Windows Live" clId="Web-{92535406-1DA2-47F0-BFB1-ADF7AAD6F6BC}" dt="2021-05-28T11:54:28.819" v="599"/>
          <ac:cxnSpMkLst>
            <pc:docMk/>
            <pc:sldMk cId="319425079" sldId="434"/>
            <ac:cxnSpMk id="64" creationId="{CDCB1993-5BA4-47C5-A73E-B6366873D7CD}"/>
          </ac:cxnSpMkLst>
        </pc:cxnChg>
        <pc:cxnChg chg="add">
          <ac:chgData name="Kshitij Srivastava" userId="9ca786a045148134" providerId="Windows Live" clId="Web-{92535406-1DA2-47F0-BFB1-ADF7AAD6F6BC}" dt="2021-05-28T11:54:28.835" v="600"/>
          <ac:cxnSpMkLst>
            <pc:docMk/>
            <pc:sldMk cId="319425079" sldId="434"/>
            <ac:cxnSpMk id="66" creationId="{A9A220B1-2C9E-4682-B6DE-498AA5F4E1BE}"/>
          </ac:cxnSpMkLst>
        </pc:cxnChg>
        <pc:cxnChg chg="add">
          <ac:chgData name="Kshitij Srivastava" userId="9ca786a045148134" providerId="Windows Live" clId="Web-{92535406-1DA2-47F0-BFB1-ADF7AAD6F6BC}" dt="2021-05-28T11:54:28.851" v="601"/>
          <ac:cxnSpMkLst>
            <pc:docMk/>
            <pc:sldMk cId="319425079" sldId="434"/>
            <ac:cxnSpMk id="68" creationId="{11C4CFB7-5AD2-43AA-83FD-4951C77E1EC0}"/>
          </ac:cxnSpMkLst>
        </pc:cxnChg>
      </pc:sldChg>
      <pc:sldChg chg="addSp delSp">
        <pc:chgData name="Kshitij Srivastava" userId="9ca786a045148134" providerId="Windows Live" clId="Web-{92535406-1DA2-47F0-BFB1-ADF7AAD6F6BC}" dt="2021-05-28T11:54:22.366" v="577"/>
        <pc:sldMkLst>
          <pc:docMk/>
          <pc:sldMk cId="2080873911" sldId="435"/>
        </pc:sldMkLst>
        <pc:spChg chg="del">
          <ac:chgData name="Kshitij Srivastava" userId="9ca786a045148134" providerId="Windows Live" clId="Web-{92535406-1DA2-47F0-BFB1-ADF7AAD6F6BC}" dt="2021-05-28T11:46:35.705" v="378"/>
          <ac:spMkLst>
            <pc:docMk/>
            <pc:sldMk cId="2080873911" sldId="435"/>
            <ac:spMk id="8" creationId="{0AAE45DA-3E1B-409E-88C8-88402BB50EDB}"/>
          </ac:spMkLst>
        </pc:spChg>
        <pc:spChg chg="add del">
          <ac:chgData name="Kshitij Srivastava" userId="9ca786a045148134" providerId="Windows Live" clId="Web-{92535406-1DA2-47F0-BFB1-ADF7AAD6F6BC}" dt="2021-05-28T11:46:33.002" v="368"/>
          <ac:spMkLst>
            <pc:docMk/>
            <pc:sldMk cId="2080873911" sldId="435"/>
            <ac:spMk id="12" creationId="{390D5668-8C07-4AE6-9BCC-BE625E051993}"/>
          </ac:spMkLst>
        </pc:spChg>
        <pc:spChg chg="del">
          <ac:chgData name="Kshitij Srivastava" userId="9ca786a045148134" providerId="Windows Live" clId="Web-{92535406-1DA2-47F0-BFB1-ADF7AAD6F6BC}" dt="2021-05-28T11:46:35.705" v="375"/>
          <ac:spMkLst>
            <pc:docMk/>
            <pc:sldMk cId="2080873911" sldId="435"/>
            <ac:spMk id="17" creationId="{91CFEEC8-A6B9-44AC-B347-2A1B1B9750AE}"/>
          </ac:spMkLst>
        </pc:spChg>
        <pc:spChg chg="add del">
          <ac:chgData name="Kshitij Srivastava" userId="9ca786a045148134" providerId="Windows Live" clId="Web-{92535406-1DA2-47F0-BFB1-ADF7AAD6F6BC}" dt="2021-05-28T11:46:32.986" v="365"/>
          <ac:spMkLst>
            <pc:docMk/>
            <pc:sldMk cId="2080873911" sldId="435"/>
            <ac:spMk id="18" creationId="{E68E2650-2751-4599-BA76-8CF3502D690A}"/>
          </ac:spMkLst>
        </pc:spChg>
        <pc:spChg chg="del">
          <ac:chgData name="Kshitij Srivastava" userId="9ca786a045148134" providerId="Windows Live" clId="Web-{92535406-1DA2-47F0-BFB1-ADF7AAD6F6BC}" dt="2021-05-28T11:46:35.705" v="372"/>
          <ac:spMkLst>
            <pc:docMk/>
            <pc:sldMk cId="2080873911" sldId="435"/>
            <ac:spMk id="23" creationId="{1887DC98-8535-439C-82C7-A3BC7949E0E6}"/>
          </ac:spMkLst>
        </pc:spChg>
        <pc:spChg chg="del">
          <ac:chgData name="Kshitij Srivastava" userId="9ca786a045148134" providerId="Windows Live" clId="Web-{92535406-1DA2-47F0-BFB1-ADF7AAD6F6BC}" dt="2021-05-28T11:46:35.690" v="371"/>
          <ac:spMkLst>
            <pc:docMk/>
            <pc:sldMk cId="2080873911" sldId="435"/>
            <ac:spMk id="25" creationId="{83F7DDAC-DCEF-4AE7-9B56-DA95EADCAF4E}"/>
          </ac:spMkLst>
        </pc:spChg>
        <pc:spChg chg="del">
          <ac:chgData name="Kshitij Srivastava" userId="9ca786a045148134" providerId="Windows Live" clId="Web-{92535406-1DA2-47F0-BFB1-ADF7AAD6F6BC}" dt="2021-05-28T11:46:35.690" v="370"/>
          <ac:spMkLst>
            <pc:docMk/>
            <pc:sldMk cId="2080873911" sldId="435"/>
            <ac:spMk id="27" creationId="{0B601DB8-3E61-4824-8AB9-9A2A68B50917}"/>
          </ac:spMkLst>
        </pc:spChg>
        <pc:spChg chg="del">
          <ac:chgData name="Kshitij Srivastava" userId="9ca786a045148134" providerId="Windows Live" clId="Web-{92535406-1DA2-47F0-BFB1-ADF7AAD6F6BC}" dt="2021-05-28T11:46:35.690" v="369"/>
          <ac:spMkLst>
            <pc:docMk/>
            <pc:sldMk cId="2080873911" sldId="435"/>
            <ac:spMk id="29" creationId="{8597D586-FB57-4E0F-86EB-5BBA58EDBA07}"/>
          </ac:spMkLst>
        </pc:spChg>
        <pc:spChg chg="add del">
          <ac:chgData name="Kshitij Srivastava" userId="9ca786a045148134" providerId="Windows Live" clId="Web-{92535406-1DA2-47F0-BFB1-ADF7AAD6F6BC}" dt="2021-05-28T11:46:32.986" v="362"/>
          <ac:spMkLst>
            <pc:docMk/>
            <pc:sldMk cId="2080873911" sldId="435"/>
            <ac:spMk id="34" creationId="{40837BF2-867C-48FD-BA4E-A843C2E0E145}"/>
          </ac:spMkLst>
        </pc:spChg>
        <pc:spChg chg="add del">
          <ac:chgData name="Kshitij Srivastava" userId="9ca786a045148134" providerId="Windows Live" clId="Web-{92535406-1DA2-47F0-BFB1-ADF7AAD6F6BC}" dt="2021-05-28T11:46:32.986" v="361"/>
          <ac:spMkLst>
            <pc:docMk/>
            <pc:sldMk cId="2080873911" sldId="435"/>
            <ac:spMk id="36" creationId="{643EB043-1D63-4140-8FD1-78054B9C49F6}"/>
          </ac:spMkLst>
        </pc:spChg>
        <pc:spChg chg="add del">
          <ac:chgData name="Kshitij Srivastava" userId="9ca786a045148134" providerId="Windows Live" clId="Web-{92535406-1DA2-47F0-BFB1-ADF7AAD6F6BC}" dt="2021-05-28T11:46:32.986" v="360"/>
          <ac:spMkLst>
            <pc:docMk/>
            <pc:sldMk cId="2080873911" sldId="435"/>
            <ac:spMk id="38" creationId="{E4CC5E4B-43F9-4924-AD98-61F06B25EE32}"/>
          </ac:spMkLst>
        </pc:spChg>
        <pc:spChg chg="add del">
          <ac:chgData name="Kshitij Srivastava" userId="9ca786a045148134" providerId="Windows Live" clId="Web-{92535406-1DA2-47F0-BFB1-ADF7AAD6F6BC}" dt="2021-05-28T11:46:32.986" v="359"/>
          <ac:spMkLst>
            <pc:docMk/>
            <pc:sldMk cId="2080873911" sldId="435"/>
            <ac:spMk id="40" creationId="{36104E73-6221-4F41-BEF1-D5775679C96C}"/>
          </ac:spMkLst>
        </pc:spChg>
        <pc:spChg chg="add del">
          <ac:chgData name="Kshitij Srivastava" userId="9ca786a045148134" providerId="Windows Live" clId="Web-{92535406-1DA2-47F0-BFB1-ADF7AAD6F6BC}" dt="2021-05-28T11:46:32.986" v="358"/>
          <ac:spMkLst>
            <pc:docMk/>
            <pc:sldMk cId="2080873911" sldId="435"/>
            <ac:spMk id="42" creationId="{7FAB0873-083A-4023-A896-BEB3880A355D}"/>
          </ac:spMkLst>
        </pc:spChg>
        <pc:spChg chg="add del">
          <ac:chgData name="Kshitij Srivastava" userId="9ca786a045148134" providerId="Windows Live" clId="Web-{92535406-1DA2-47F0-BFB1-ADF7AAD6F6BC}" dt="2021-05-28T11:54:20.757" v="565"/>
          <ac:spMkLst>
            <pc:docMk/>
            <pc:sldMk cId="2080873911" sldId="435"/>
            <ac:spMk id="46" creationId="{346CEAFF-CCD6-4AE1-8814-AFF923FEBAD9}"/>
          </ac:spMkLst>
        </pc:spChg>
        <pc:spChg chg="add del">
          <ac:chgData name="Kshitij Srivastava" userId="9ca786a045148134" providerId="Windows Live" clId="Web-{92535406-1DA2-47F0-BFB1-ADF7AAD6F6BC}" dt="2021-05-28T11:54:20.741" v="562"/>
          <ac:spMkLst>
            <pc:docMk/>
            <pc:sldMk cId="2080873911" sldId="435"/>
            <ac:spMk id="52" creationId="{0F780CDD-7809-46BF-9207-53E89290577F}"/>
          </ac:spMkLst>
        </pc:spChg>
        <pc:spChg chg="add del">
          <ac:chgData name="Kshitij Srivastava" userId="9ca786a045148134" providerId="Windows Live" clId="Web-{92535406-1DA2-47F0-BFB1-ADF7AAD6F6BC}" dt="2021-05-28T11:54:20.741" v="559"/>
          <ac:spMkLst>
            <pc:docMk/>
            <pc:sldMk cId="2080873911" sldId="435"/>
            <ac:spMk id="58" creationId="{C5C529BF-6B3D-48E4-9E6E-4F9E9E87C98F}"/>
          </ac:spMkLst>
        </pc:spChg>
        <pc:spChg chg="add del">
          <ac:chgData name="Kshitij Srivastava" userId="9ca786a045148134" providerId="Windows Live" clId="Web-{92535406-1DA2-47F0-BFB1-ADF7AAD6F6BC}" dt="2021-05-28T11:54:20.741" v="558"/>
          <ac:spMkLst>
            <pc:docMk/>
            <pc:sldMk cId="2080873911" sldId="435"/>
            <ac:spMk id="60" creationId="{E87A2C12-C888-463B-938A-96BFEDDB345E}"/>
          </ac:spMkLst>
        </pc:spChg>
        <pc:spChg chg="add del">
          <ac:chgData name="Kshitij Srivastava" userId="9ca786a045148134" providerId="Windows Live" clId="Web-{92535406-1DA2-47F0-BFB1-ADF7AAD6F6BC}" dt="2021-05-28T11:54:20.741" v="557"/>
          <ac:spMkLst>
            <pc:docMk/>
            <pc:sldMk cId="2080873911" sldId="435"/>
            <ac:spMk id="62" creationId="{70BFFE60-A721-4BDC-AF4C-B8B5493BC05B}"/>
          </ac:spMkLst>
        </pc:spChg>
        <pc:spChg chg="add del">
          <ac:chgData name="Kshitij Srivastava" userId="9ca786a045148134" providerId="Windows Live" clId="Web-{92535406-1DA2-47F0-BFB1-ADF7AAD6F6BC}" dt="2021-05-28T11:54:20.741" v="556"/>
          <ac:spMkLst>
            <pc:docMk/>
            <pc:sldMk cId="2080873911" sldId="435"/>
            <ac:spMk id="64" creationId="{7D053470-821E-46CC-8BE4-B894B35DCA48}"/>
          </ac:spMkLst>
        </pc:spChg>
        <pc:spChg chg="add del">
          <ac:chgData name="Kshitij Srivastava" userId="9ca786a045148134" providerId="Windows Live" clId="Web-{92535406-1DA2-47F0-BFB1-ADF7AAD6F6BC}" dt="2021-05-28T11:54:20.741" v="555"/>
          <ac:spMkLst>
            <pc:docMk/>
            <pc:sldMk cId="2080873911" sldId="435"/>
            <ac:spMk id="66" creationId="{36520723-4EC2-4AC6-9404-ED296C1160CB}"/>
          </ac:spMkLst>
        </pc:spChg>
        <pc:spChg chg="add">
          <ac:chgData name="Kshitij Srivastava" userId="9ca786a045148134" providerId="Windows Live" clId="Web-{92535406-1DA2-47F0-BFB1-ADF7AAD6F6BC}" dt="2021-05-28T11:54:22.179" v="566"/>
          <ac:spMkLst>
            <pc:docMk/>
            <pc:sldMk cId="2080873911" sldId="435"/>
            <ac:spMk id="70" creationId="{EF087AE1-A97C-4204-9684-0E56B49D054B}"/>
          </ac:spMkLst>
        </pc:spChg>
        <pc:spChg chg="add">
          <ac:chgData name="Kshitij Srivastava" userId="9ca786a045148134" providerId="Windows Live" clId="Web-{92535406-1DA2-47F0-BFB1-ADF7AAD6F6BC}" dt="2021-05-28T11:54:22.210" v="568"/>
          <ac:spMkLst>
            <pc:docMk/>
            <pc:sldMk cId="2080873911" sldId="435"/>
            <ac:spMk id="74" creationId="{B993E2EC-AD55-4C16-88C5-8912F07849E8}"/>
          </ac:spMkLst>
        </pc:spChg>
        <pc:spChg chg="add">
          <ac:chgData name="Kshitij Srivastava" userId="9ca786a045148134" providerId="Windows Live" clId="Web-{92535406-1DA2-47F0-BFB1-ADF7AAD6F6BC}" dt="2021-05-28T11:54:22.226" v="569"/>
          <ac:spMkLst>
            <pc:docMk/>
            <pc:sldMk cId="2080873911" sldId="435"/>
            <ac:spMk id="76" creationId="{621537CB-C3A8-4D1C-884F-C228D78810F9}"/>
          </ac:spMkLst>
        </pc:spChg>
        <pc:spChg chg="add">
          <ac:chgData name="Kshitij Srivastava" userId="9ca786a045148134" providerId="Windows Live" clId="Web-{92535406-1DA2-47F0-BFB1-ADF7AAD6F6BC}" dt="2021-05-28T11:54:22.241" v="570"/>
          <ac:spMkLst>
            <pc:docMk/>
            <pc:sldMk cId="2080873911" sldId="435"/>
            <ac:spMk id="78" creationId="{D48DC050-D572-4B2F-B1E0-40886F36ACCA}"/>
          </ac:spMkLst>
        </pc:spChg>
        <pc:spChg chg="add">
          <ac:chgData name="Kshitij Srivastava" userId="9ca786a045148134" providerId="Windows Live" clId="Web-{92535406-1DA2-47F0-BFB1-ADF7AAD6F6BC}" dt="2021-05-28T11:54:22.257" v="571"/>
          <ac:spMkLst>
            <pc:docMk/>
            <pc:sldMk cId="2080873911" sldId="435"/>
            <ac:spMk id="80" creationId="{04BF9CE0-3106-4B56-ADEB-A12BCC230789}"/>
          </ac:spMkLst>
        </pc:spChg>
        <pc:spChg chg="add">
          <ac:chgData name="Kshitij Srivastava" userId="9ca786a045148134" providerId="Windows Live" clId="Web-{92535406-1DA2-47F0-BFB1-ADF7AAD6F6BC}" dt="2021-05-28T11:54:22.272" v="572"/>
          <ac:spMkLst>
            <pc:docMk/>
            <pc:sldMk cId="2080873911" sldId="435"/>
            <ac:spMk id="82" creationId="{FEE6B77D-7A0A-4339-B6CA-F405AFB738A6}"/>
          </ac:spMkLst>
        </pc:spChg>
        <pc:spChg chg="add">
          <ac:chgData name="Kshitij Srivastava" userId="9ca786a045148134" providerId="Windows Live" clId="Web-{92535406-1DA2-47F0-BFB1-ADF7AAD6F6BC}" dt="2021-05-28T11:54:22.304" v="573"/>
          <ac:spMkLst>
            <pc:docMk/>
            <pc:sldMk cId="2080873911" sldId="435"/>
            <ac:spMk id="84" creationId="{04F7F463-1C98-4586-B045-5E003449C448}"/>
          </ac:spMkLst>
        </pc:spChg>
        <pc:cxnChg chg="del">
          <ac:chgData name="Kshitij Srivastava" userId="9ca786a045148134" providerId="Windows Live" clId="Web-{92535406-1DA2-47F0-BFB1-ADF7AAD6F6BC}" dt="2021-05-28T11:46:35.705" v="377"/>
          <ac:cxnSpMkLst>
            <pc:docMk/>
            <pc:sldMk cId="2080873911" sldId="435"/>
            <ac:cxnSpMk id="13" creationId="{9D3D7433-0E95-487A-9250-6E6CF0ADCDBD}"/>
          </ac:cxnSpMkLst>
        </pc:cxnChg>
        <pc:cxnChg chg="add del">
          <ac:chgData name="Kshitij Srivastava" userId="9ca786a045148134" providerId="Windows Live" clId="Web-{92535406-1DA2-47F0-BFB1-ADF7AAD6F6BC}" dt="2021-05-28T11:46:33.002" v="367"/>
          <ac:cxnSpMkLst>
            <pc:docMk/>
            <pc:sldMk cId="2080873911" sldId="435"/>
            <ac:cxnSpMk id="14" creationId="{25E02EA8-FB3F-44EA-A8C7-D93CBD228C8B}"/>
          </ac:cxnSpMkLst>
        </pc:cxnChg>
        <pc:cxnChg chg="del">
          <ac:chgData name="Kshitij Srivastava" userId="9ca786a045148134" providerId="Windows Live" clId="Web-{92535406-1DA2-47F0-BFB1-ADF7AAD6F6BC}" dt="2021-05-28T11:46:35.705" v="376"/>
          <ac:cxnSpMkLst>
            <pc:docMk/>
            <pc:sldMk cId="2080873911" sldId="435"/>
            <ac:cxnSpMk id="15" creationId="{0B905D56-E2F3-467A-8C99-841EF10E7059}"/>
          </ac:cxnSpMkLst>
        </pc:cxnChg>
        <pc:cxnChg chg="add del">
          <ac:chgData name="Kshitij Srivastava" userId="9ca786a045148134" providerId="Windows Live" clId="Web-{92535406-1DA2-47F0-BFB1-ADF7AAD6F6BC}" dt="2021-05-28T11:46:33.002" v="366"/>
          <ac:cxnSpMkLst>
            <pc:docMk/>
            <pc:sldMk cId="2080873911" sldId="435"/>
            <ac:cxnSpMk id="16" creationId="{542CC340-AEDB-4A78-8000-F7B842997015}"/>
          </ac:cxnSpMkLst>
        </pc:cxnChg>
        <pc:cxnChg chg="del">
          <ac:chgData name="Kshitij Srivastava" userId="9ca786a045148134" providerId="Windows Live" clId="Web-{92535406-1DA2-47F0-BFB1-ADF7AAD6F6BC}" dt="2021-05-28T11:46:35.705" v="374"/>
          <ac:cxnSpMkLst>
            <pc:docMk/>
            <pc:sldMk cId="2080873911" sldId="435"/>
            <ac:cxnSpMk id="19" creationId="{FE93341C-663A-45EC-818D-933E8BD6C97E}"/>
          </ac:cxnSpMkLst>
        </pc:cxnChg>
        <pc:cxnChg chg="add del">
          <ac:chgData name="Kshitij Srivastava" userId="9ca786a045148134" providerId="Windows Live" clId="Web-{92535406-1DA2-47F0-BFB1-ADF7AAD6F6BC}" dt="2021-05-28T11:46:32.986" v="364"/>
          <ac:cxnSpMkLst>
            <pc:docMk/>
            <pc:sldMk cId="2080873911" sldId="435"/>
            <ac:cxnSpMk id="20" creationId="{0D66DA65-E848-4CFA-89C7-BF491B1715A8}"/>
          </ac:cxnSpMkLst>
        </pc:cxnChg>
        <pc:cxnChg chg="del">
          <ac:chgData name="Kshitij Srivastava" userId="9ca786a045148134" providerId="Windows Live" clId="Web-{92535406-1DA2-47F0-BFB1-ADF7AAD6F6BC}" dt="2021-05-28T11:46:35.705" v="373"/>
          <ac:cxnSpMkLst>
            <pc:docMk/>
            <pc:sldMk cId="2080873911" sldId="435"/>
            <ac:cxnSpMk id="21" creationId="{1AB3F2C6-6BF4-4E3F-A06E-1F45E230C48F}"/>
          </ac:cxnSpMkLst>
        </pc:cxnChg>
        <pc:cxnChg chg="add del">
          <ac:chgData name="Kshitij Srivastava" userId="9ca786a045148134" providerId="Windows Live" clId="Web-{92535406-1DA2-47F0-BFB1-ADF7AAD6F6BC}" dt="2021-05-28T11:46:32.986" v="363"/>
          <ac:cxnSpMkLst>
            <pc:docMk/>
            <pc:sldMk cId="2080873911" sldId="435"/>
            <ac:cxnSpMk id="32" creationId="{22861A42-0615-4B03-A0E4-4EB4F860F87D}"/>
          </ac:cxnSpMkLst>
        </pc:cxnChg>
        <pc:cxnChg chg="add del">
          <ac:chgData name="Kshitij Srivastava" userId="9ca786a045148134" providerId="Windows Live" clId="Web-{92535406-1DA2-47F0-BFB1-ADF7AAD6F6BC}" dt="2021-05-28T11:46:32.986" v="357"/>
          <ac:cxnSpMkLst>
            <pc:docMk/>
            <pc:sldMk cId="2080873911" sldId="435"/>
            <ac:cxnSpMk id="44" creationId="{8B51E362-3C88-41D0-A643-ECFD705E0373}"/>
          </ac:cxnSpMkLst>
        </pc:cxnChg>
        <pc:cxnChg chg="add del">
          <ac:chgData name="Kshitij Srivastava" userId="9ca786a045148134" providerId="Windows Live" clId="Web-{92535406-1DA2-47F0-BFB1-ADF7AAD6F6BC}" dt="2021-05-28T11:54:20.757" v="564"/>
          <ac:cxnSpMkLst>
            <pc:docMk/>
            <pc:sldMk cId="2080873911" sldId="435"/>
            <ac:cxnSpMk id="48" creationId="{19638F73-13BE-49EE-9E64-05A0BE2DB32E}"/>
          </ac:cxnSpMkLst>
        </pc:cxnChg>
        <pc:cxnChg chg="add del">
          <ac:chgData name="Kshitij Srivastava" userId="9ca786a045148134" providerId="Windows Live" clId="Web-{92535406-1DA2-47F0-BFB1-ADF7AAD6F6BC}" dt="2021-05-28T11:54:20.741" v="563"/>
          <ac:cxnSpMkLst>
            <pc:docMk/>
            <pc:sldMk cId="2080873911" sldId="435"/>
            <ac:cxnSpMk id="50" creationId="{08360158-5E88-471D-BEDB-E7C3C72AB7B1}"/>
          </ac:cxnSpMkLst>
        </pc:cxnChg>
        <pc:cxnChg chg="add del">
          <ac:chgData name="Kshitij Srivastava" userId="9ca786a045148134" providerId="Windows Live" clId="Web-{92535406-1DA2-47F0-BFB1-ADF7AAD6F6BC}" dt="2021-05-28T11:54:20.741" v="561"/>
          <ac:cxnSpMkLst>
            <pc:docMk/>
            <pc:sldMk cId="2080873911" sldId="435"/>
            <ac:cxnSpMk id="54" creationId="{81855887-C582-49EC-8FD4-F1A2D80288EF}"/>
          </ac:cxnSpMkLst>
        </pc:cxnChg>
        <pc:cxnChg chg="add del">
          <ac:chgData name="Kshitij Srivastava" userId="9ca786a045148134" providerId="Windows Live" clId="Web-{92535406-1DA2-47F0-BFB1-ADF7AAD6F6BC}" dt="2021-05-28T11:54:20.741" v="560"/>
          <ac:cxnSpMkLst>
            <pc:docMk/>
            <pc:sldMk cId="2080873911" sldId="435"/>
            <ac:cxnSpMk id="56" creationId="{6973E80D-7087-479B-870F-294629FB2250}"/>
          </ac:cxnSpMkLst>
        </pc:cxnChg>
        <pc:cxnChg chg="add del">
          <ac:chgData name="Kshitij Srivastava" userId="9ca786a045148134" providerId="Windows Live" clId="Web-{92535406-1DA2-47F0-BFB1-ADF7AAD6F6BC}" dt="2021-05-28T11:54:20.741" v="554"/>
          <ac:cxnSpMkLst>
            <pc:docMk/>
            <pc:sldMk cId="2080873911" sldId="435"/>
            <ac:cxnSpMk id="68" creationId="{C77C7C2D-3B14-492A-A4EF-C74E1B3DA97D}"/>
          </ac:cxnSpMkLst>
        </pc:cxnChg>
        <pc:cxnChg chg="add">
          <ac:chgData name="Kshitij Srivastava" userId="9ca786a045148134" providerId="Windows Live" clId="Web-{92535406-1DA2-47F0-BFB1-ADF7AAD6F6BC}" dt="2021-05-28T11:54:22.194" v="567"/>
          <ac:cxnSpMkLst>
            <pc:docMk/>
            <pc:sldMk cId="2080873911" sldId="435"/>
            <ac:cxnSpMk id="72" creationId="{DEF74FFA-97CD-4502-85AA-1874F548797A}"/>
          </ac:cxnSpMkLst>
        </pc:cxnChg>
        <pc:cxnChg chg="add">
          <ac:chgData name="Kshitij Srivastava" userId="9ca786a045148134" providerId="Windows Live" clId="Web-{92535406-1DA2-47F0-BFB1-ADF7AAD6F6BC}" dt="2021-05-28T11:54:22.319" v="574"/>
          <ac:cxnSpMkLst>
            <pc:docMk/>
            <pc:sldMk cId="2080873911" sldId="435"/>
            <ac:cxnSpMk id="86" creationId="{4AAF62A8-412A-4522-8DD9-FD0977018DF6}"/>
          </ac:cxnSpMkLst>
        </pc:cxnChg>
        <pc:cxnChg chg="add">
          <ac:chgData name="Kshitij Srivastava" userId="9ca786a045148134" providerId="Windows Live" clId="Web-{92535406-1DA2-47F0-BFB1-ADF7AAD6F6BC}" dt="2021-05-28T11:54:22.335" v="575"/>
          <ac:cxnSpMkLst>
            <pc:docMk/>
            <pc:sldMk cId="2080873911" sldId="435"/>
            <ac:cxnSpMk id="88" creationId="{A17D2033-3E0F-4899-A681-E2A2E81E4FC9}"/>
          </ac:cxnSpMkLst>
        </pc:cxnChg>
        <pc:cxnChg chg="add">
          <ac:chgData name="Kshitij Srivastava" userId="9ca786a045148134" providerId="Windows Live" clId="Web-{92535406-1DA2-47F0-BFB1-ADF7AAD6F6BC}" dt="2021-05-28T11:54:22.351" v="576"/>
          <ac:cxnSpMkLst>
            <pc:docMk/>
            <pc:sldMk cId="2080873911" sldId="435"/>
            <ac:cxnSpMk id="90" creationId="{E2E5114A-DC6A-4C9C-A7FB-DD51409FE0E7}"/>
          </ac:cxnSpMkLst>
        </pc:cxnChg>
        <pc:cxnChg chg="add">
          <ac:chgData name="Kshitij Srivastava" userId="9ca786a045148134" providerId="Windows Live" clId="Web-{92535406-1DA2-47F0-BFB1-ADF7AAD6F6BC}" dt="2021-05-28T11:54:22.366" v="577"/>
          <ac:cxnSpMkLst>
            <pc:docMk/>
            <pc:sldMk cId="2080873911" sldId="435"/>
            <ac:cxnSpMk id="92" creationId="{81133F7F-F0E8-4D54-83DE-26C97CE72C3C}"/>
          </ac:cxnSpMkLst>
        </pc:cxnChg>
      </pc:sldChg>
      <pc:sldChg chg="addSp delSp modSp">
        <pc:chgData name="Kshitij Srivastava" userId="9ca786a045148134" providerId="Windows Live" clId="Web-{92535406-1DA2-47F0-BFB1-ADF7AAD6F6BC}" dt="2021-05-28T11:51:04.692" v="475" actId="1076"/>
        <pc:sldMkLst>
          <pc:docMk/>
          <pc:sldMk cId="2810316879" sldId="436"/>
        </pc:sldMkLst>
        <pc:spChg chg="mod">
          <ac:chgData name="Kshitij Srivastava" userId="9ca786a045148134" providerId="Windows Live" clId="Web-{92535406-1DA2-47F0-BFB1-ADF7AAD6F6BC}" dt="2021-05-28T11:50:27.723" v="465" actId="1076"/>
          <ac:spMkLst>
            <pc:docMk/>
            <pc:sldMk cId="2810316879" sldId="436"/>
            <ac:spMk id="7" creationId="{B7057CC6-C265-4A7E-A1F3-094053766FD9}"/>
          </ac:spMkLst>
        </pc:spChg>
        <pc:spChg chg="mod">
          <ac:chgData name="Kshitij Srivastava" userId="9ca786a045148134" providerId="Windows Live" clId="Web-{92535406-1DA2-47F0-BFB1-ADF7AAD6F6BC}" dt="2021-05-28T11:50:27.741" v="466" actId="1076"/>
          <ac:spMkLst>
            <pc:docMk/>
            <pc:sldMk cId="2810316879" sldId="436"/>
            <ac:spMk id="10" creationId="{890026E2-66E7-4594-A589-582753743E72}"/>
          </ac:spMkLst>
        </pc:spChg>
        <pc:spChg chg="mod">
          <ac:chgData name="Kshitij Srivastava" userId="9ca786a045148134" providerId="Windows Live" clId="Web-{92535406-1DA2-47F0-BFB1-ADF7AAD6F6BC}" dt="2021-05-28T11:47:57.831" v="427" actId="1076"/>
          <ac:spMkLst>
            <pc:docMk/>
            <pc:sldMk cId="2810316879" sldId="436"/>
            <ac:spMk id="17" creationId="{91CFEEC8-A6B9-44AC-B347-2A1B1B9750AE}"/>
          </ac:spMkLst>
        </pc:spChg>
        <pc:spChg chg="del mod">
          <ac:chgData name="Kshitij Srivastava" userId="9ca786a045148134" providerId="Windows Live" clId="Web-{92535406-1DA2-47F0-BFB1-ADF7AAD6F6BC}" dt="2021-05-28T11:48:04.862" v="428"/>
          <ac:spMkLst>
            <pc:docMk/>
            <pc:sldMk cId="2810316879" sldId="436"/>
            <ac:spMk id="23" creationId="{1887DC98-8535-439C-82C7-A3BC7949E0E6}"/>
          </ac:spMkLst>
        </pc:spChg>
        <pc:spChg chg="mod">
          <ac:chgData name="Kshitij Srivastava" userId="9ca786a045148134" providerId="Windows Live" clId="Web-{92535406-1DA2-47F0-BFB1-ADF7AAD6F6BC}" dt="2021-05-28T11:50:27.754" v="467" actId="1076"/>
          <ac:spMkLst>
            <pc:docMk/>
            <pc:sldMk cId="2810316879" sldId="436"/>
            <ac:spMk id="24" creationId="{D8B840D0-D3CB-4934-A000-0B00F22D5D90}"/>
          </ac:spMkLst>
        </pc:spChg>
        <pc:spChg chg="mod">
          <ac:chgData name="Kshitij Srivastava" userId="9ca786a045148134" providerId="Windows Live" clId="Web-{92535406-1DA2-47F0-BFB1-ADF7AAD6F6BC}" dt="2021-05-28T11:50:16.505" v="464" actId="1076"/>
          <ac:spMkLst>
            <pc:docMk/>
            <pc:sldMk cId="2810316879" sldId="436"/>
            <ac:spMk id="25" creationId="{83F7DDAC-DCEF-4AE7-9B56-DA95EADCAF4E}"/>
          </ac:spMkLst>
        </pc:spChg>
        <pc:spChg chg="mod">
          <ac:chgData name="Kshitij Srivastava" userId="9ca786a045148134" providerId="Windows Live" clId="Web-{92535406-1DA2-47F0-BFB1-ADF7AAD6F6BC}" dt="2021-05-28T11:50:56.552" v="473" actId="1076"/>
          <ac:spMkLst>
            <pc:docMk/>
            <pc:sldMk cId="2810316879" sldId="436"/>
            <ac:spMk id="27" creationId="{0B601DB8-3E61-4824-8AB9-9A2A68B50917}"/>
          </ac:spMkLst>
        </pc:spChg>
        <pc:spChg chg="add mod">
          <ac:chgData name="Kshitij Srivastava" userId="9ca786a045148134" providerId="Windows Live" clId="Web-{92535406-1DA2-47F0-BFB1-ADF7AAD6F6BC}" dt="2021-05-28T11:49:32.441" v="447" actId="20577"/>
          <ac:spMkLst>
            <pc:docMk/>
            <pc:sldMk cId="2810316879" sldId="436"/>
            <ac:spMk id="28" creationId="{E5E20618-5CA2-4AC4-8A1C-418DC8EB14A9}"/>
          </ac:spMkLst>
        </pc:spChg>
        <pc:spChg chg="mod">
          <ac:chgData name="Kshitij Srivastava" userId="9ca786a045148134" providerId="Windows Live" clId="Web-{92535406-1DA2-47F0-BFB1-ADF7AAD6F6BC}" dt="2021-05-28T11:50:27.786" v="468" actId="1076"/>
          <ac:spMkLst>
            <pc:docMk/>
            <pc:sldMk cId="2810316879" sldId="436"/>
            <ac:spMk id="31" creationId="{EE4774E7-CB68-48EC-8BFA-E72C420EB025}"/>
          </ac:spMkLst>
        </pc:spChg>
        <pc:spChg chg="add mod">
          <ac:chgData name="Kshitij Srivastava" userId="9ca786a045148134" providerId="Windows Live" clId="Web-{92535406-1DA2-47F0-BFB1-ADF7AAD6F6BC}" dt="2021-05-28T11:49:43.004" v="458" actId="20577"/>
          <ac:spMkLst>
            <pc:docMk/>
            <pc:sldMk cId="2810316879" sldId="436"/>
            <ac:spMk id="35" creationId="{BF402334-B58E-4D5A-9119-EAAFF00DAC23}"/>
          </ac:spMkLst>
        </pc:spChg>
        <pc:cxnChg chg="del">
          <ac:chgData name="Kshitij Srivastava" userId="9ca786a045148134" providerId="Windows Live" clId="Web-{92535406-1DA2-47F0-BFB1-ADF7AAD6F6BC}" dt="2021-05-28T11:50:53.473" v="472"/>
          <ac:cxnSpMkLst>
            <pc:docMk/>
            <pc:sldMk cId="2810316879" sldId="436"/>
            <ac:cxnSpMk id="13" creationId="{9D3D7433-0E95-487A-9250-6E6CF0ADCDBD}"/>
          </ac:cxnSpMkLst>
        </pc:cxnChg>
        <pc:cxnChg chg="mod">
          <ac:chgData name="Kshitij Srivastava" userId="9ca786a045148134" providerId="Windows Live" clId="Web-{92535406-1DA2-47F0-BFB1-ADF7AAD6F6BC}" dt="2021-05-28T11:48:26.159" v="430" actId="14100"/>
          <ac:cxnSpMkLst>
            <pc:docMk/>
            <pc:sldMk cId="2810316879" sldId="436"/>
            <ac:cxnSpMk id="15" creationId="{0B905D56-E2F3-467A-8C99-841EF10E7059}"/>
          </ac:cxnSpMkLst>
        </pc:cxnChg>
        <pc:cxnChg chg="del">
          <ac:chgData name="Kshitij Srivastava" userId="9ca786a045148134" providerId="Windows Live" clId="Web-{92535406-1DA2-47F0-BFB1-ADF7AAD6F6BC}" dt="2021-05-28T11:47:49.628" v="426"/>
          <ac:cxnSpMkLst>
            <pc:docMk/>
            <pc:sldMk cId="2810316879" sldId="436"/>
            <ac:cxnSpMk id="19" creationId="{FE93341C-663A-45EC-818D-933E8BD6C97E}"/>
          </ac:cxnSpMkLst>
        </pc:cxnChg>
        <pc:cxnChg chg="del">
          <ac:chgData name="Kshitij Srivastava" userId="9ca786a045148134" providerId="Windows Live" clId="Web-{92535406-1DA2-47F0-BFB1-ADF7AAD6F6BC}" dt="2021-05-28T11:50:31.411" v="469"/>
          <ac:cxnSpMkLst>
            <pc:docMk/>
            <pc:sldMk cId="2810316879" sldId="436"/>
            <ac:cxnSpMk id="21" creationId="{1AB3F2C6-6BF4-4E3F-A06E-1F45E230C48F}"/>
          </ac:cxnSpMkLst>
        </pc:cxnChg>
        <pc:cxnChg chg="add mod">
          <ac:chgData name="Kshitij Srivastava" userId="9ca786a045148134" providerId="Windows Live" clId="Web-{92535406-1DA2-47F0-BFB1-ADF7AAD6F6BC}" dt="2021-05-28T11:48:51.160" v="435" actId="1076"/>
          <ac:cxnSpMkLst>
            <pc:docMk/>
            <pc:sldMk cId="2810316879" sldId="436"/>
            <ac:cxnSpMk id="32" creationId="{BC830D88-5800-43AF-90AA-B69CC5EE913D}"/>
          </ac:cxnSpMkLst>
        </pc:cxnChg>
        <pc:cxnChg chg="add mod">
          <ac:chgData name="Kshitij Srivastava" userId="9ca786a045148134" providerId="Windows Live" clId="Web-{92535406-1DA2-47F0-BFB1-ADF7AAD6F6BC}" dt="2021-05-28T11:49:50.285" v="459" actId="1076"/>
          <ac:cxnSpMkLst>
            <pc:docMk/>
            <pc:sldMk cId="2810316879" sldId="436"/>
            <ac:cxnSpMk id="33" creationId="{CEAD6875-37D2-4468-AA92-7D2307273E7D}"/>
          </ac:cxnSpMkLst>
        </pc:cxnChg>
        <pc:cxnChg chg="add del mod">
          <ac:chgData name="Kshitij Srivastava" userId="9ca786a045148134" providerId="Windows Live" clId="Web-{92535406-1DA2-47F0-BFB1-ADF7AAD6F6BC}" dt="2021-05-28T11:49:04.644" v="439"/>
          <ac:cxnSpMkLst>
            <pc:docMk/>
            <pc:sldMk cId="2810316879" sldId="436"/>
            <ac:cxnSpMk id="34" creationId="{567B924C-19E5-41C3-9CCB-5971AA7A6440}"/>
          </ac:cxnSpMkLst>
        </pc:cxnChg>
        <pc:cxnChg chg="add mod">
          <ac:chgData name="Kshitij Srivastava" userId="9ca786a045148134" providerId="Windows Live" clId="Web-{92535406-1DA2-47F0-BFB1-ADF7AAD6F6BC}" dt="2021-05-28T11:50:49.446" v="471" actId="1076"/>
          <ac:cxnSpMkLst>
            <pc:docMk/>
            <pc:sldMk cId="2810316879" sldId="436"/>
            <ac:cxnSpMk id="38" creationId="{3B49BB39-7212-431E-B449-394E550D29D3}"/>
          </ac:cxnSpMkLst>
        </pc:cxnChg>
        <pc:cxnChg chg="add mod">
          <ac:chgData name="Kshitij Srivastava" userId="9ca786a045148134" providerId="Windows Live" clId="Web-{92535406-1DA2-47F0-BFB1-ADF7AAD6F6BC}" dt="2021-05-28T11:51:04.692" v="475" actId="1076"/>
          <ac:cxnSpMkLst>
            <pc:docMk/>
            <pc:sldMk cId="2810316879" sldId="436"/>
            <ac:cxnSpMk id="39" creationId="{914A0F04-4959-4D73-BAB2-DFB104955C00}"/>
          </ac:cxnSpMkLst>
        </pc:cxnChg>
      </pc:sldChg>
      <pc:sldChg chg="add del replId">
        <pc:chgData name="Kshitij Srivastava" userId="9ca786a045148134" providerId="Windows Live" clId="Web-{92535406-1DA2-47F0-BFB1-ADF7AAD6F6BC}" dt="2021-05-28T11:58:48.291" v="603"/>
        <pc:sldMkLst>
          <pc:docMk/>
          <pc:sldMk cId="1687062201" sldId="448"/>
        </pc:sldMkLst>
      </pc:sldChg>
      <pc:sldChg chg="del">
        <pc:chgData name="Kshitij Srivastava" userId="9ca786a045148134" providerId="Windows Live" clId="Web-{92535406-1DA2-47F0-BFB1-ADF7AAD6F6BC}" dt="2021-05-28T11:40:27.358" v="222"/>
        <pc:sldMkLst>
          <pc:docMk/>
          <pc:sldMk cId="2439474052" sldId="448"/>
        </pc:sldMkLst>
      </pc:sldChg>
    </pc:docChg>
  </pc:docChgLst>
  <pc:docChgLst>
    <pc:chgData name="Kshitij Srivastava" userId="9ca786a045148134" providerId="Windows Live" clId="Web-{7C8993DC-5C20-4C66-9F3D-79228A0D0D3E}"/>
    <pc:docChg chg="modSld">
      <pc:chgData name="Kshitij Srivastava" userId="9ca786a045148134" providerId="Windows Live" clId="Web-{7C8993DC-5C20-4C66-9F3D-79228A0D0D3E}" dt="2021-05-06T02:16:51.027" v="16" actId="1076"/>
      <pc:docMkLst>
        <pc:docMk/>
      </pc:docMkLst>
      <pc:sldChg chg="modSp">
        <pc:chgData name="Kshitij Srivastava" userId="9ca786a045148134" providerId="Windows Live" clId="Web-{7C8993DC-5C20-4C66-9F3D-79228A0D0D3E}" dt="2021-05-06T02:16:51.027" v="16" actId="1076"/>
        <pc:sldMkLst>
          <pc:docMk/>
          <pc:sldMk cId="3354036820" sldId="307"/>
        </pc:sldMkLst>
        <pc:spChg chg="mod">
          <ac:chgData name="Kshitij Srivastava" userId="9ca786a045148134" providerId="Windows Live" clId="Web-{7C8993DC-5C20-4C66-9F3D-79228A0D0D3E}" dt="2021-05-06T02:16:51.027" v="16" actId="1076"/>
          <ac:spMkLst>
            <pc:docMk/>
            <pc:sldMk cId="3354036820" sldId="307"/>
            <ac:spMk id="15" creationId="{7CF58E39-76B7-4B86-9CA8-C63E41D8FDFB}"/>
          </ac:spMkLst>
        </pc:spChg>
      </pc:sldChg>
    </pc:docChg>
  </pc:docChgLst>
  <pc:docChgLst>
    <pc:chgData name="Kshitij Srivastava" userId="9ca786a045148134" providerId="Windows Live" clId="Web-{D90B5405-7DC6-429E-B2D2-6C085A71E10F}"/>
    <pc:docChg chg="addSld delSld modSld sldOrd">
      <pc:chgData name="Kshitij Srivastava" userId="9ca786a045148134" providerId="Windows Live" clId="Web-{D90B5405-7DC6-429E-B2D2-6C085A71E10F}" dt="2021-05-24T03:36:05.170" v="804"/>
      <pc:docMkLst>
        <pc:docMk/>
      </pc:docMkLst>
      <pc:sldChg chg="addSp modSp">
        <pc:chgData name="Kshitij Srivastava" userId="9ca786a045148134" providerId="Windows Live" clId="Web-{D90B5405-7DC6-429E-B2D2-6C085A71E10F}" dt="2021-05-24T02:38:17.815" v="406" actId="14100"/>
        <pc:sldMkLst>
          <pc:docMk/>
          <pc:sldMk cId="635188140" sldId="260"/>
        </pc:sldMkLst>
        <pc:spChg chg="mod">
          <ac:chgData name="Kshitij Srivastava" userId="9ca786a045148134" providerId="Windows Live" clId="Web-{D90B5405-7DC6-429E-B2D2-6C085A71E10F}" dt="2021-05-24T02:02:36.798" v="11" actId="20577"/>
          <ac:spMkLst>
            <pc:docMk/>
            <pc:sldMk cId="635188140" sldId="260"/>
            <ac:spMk id="10" creationId="{946832E4-547F-4058-B5FA-4F53521E5F0C}"/>
          </ac:spMkLst>
        </pc:spChg>
        <pc:cxnChg chg="add mod">
          <ac:chgData name="Kshitij Srivastava" userId="9ca786a045148134" providerId="Windows Live" clId="Web-{D90B5405-7DC6-429E-B2D2-6C085A71E10F}" dt="2021-05-24T02:38:17.815" v="406" actId="14100"/>
          <ac:cxnSpMkLst>
            <pc:docMk/>
            <pc:sldMk cId="635188140" sldId="260"/>
            <ac:cxnSpMk id="3" creationId="{E10C2593-F844-46F6-B880-CB8C5E472D4E}"/>
          </ac:cxnSpMkLst>
        </pc:cxnChg>
      </pc:sldChg>
      <pc:sldChg chg="addSp delSp modSp del">
        <pc:chgData name="Kshitij Srivastava" userId="9ca786a045148134" providerId="Windows Live" clId="Web-{D90B5405-7DC6-429E-B2D2-6C085A71E10F}" dt="2021-05-24T02:04:25.752" v="19"/>
        <pc:sldMkLst>
          <pc:docMk/>
          <pc:sldMk cId="254616544" sldId="312"/>
        </pc:sldMkLst>
        <pc:spChg chg="del">
          <ac:chgData name="Kshitij Srivastava" userId="9ca786a045148134" providerId="Windows Live" clId="Web-{D90B5405-7DC6-429E-B2D2-6C085A71E10F}" dt="2021-05-24T02:04:19.767" v="18"/>
          <ac:spMkLst>
            <pc:docMk/>
            <pc:sldMk cId="254616544" sldId="312"/>
            <ac:spMk id="2" creationId="{B7005E83-BE3F-4038-930A-CA551F9A4658}"/>
          </ac:spMkLst>
        </pc:spChg>
        <pc:spChg chg="del">
          <ac:chgData name="Kshitij Srivastava" userId="9ca786a045148134" providerId="Windows Live" clId="Web-{D90B5405-7DC6-429E-B2D2-6C085A71E10F}" dt="2021-05-24T02:04:19.720" v="17"/>
          <ac:spMkLst>
            <pc:docMk/>
            <pc:sldMk cId="254616544" sldId="312"/>
            <ac:spMk id="3" creationId="{E45611DA-06CB-48D9-A10B-A6CBA71D78DF}"/>
          </ac:spMkLst>
        </pc:spChg>
        <pc:spChg chg="del">
          <ac:chgData name="Kshitij Srivastava" userId="9ca786a045148134" providerId="Windows Live" clId="Web-{D90B5405-7DC6-429E-B2D2-6C085A71E10F}" dt="2021-05-24T02:04:19.674" v="16"/>
          <ac:spMkLst>
            <pc:docMk/>
            <pc:sldMk cId="254616544" sldId="312"/>
            <ac:spMk id="4" creationId="{E1E0091D-DF58-4453-B9AD-40498D5DF86D}"/>
          </ac:spMkLst>
        </pc:spChg>
        <pc:spChg chg="add mod">
          <ac:chgData name="Kshitij Srivastava" userId="9ca786a045148134" providerId="Windows Live" clId="Web-{D90B5405-7DC6-429E-B2D2-6C085A71E10F}" dt="2021-05-24T02:04:19.720" v="17"/>
          <ac:spMkLst>
            <pc:docMk/>
            <pc:sldMk cId="254616544" sldId="312"/>
            <ac:spMk id="6" creationId="{91A5C8A7-5068-4F41-9AF1-6D13E77C54E9}"/>
          </ac:spMkLst>
        </pc:spChg>
        <pc:spChg chg="add mod">
          <ac:chgData name="Kshitij Srivastava" userId="9ca786a045148134" providerId="Windows Live" clId="Web-{D90B5405-7DC6-429E-B2D2-6C085A71E10F}" dt="2021-05-24T02:04:19.767" v="18"/>
          <ac:spMkLst>
            <pc:docMk/>
            <pc:sldMk cId="254616544" sldId="312"/>
            <ac:spMk id="8" creationId="{DEDFFE64-6EFD-45B8-A834-CCEC39717AB6}"/>
          </ac:spMkLst>
        </pc:spChg>
      </pc:sldChg>
      <pc:sldChg chg="modSp">
        <pc:chgData name="Kshitij Srivastava" userId="9ca786a045148134" providerId="Windows Live" clId="Web-{D90B5405-7DC6-429E-B2D2-6C085A71E10F}" dt="2021-05-24T03:26:10.588" v="707" actId="20577"/>
        <pc:sldMkLst>
          <pc:docMk/>
          <pc:sldMk cId="3419451537" sldId="315"/>
        </pc:sldMkLst>
        <pc:spChg chg="mod">
          <ac:chgData name="Kshitij Srivastava" userId="9ca786a045148134" providerId="Windows Live" clId="Web-{D90B5405-7DC6-429E-B2D2-6C085A71E10F}" dt="2021-05-24T03:26:10.588" v="707" actId="20577"/>
          <ac:spMkLst>
            <pc:docMk/>
            <pc:sldMk cId="3419451537" sldId="315"/>
            <ac:spMk id="5" creationId="{206F5EE1-DF79-41BD-8FF6-98DAE9BD0C34}"/>
          </ac:spMkLst>
        </pc:spChg>
        <pc:spChg chg="mod">
          <ac:chgData name="Kshitij Srivastava" userId="9ca786a045148134" providerId="Windows Live" clId="Web-{D90B5405-7DC6-429E-B2D2-6C085A71E10F}" dt="2021-05-24T03:25:07.228" v="680" actId="20577"/>
          <ac:spMkLst>
            <pc:docMk/>
            <pc:sldMk cId="3419451537" sldId="315"/>
            <ac:spMk id="29" creationId="{E1F29EC4-0079-4D50-981D-1204C03C56D3}"/>
          </ac:spMkLst>
        </pc:spChg>
      </pc:sldChg>
      <pc:sldChg chg="addSp delSp new mod modClrScheme chgLayout">
        <pc:chgData name="Kshitij Srivastava" userId="9ca786a045148134" providerId="Windows Live" clId="Web-{D90B5405-7DC6-429E-B2D2-6C085A71E10F}" dt="2021-05-24T02:04:42.502" v="21"/>
        <pc:sldMkLst>
          <pc:docMk/>
          <pc:sldMk cId="3678795830" sldId="363"/>
        </pc:sldMkLst>
        <pc:spChg chg="del">
          <ac:chgData name="Kshitij Srivastava" userId="9ca786a045148134" providerId="Windows Live" clId="Web-{D90B5405-7DC6-429E-B2D2-6C085A71E10F}" dt="2021-05-24T02:04:42.502" v="21"/>
          <ac:spMkLst>
            <pc:docMk/>
            <pc:sldMk cId="3678795830" sldId="363"/>
            <ac:spMk id="2" creationId="{57A695B8-644F-44F3-9D5D-19F9E1733112}"/>
          </ac:spMkLst>
        </pc:spChg>
        <pc:spChg chg="add">
          <ac:chgData name="Kshitij Srivastava" userId="9ca786a045148134" providerId="Windows Live" clId="Web-{D90B5405-7DC6-429E-B2D2-6C085A71E10F}" dt="2021-05-24T02:03:55.689" v="15"/>
          <ac:spMkLst>
            <pc:docMk/>
            <pc:sldMk cId="3678795830" sldId="363"/>
            <ac:spMk id="3" creationId="{0FB6EEAF-1A92-4CED-9D64-42E68D5B816B}"/>
          </ac:spMkLst>
        </pc:spChg>
        <pc:spChg chg="add">
          <ac:chgData name="Kshitij Srivastava" userId="9ca786a045148134" providerId="Windows Live" clId="Web-{D90B5405-7DC6-429E-B2D2-6C085A71E10F}" dt="2021-05-24T02:04:33.111" v="20"/>
          <ac:spMkLst>
            <pc:docMk/>
            <pc:sldMk cId="3678795830" sldId="363"/>
            <ac:spMk id="4" creationId="{3090A0D9-619D-4F86-B978-A5C18A83C893}"/>
          </ac:spMkLst>
        </pc:spChg>
        <pc:spChg chg="add">
          <ac:chgData name="Kshitij Srivastava" userId="9ca786a045148134" providerId="Windows Live" clId="Web-{D90B5405-7DC6-429E-B2D2-6C085A71E10F}" dt="2021-05-24T02:04:33.111" v="20"/>
          <ac:spMkLst>
            <pc:docMk/>
            <pc:sldMk cId="3678795830" sldId="363"/>
            <ac:spMk id="5" creationId="{979EA386-B76E-4D99-94AA-E8729B75EEEE}"/>
          </ac:spMkLst>
        </pc:spChg>
        <pc:spChg chg="add">
          <ac:chgData name="Kshitij Srivastava" userId="9ca786a045148134" providerId="Windows Live" clId="Web-{D90B5405-7DC6-429E-B2D2-6C085A71E10F}" dt="2021-05-24T02:04:33.111" v="20"/>
          <ac:spMkLst>
            <pc:docMk/>
            <pc:sldMk cId="3678795830" sldId="363"/>
            <ac:spMk id="6" creationId="{66EB0398-B7FC-408A-AEBD-E8AE5B9AF775}"/>
          </ac:spMkLst>
        </pc:spChg>
      </pc:sldChg>
      <pc:sldChg chg="addSp delSp modSp new mod modClrScheme chgLayout">
        <pc:chgData name="Kshitij Srivastava" userId="9ca786a045148134" providerId="Windows Live" clId="Web-{D90B5405-7DC6-429E-B2D2-6C085A71E10F}" dt="2021-05-24T03:36:05.170" v="804"/>
        <pc:sldMkLst>
          <pc:docMk/>
          <pc:sldMk cId="71478827" sldId="364"/>
        </pc:sldMkLst>
        <pc:spChg chg="mod ord">
          <ac:chgData name="Kshitij Srivastava" userId="9ca786a045148134" providerId="Windows Live" clId="Web-{D90B5405-7DC6-429E-B2D2-6C085A71E10F}" dt="2021-05-24T02:50:51.571" v="509"/>
          <ac:spMkLst>
            <pc:docMk/>
            <pc:sldMk cId="71478827" sldId="364"/>
            <ac:spMk id="2" creationId="{82A564E8-5990-4CAA-94D0-EB3007664F3C}"/>
          </ac:spMkLst>
        </pc:spChg>
        <pc:spChg chg="add del mod">
          <ac:chgData name="Kshitij Srivastava" userId="9ca786a045148134" providerId="Windows Live" clId="Web-{D90B5405-7DC6-429E-B2D2-6C085A71E10F}" dt="2021-05-24T02:50:41.227" v="507"/>
          <ac:spMkLst>
            <pc:docMk/>
            <pc:sldMk cId="71478827" sldId="364"/>
            <ac:spMk id="3" creationId="{A6DBD2B9-B155-49B7-9D19-D2C35677B927}"/>
          </ac:spMkLst>
        </pc:spChg>
        <pc:spChg chg="add del">
          <ac:chgData name="Kshitij Srivastava" userId="9ca786a045148134" providerId="Windows Live" clId="Web-{D90B5405-7DC6-429E-B2D2-6C085A71E10F}" dt="2021-05-24T02:50:43.774" v="508"/>
          <ac:spMkLst>
            <pc:docMk/>
            <pc:sldMk cId="71478827" sldId="364"/>
            <ac:spMk id="4" creationId="{B4B4CC57-22C2-4DF9-B6D2-2CBF6ABC51B6}"/>
          </ac:spMkLst>
        </pc:spChg>
        <pc:spChg chg="add mod ord">
          <ac:chgData name="Kshitij Srivastava" userId="9ca786a045148134" providerId="Windows Live" clId="Web-{D90B5405-7DC6-429E-B2D2-6C085A71E10F}" dt="2021-05-24T02:53:45.791" v="569" actId="20577"/>
          <ac:spMkLst>
            <pc:docMk/>
            <pc:sldMk cId="71478827" sldId="364"/>
            <ac:spMk id="5" creationId="{7BEC7E3E-466E-48F9-954E-F7CE9F8A854C}"/>
          </ac:spMkLst>
        </pc:spChg>
        <pc:picChg chg="add del mod">
          <ac:chgData name="Kshitij Srivastava" userId="9ca786a045148134" providerId="Windows Live" clId="Web-{D90B5405-7DC6-429E-B2D2-6C085A71E10F}" dt="2021-05-24T03:12:02.175" v="593"/>
          <ac:picMkLst>
            <pc:docMk/>
            <pc:sldMk cId="71478827" sldId="364"/>
            <ac:picMk id="6" creationId="{D0BA7DCF-E49F-49FA-849A-4EEB9DC3413B}"/>
          </ac:picMkLst>
        </pc:picChg>
        <pc:picChg chg="add del mod">
          <ac:chgData name="Kshitij Srivastava" userId="9ca786a045148134" providerId="Windows Live" clId="Web-{D90B5405-7DC6-429E-B2D2-6C085A71E10F}" dt="2021-05-24T03:12:02.456" v="594"/>
          <ac:picMkLst>
            <pc:docMk/>
            <pc:sldMk cId="71478827" sldId="364"/>
            <ac:picMk id="7" creationId="{405D3D78-EF9F-4BAA-A66F-DCD3567A909E}"/>
          </ac:picMkLst>
        </pc:picChg>
        <pc:picChg chg="add del mod">
          <ac:chgData name="Kshitij Srivastava" userId="9ca786a045148134" providerId="Windows Live" clId="Web-{D90B5405-7DC6-429E-B2D2-6C085A71E10F}" dt="2021-05-24T03:12:00.971" v="591"/>
          <ac:picMkLst>
            <pc:docMk/>
            <pc:sldMk cId="71478827" sldId="364"/>
            <ac:picMk id="8" creationId="{DB9BD10C-3485-4D5D-B2AD-39D614E585C6}"/>
          </ac:picMkLst>
        </pc:picChg>
        <pc:picChg chg="add del mod">
          <ac:chgData name="Kshitij Srivastava" userId="9ca786a045148134" providerId="Windows Live" clId="Web-{D90B5405-7DC6-429E-B2D2-6C085A71E10F}" dt="2021-05-24T03:12:01.550" v="592"/>
          <ac:picMkLst>
            <pc:docMk/>
            <pc:sldMk cId="71478827" sldId="364"/>
            <ac:picMk id="9" creationId="{653B46CE-195D-4BAE-8109-FCAF2A148E5E}"/>
          </ac:picMkLst>
        </pc:picChg>
        <pc:picChg chg="add mod">
          <ac:chgData name="Kshitij Srivastava" userId="9ca786a045148134" providerId="Windows Live" clId="Web-{D90B5405-7DC6-429E-B2D2-6C085A71E10F}" dt="2021-05-24T03:36:05.170" v="804"/>
          <ac:picMkLst>
            <pc:docMk/>
            <pc:sldMk cId="71478827" sldId="364"/>
            <ac:picMk id="10" creationId="{A3AF471C-D704-4AAD-A46E-EABB7B1C1C5D}"/>
          </ac:picMkLst>
        </pc:picChg>
        <pc:picChg chg="add mod">
          <ac:chgData name="Kshitij Srivastava" userId="9ca786a045148134" providerId="Windows Live" clId="Web-{D90B5405-7DC6-429E-B2D2-6C085A71E10F}" dt="2021-05-24T03:36:05.170" v="804"/>
          <ac:picMkLst>
            <pc:docMk/>
            <pc:sldMk cId="71478827" sldId="364"/>
            <ac:picMk id="11" creationId="{49AC1D4E-82E2-48A1-8593-A8B86B7E5ACA}"/>
          </ac:picMkLst>
        </pc:picChg>
        <pc:picChg chg="add mod">
          <ac:chgData name="Kshitij Srivastava" userId="9ca786a045148134" providerId="Windows Live" clId="Web-{D90B5405-7DC6-429E-B2D2-6C085A71E10F}" dt="2021-05-24T03:36:05.170" v="804"/>
          <ac:picMkLst>
            <pc:docMk/>
            <pc:sldMk cId="71478827" sldId="364"/>
            <ac:picMk id="12" creationId="{C8B214E6-C432-4211-AE7B-6C1D74BBE7FA}"/>
          </ac:picMkLst>
        </pc:picChg>
        <pc:picChg chg="add mod">
          <ac:chgData name="Kshitij Srivastava" userId="9ca786a045148134" providerId="Windows Live" clId="Web-{D90B5405-7DC6-429E-B2D2-6C085A71E10F}" dt="2021-05-24T03:13:01.706" v="613" actId="1076"/>
          <ac:picMkLst>
            <pc:docMk/>
            <pc:sldMk cId="71478827" sldId="364"/>
            <ac:picMk id="13" creationId="{B93B840E-FE2D-42F8-9F71-6B2720A05D7B}"/>
          </ac:picMkLst>
        </pc:picChg>
        <pc:picChg chg="add del mod">
          <ac:chgData name="Kshitij Srivastava" userId="9ca786a045148134" providerId="Windows Live" clId="Web-{D90B5405-7DC6-429E-B2D2-6C085A71E10F}" dt="2021-05-24T03:13:14.081" v="620"/>
          <ac:picMkLst>
            <pc:docMk/>
            <pc:sldMk cId="71478827" sldId="364"/>
            <ac:picMk id="14" creationId="{CE92EF32-74D3-45C0-A20E-2175B76B1FE1}"/>
          </ac:picMkLst>
        </pc:picChg>
        <pc:picChg chg="add mod">
          <ac:chgData name="Kshitij Srivastava" userId="9ca786a045148134" providerId="Windows Live" clId="Web-{D90B5405-7DC6-429E-B2D2-6C085A71E10F}" dt="2021-05-24T03:36:05.170" v="804"/>
          <ac:picMkLst>
            <pc:docMk/>
            <pc:sldMk cId="71478827" sldId="364"/>
            <ac:picMk id="15" creationId="{9D040A09-38FE-4A9E-887F-83F484AA0B11}"/>
          </ac:picMkLst>
        </pc:picChg>
      </pc:sldChg>
      <pc:sldChg chg="addSp modSp new mod modClrScheme chgLayout">
        <pc:chgData name="Kshitij Srivastava" userId="9ca786a045148134" providerId="Windows Live" clId="Web-{D90B5405-7DC6-429E-B2D2-6C085A71E10F}" dt="2021-05-24T02:21:02.900" v="162" actId="20577"/>
        <pc:sldMkLst>
          <pc:docMk/>
          <pc:sldMk cId="1364492720" sldId="365"/>
        </pc:sldMkLst>
        <pc:spChg chg="mod ord">
          <ac:chgData name="Kshitij Srivastava" userId="9ca786a045148134" providerId="Windows Live" clId="Web-{D90B5405-7DC6-429E-B2D2-6C085A71E10F}" dt="2021-05-24T02:16:13.851" v="110"/>
          <ac:spMkLst>
            <pc:docMk/>
            <pc:sldMk cId="1364492720" sldId="365"/>
            <ac:spMk id="2" creationId="{5955D69D-F90D-4EC5-B146-62F0765153B2}"/>
          </ac:spMkLst>
        </pc:spChg>
        <pc:spChg chg="add mod ord">
          <ac:chgData name="Kshitij Srivastava" userId="9ca786a045148134" providerId="Windows Live" clId="Web-{D90B5405-7DC6-429E-B2D2-6C085A71E10F}" dt="2021-05-24T02:21:02.900" v="162" actId="20577"/>
          <ac:spMkLst>
            <pc:docMk/>
            <pc:sldMk cId="1364492720" sldId="365"/>
            <ac:spMk id="3" creationId="{6DA68FFF-4F07-404D-A872-69E992D7704B}"/>
          </ac:spMkLst>
        </pc:spChg>
      </pc:sldChg>
      <pc:sldChg chg="modSp new">
        <pc:chgData name="Kshitij Srivastava" userId="9ca786a045148134" providerId="Windows Live" clId="Web-{D90B5405-7DC6-429E-B2D2-6C085A71E10F}" dt="2021-05-24T03:30:27.418" v="761" actId="20577"/>
        <pc:sldMkLst>
          <pc:docMk/>
          <pc:sldMk cId="1385763711" sldId="366"/>
        </pc:sldMkLst>
        <pc:spChg chg="mod">
          <ac:chgData name="Kshitij Srivastava" userId="9ca786a045148134" providerId="Windows Live" clId="Web-{D90B5405-7DC6-429E-B2D2-6C085A71E10F}" dt="2021-05-24T03:30:27.418" v="761" actId="20577"/>
          <ac:spMkLst>
            <pc:docMk/>
            <pc:sldMk cId="1385763711" sldId="366"/>
            <ac:spMk id="2" creationId="{881F3958-176F-41FD-9EFF-CE033406E50A}"/>
          </ac:spMkLst>
        </pc:spChg>
      </pc:sldChg>
      <pc:sldChg chg="addSp delSp modSp new del">
        <pc:chgData name="Kshitij Srivastava" userId="9ca786a045148134" providerId="Windows Live" clId="Web-{D90B5405-7DC6-429E-B2D2-6C085A71E10F}" dt="2021-05-24T02:29:49.029" v="362"/>
        <pc:sldMkLst>
          <pc:docMk/>
          <pc:sldMk cId="652290564" sldId="367"/>
        </pc:sldMkLst>
        <pc:spChg chg="add del mod">
          <ac:chgData name="Kshitij Srivastava" userId="9ca786a045148134" providerId="Windows Live" clId="Web-{D90B5405-7DC6-429E-B2D2-6C085A71E10F}" dt="2021-05-24T02:29:43.686" v="361"/>
          <ac:spMkLst>
            <pc:docMk/>
            <pc:sldMk cId="652290564" sldId="367"/>
            <ac:spMk id="3" creationId="{7DBF33CF-DE86-48FB-A0D9-9F83B61D57B5}"/>
          </ac:spMkLst>
        </pc:spChg>
        <pc:spChg chg="add del">
          <ac:chgData name="Kshitij Srivastava" userId="9ca786a045148134" providerId="Windows Live" clId="Web-{D90B5405-7DC6-429E-B2D2-6C085A71E10F}" dt="2021-05-24T02:29:43.686" v="360"/>
          <ac:spMkLst>
            <pc:docMk/>
            <pc:sldMk cId="652290564" sldId="367"/>
            <ac:spMk id="5" creationId="{C04E0487-1C99-41CF-9028-2F90028A6107}"/>
          </ac:spMkLst>
        </pc:spChg>
        <pc:spChg chg="add del">
          <ac:chgData name="Kshitij Srivastava" userId="9ca786a045148134" providerId="Windows Live" clId="Web-{D90B5405-7DC6-429E-B2D2-6C085A71E10F}" dt="2021-05-24T02:29:43.686" v="359"/>
          <ac:spMkLst>
            <pc:docMk/>
            <pc:sldMk cId="652290564" sldId="367"/>
            <ac:spMk id="7" creationId="{91BAC5E1-2D3B-463A-8912-FC05BA6C3574}"/>
          </ac:spMkLst>
        </pc:spChg>
        <pc:spChg chg="add del">
          <ac:chgData name="Kshitij Srivastava" userId="9ca786a045148134" providerId="Windows Live" clId="Web-{D90B5405-7DC6-429E-B2D2-6C085A71E10F}" dt="2021-05-24T02:29:43.686" v="358"/>
          <ac:spMkLst>
            <pc:docMk/>
            <pc:sldMk cId="652290564" sldId="367"/>
            <ac:spMk id="9" creationId="{429AA8F2-FF57-4F23-BC4C-5A9232292668}"/>
          </ac:spMkLst>
        </pc:spChg>
        <pc:spChg chg="add del">
          <ac:chgData name="Kshitij Srivastava" userId="9ca786a045148134" providerId="Windows Live" clId="Web-{D90B5405-7DC6-429E-B2D2-6C085A71E10F}" dt="2021-05-24T02:29:43.686" v="357"/>
          <ac:spMkLst>
            <pc:docMk/>
            <pc:sldMk cId="652290564" sldId="367"/>
            <ac:spMk id="11" creationId="{F35EBECD-7253-4CA0-8EF6-C3543890E908}"/>
          </ac:spMkLst>
        </pc:spChg>
        <pc:spChg chg="add del">
          <ac:chgData name="Kshitij Srivastava" userId="9ca786a045148134" providerId="Windows Live" clId="Web-{D90B5405-7DC6-429E-B2D2-6C085A71E10F}" dt="2021-05-24T02:29:43.686" v="356"/>
          <ac:spMkLst>
            <pc:docMk/>
            <pc:sldMk cId="652290564" sldId="367"/>
            <ac:spMk id="13" creationId="{290011D7-0EF3-4E16-B87C-E694D7C23F9A}"/>
          </ac:spMkLst>
        </pc:spChg>
        <pc:spChg chg="add del">
          <ac:chgData name="Kshitij Srivastava" userId="9ca786a045148134" providerId="Windows Live" clId="Web-{D90B5405-7DC6-429E-B2D2-6C085A71E10F}" dt="2021-05-24T02:29:43.686" v="355"/>
          <ac:spMkLst>
            <pc:docMk/>
            <pc:sldMk cId="652290564" sldId="367"/>
            <ac:spMk id="15" creationId="{1FB27DD1-A121-40F0-A8C6-A84CFCBB4C80}"/>
          </ac:spMkLst>
        </pc:spChg>
        <pc:spChg chg="add del">
          <ac:chgData name="Kshitij Srivastava" userId="9ca786a045148134" providerId="Windows Live" clId="Web-{D90B5405-7DC6-429E-B2D2-6C085A71E10F}" dt="2021-05-24T02:29:43.686" v="354"/>
          <ac:spMkLst>
            <pc:docMk/>
            <pc:sldMk cId="652290564" sldId="367"/>
            <ac:spMk id="17" creationId="{26A70D70-CF9C-4088-8598-C2176C2FF0C8}"/>
          </ac:spMkLst>
        </pc:spChg>
        <pc:spChg chg="add del">
          <ac:chgData name="Kshitij Srivastava" userId="9ca786a045148134" providerId="Windows Live" clId="Web-{D90B5405-7DC6-429E-B2D2-6C085A71E10F}" dt="2021-05-24T02:29:43.686" v="353"/>
          <ac:spMkLst>
            <pc:docMk/>
            <pc:sldMk cId="652290564" sldId="367"/>
            <ac:spMk id="19" creationId="{52CE2D1F-55B2-43D6-9BD4-6A647ED8EAE8}"/>
          </ac:spMkLst>
        </pc:spChg>
        <pc:spChg chg="add del">
          <ac:chgData name="Kshitij Srivastava" userId="9ca786a045148134" providerId="Windows Live" clId="Web-{D90B5405-7DC6-429E-B2D2-6C085A71E10F}" dt="2021-05-24T02:29:43.686" v="352"/>
          <ac:spMkLst>
            <pc:docMk/>
            <pc:sldMk cId="652290564" sldId="367"/>
            <ac:spMk id="21" creationId="{F3CB5DA2-EA97-44F2-B0D2-4063FC1534DA}"/>
          </ac:spMkLst>
        </pc:spChg>
        <pc:spChg chg="add del">
          <ac:chgData name="Kshitij Srivastava" userId="9ca786a045148134" providerId="Windows Live" clId="Web-{D90B5405-7DC6-429E-B2D2-6C085A71E10F}" dt="2021-05-24T02:29:43.686" v="351"/>
          <ac:spMkLst>
            <pc:docMk/>
            <pc:sldMk cId="652290564" sldId="367"/>
            <ac:spMk id="23" creationId="{1CDE15B4-9979-477C-9FDF-E3D19A677D60}"/>
          </ac:spMkLst>
        </pc:spChg>
        <pc:spChg chg="add del">
          <ac:chgData name="Kshitij Srivastava" userId="9ca786a045148134" providerId="Windows Live" clId="Web-{D90B5405-7DC6-429E-B2D2-6C085A71E10F}" dt="2021-05-24T02:27:32.544" v="265"/>
          <ac:spMkLst>
            <pc:docMk/>
            <pc:sldMk cId="652290564" sldId="367"/>
            <ac:spMk id="31" creationId="{6170F16E-1B64-4437-BEA7-13F51BB8D7CA}"/>
          </ac:spMkLst>
        </pc:spChg>
        <pc:spChg chg="add del">
          <ac:chgData name="Kshitij Srivastava" userId="9ca786a045148134" providerId="Windows Live" clId="Web-{D90B5405-7DC6-429E-B2D2-6C085A71E10F}" dt="2021-05-24T02:27:32.544" v="264"/>
          <ac:spMkLst>
            <pc:docMk/>
            <pc:sldMk cId="652290564" sldId="367"/>
            <ac:spMk id="33" creationId="{F19712E9-FB47-46FB-AFC7-3C352B821657}"/>
          </ac:spMkLst>
        </pc:spChg>
        <pc:spChg chg="add del">
          <ac:chgData name="Kshitij Srivastava" userId="9ca786a045148134" providerId="Windows Live" clId="Web-{D90B5405-7DC6-429E-B2D2-6C085A71E10F}" dt="2021-05-24T02:27:32.544" v="263"/>
          <ac:spMkLst>
            <pc:docMk/>
            <pc:sldMk cId="652290564" sldId="367"/>
            <ac:spMk id="35" creationId="{4A9AFB43-4CD7-4905-BD15-9952A1673A46}"/>
          </ac:spMkLst>
        </pc:spChg>
        <pc:spChg chg="add del">
          <ac:chgData name="Kshitij Srivastava" userId="9ca786a045148134" providerId="Windows Live" clId="Web-{D90B5405-7DC6-429E-B2D2-6C085A71E10F}" dt="2021-05-24T02:27:32.544" v="262"/>
          <ac:spMkLst>
            <pc:docMk/>
            <pc:sldMk cId="652290564" sldId="367"/>
            <ac:spMk id="37" creationId="{EBBA40C7-507C-4783-B377-0F096B486FB2}"/>
          </ac:spMkLst>
        </pc:spChg>
        <pc:spChg chg="add del">
          <ac:chgData name="Kshitij Srivastava" userId="9ca786a045148134" providerId="Windows Live" clId="Web-{D90B5405-7DC6-429E-B2D2-6C085A71E10F}" dt="2021-05-24T02:27:32.544" v="261"/>
          <ac:spMkLst>
            <pc:docMk/>
            <pc:sldMk cId="652290564" sldId="367"/>
            <ac:spMk id="39" creationId="{5B183043-98D7-4997-B9F5-00E705D7C0B7}"/>
          </ac:spMkLst>
        </pc:spChg>
        <pc:spChg chg="add del">
          <ac:chgData name="Kshitij Srivastava" userId="9ca786a045148134" providerId="Windows Live" clId="Web-{D90B5405-7DC6-429E-B2D2-6C085A71E10F}" dt="2021-05-24T02:27:32.544" v="260"/>
          <ac:spMkLst>
            <pc:docMk/>
            <pc:sldMk cId="652290564" sldId="367"/>
            <ac:spMk id="41" creationId="{D38EE779-D3D1-42CB-BB5A-EE929E34D4C6}"/>
          </ac:spMkLst>
        </pc:spChg>
        <pc:spChg chg="add del">
          <ac:chgData name="Kshitij Srivastava" userId="9ca786a045148134" providerId="Windows Live" clId="Web-{D90B5405-7DC6-429E-B2D2-6C085A71E10F}" dt="2021-05-24T02:27:32.544" v="259"/>
          <ac:spMkLst>
            <pc:docMk/>
            <pc:sldMk cId="652290564" sldId="367"/>
            <ac:spMk id="43" creationId="{62D283BF-6F63-43F6-833C-0DB9568196E9}"/>
          </ac:spMkLst>
        </pc:spChg>
        <pc:spChg chg="add del">
          <ac:chgData name="Kshitij Srivastava" userId="9ca786a045148134" providerId="Windows Live" clId="Web-{D90B5405-7DC6-429E-B2D2-6C085A71E10F}" dt="2021-05-24T02:27:32.544" v="258"/>
          <ac:spMkLst>
            <pc:docMk/>
            <pc:sldMk cId="652290564" sldId="367"/>
            <ac:spMk id="45" creationId="{898A3C57-A7D7-402D-8912-622CDB2DE95C}"/>
          </ac:spMkLst>
        </pc:spChg>
        <pc:spChg chg="add del">
          <ac:chgData name="Kshitij Srivastava" userId="9ca786a045148134" providerId="Windows Live" clId="Web-{D90B5405-7DC6-429E-B2D2-6C085A71E10F}" dt="2021-05-24T02:27:32.544" v="257"/>
          <ac:spMkLst>
            <pc:docMk/>
            <pc:sldMk cId="652290564" sldId="367"/>
            <ac:spMk id="47" creationId="{06F7F4BB-D650-4E56-9607-B41532302394}"/>
          </ac:spMkLst>
        </pc:spChg>
        <pc:spChg chg="add del">
          <ac:chgData name="Kshitij Srivastava" userId="9ca786a045148134" providerId="Windows Live" clId="Web-{D90B5405-7DC6-429E-B2D2-6C085A71E10F}" dt="2021-05-24T02:27:32.544" v="256"/>
          <ac:spMkLst>
            <pc:docMk/>
            <pc:sldMk cId="652290564" sldId="367"/>
            <ac:spMk id="49" creationId="{4467E285-F707-4DAB-888F-F4D76E4B9EB5}"/>
          </ac:spMkLst>
        </pc:spChg>
        <pc:spChg chg="add del">
          <ac:chgData name="Kshitij Srivastava" userId="9ca786a045148134" providerId="Windows Live" clId="Web-{D90B5405-7DC6-429E-B2D2-6C085A71E10F}" dt="2021-05-24T02:27:32.544" v="255"/>
          <ac:spMkLst>
            <pc:docMk/>
            <pc:sldMk cId="652290564" sldId="367"/>
            <ac:spMk id="51" creationId="{4408F021-81CB-457E-B6F4-D77687EE96EE}"/>
          </ac:spMkLst>
        </pc:spChg>
        <pc:graphicFrameChg chg="add del">
          <ac:chgData name="Kshitij Srivastava" userId="9ca786a045148134" providerId="Windows Live" clId="Web-{D90B5405-7DC6-429E-B2D2-6C085A71E10F}" dt="2021-05-24T02:29:43.686" v="350"/>
          <ac:graphicFrameMkLst>
            <pc:docMk/>
            <pc:sldMk cId="652290564" sldId="367"/>
            <ac:graphicFrameMk id="25" creationId="{1A3C59C3-FE94-45B1-945E-100BA7F3623C}"/>
          </ac:graphicFrameMkLst>
        </pc:graphicFrameChg>
        <pc:graphicFrameChg chg="add del">
          <ac:chgData name="Kshitij Srivastava" userId="9ca786a045148134" providerId="Windows Live" clId="Web-{D90B5405-7DC6-429E-B2D2-6C085A71E10F}" dt="2021-05-24T02:29:43.686" v="349"/>
          <ac:graphicFrameMkLst>
            <pc:docMk/>
            <pc:sldMk cId="652290564" sldId="367"/>
            <ac:graphicFrameMk id="27" creationId="{C6D14EE7-CD03-4658-98DE-A1898CD3AB64}"/>
          </ac:graphicFrameMkLst>
        </pc:graphicFrameChg>
        <pc:graphicFrameChg chg="add del">
          <ac:chgData name="Kshitij Srivastava" userId="9ca786a045148134" providerId="Windows Live" clId="Web-{D90B5405-7DC6-429E-B2D2-6C085A71E10F}" dt="2021-05-24T02:27:32.544" v="254"/>
          <ac:graphicFrameMkLst>
            <pc:docMk/>
            <pc:sldMk cId="652290564" sldId="367"/>
            <ac:graphicFrameMk id="53" creationId="{08641AAD-C6B5-4627-89C4-15B0208E68AA}"/>
          </ac:graphicFrameMkLst>
        </pc:graphicFrameChg>
        <pc:graphicFrameChg chg="add del">
          <ac:chgData name="Kshitij Srivastava" userId="9ca786a045148134" providerId="Windows Live" clId="Web-{D90B5405-7DC6-429E-B2D2-6C085A71E10F}" dt="2021-05-24T02:27:32.544" v="253"/>
          <ac:graphicFrameMkLst>
            <pc:docMk/>
            <pc:sldMk cId="652290564" sldId="367"/>
            <ac:graphicFrameMk id="55" creationId="{4F179456-6D00-4346-8C34-9D3CDF2E4D2E}"/>
          </ac:graphicFrameMkLst>
        </pc:graphicFrameChg>
        <pc:picChg chg="add del">
          <ac:chgData name="Kshitij Srivastava" userId="9ca786a045148134" providerId="Windows Live" clId="Web-{D90B5405-7DC6-429E-B2D2-6C085A71E10F}" dt="2021-05-24T02:29:43.686" v="348"/>
          <ac:picMkLst>
            <pc:docMk/>
            <pc:sldMk cId="652290564" sldId="367"/>
            <ac:picMk id="29" creationId="{9809ED2D-990F-4746-B952-34E2A5DC9637}"/>
          </ac:picMkLst>
        </pc:picChg>
        <pc:picChg chg="add del">
          <ac:chgData name="Kshitij Srivastava" userId="9ca786a045148134" providerId="Windows Live" clId="Web-{D90B5405-7DC6-429E-B2D2-6C085A71E10F}" dt="2021-05-24T02:27:32.544" v="252"/>
          <ac:picMkLst>
            <pc:docMk/>
            <pc:sldMk cId="652290564" sldId="367"/>
            <ac:picMk id="57" creationId="{62EA9628-069E-4E8C-9517-F7F5E4A4E9C8}"/>
          </ac:picMkLst>
        </pc:picChg>
      </pc:sldChg>
      <pc:sldChg chg="addSp delSp modSp new mod ord modClrScheme chgLayout">
        <pc:chgData name="Kshitij Srivastava" userId="9ca786a045148134" providerId="Windows Live" clId="Web-{D90B5405-7DC6-429E-B2D2-6C085A71E10F}" dt="2021-05-24T02:30:28.170" v="405" actId="20577"/>
        <pc:sldMkLst>
          <pc:docMk/>
          <pc:sldMk cId="4271472137" sldId="367"/>
        </pc:sldMkLst>
        <pc:spChg chg="del">
          <ac:chgData name="Kshitij Srivastava" userId="9ca786a045148134" providerId="Windows Live" clId="Web-{D90B5405-7DC6-429E-B2D2-6C085A71E10F}" dt="2021-05-24T02:30:04.889" v="379"/>
          <ac:spMkLst>
            <pc:docMk/>
            <pc:sldMk cId="4271472137" sldId="367"/>
            <ac:spMk id="2" creationId="{E5BC4D4E-7196-4774-9412-29EEAB6D9129}"/>
          </ac:spMkLst>
        </pc:spChg>
        <pc:spChg chg="del">
          <ac:chgData name="Kshitij Srivastava" userId="9ca786a045148134" providerId="Windows Live" clId="Web-{D90B5405-7DC6-429E-B2D2-6C085A71E10F}" dt="2021-05-24T02:30:04.889" v="379"/>
          <ac:spMkLst>
            <pc:docMk/>
            <pc:sldMk cId="4271472137" sldId="367"/>
            <ac:spMk id="3" creationId="{68FA7AC7-9678-49D5-A3F0-3E3C559624AD}"/>
          </ac:spMkLst>
        </pc:spChg>
        <pc:spChg chg="add mod">
          <ac:chgData name="Kshitij Srivastava" userId="9ca786a045148134" providerId="Windows Live" clId="Web-{D90B5405-7DC6-429E-B2D2-6C085A71E10F}" dt="2021-05-24T02:30:28.170" v="405" actId="20577"/>
          <ac:spMkLst>
            <pc:docMk/>
            <pc:sldMk cId="4271472137" sldId="367"/>
            <ac:spMk id="5" creationId="{E35C3B26-A6AA-4C25-AE59-A87B5B0D82C8}"/>
          </ac:spMkLst>
        </pc:spChg>
        <pc:spChg chg="add">
          <ac:chgData name="Kshitij Srivastava" userId="9ca786a045148134" providerId="Windows Live" clId="Web-{D90B5405-7DC6-429E-B2D2-6C085A71E10F}" dt="2021-05-24T02:29:56.811" v="366"/>
          <ac:spMkLst>
            <pc:docMk/>
            <pc:sldMk cId="4271472137" sldId="367"/>
            <ac:spMk id="7" creationId="{E42978AD-DB12-43A3-A86B-708841D478C8}"/>
          </ac:spMkLst>
        </pc:spChg>
        <pc:spChg chg="add">
          <ac:chgData name="Kshitij Srivastava" userId="9ca786a045148134" providerId="Windows Live" clId="Web-{D90B5405-7DC6-429E-B2D2-6C085A71E10F}" dt="2021-05-24T02:29:56.858" v="367"/>
          <ac:spMkLst>
            <pc:docMk/>
            <pc:sldMk cId="4271472137" sldId="367"/>
            <ac:spMk id="9" creationId="{9C32C7C0-AF5E-4771-8A63-D56CEBC20000}"/>
          </ac:spMkLst>
        </pc:spChg>
        <pc:spChg chg="add">
          <ac:chgData name="Kshitij Srivastava" userId="9ca786a045148134" providerId="Windows Live" clId="Web-{D90B5405-7DC6-429E-B2D2-6C085A71E10F}" dt="2021-05-24T02:29:56.904" v="368"/>
          <ac:spMkLst>
            <pc:docMk/>
            <pc:sldMk cId="4271472137" sldId="367"/>
            <ac:spMk id="11" creationId="{65B14A46-76B8-4E72-A08B-DD0602CD5C0C}"/>
          </ac:spMkLst>
        </pc:spChg>
        <pc:spChg chg="add">
          <ac:chgData name="Kshitij Srivastava" userId="9ca786a045148134" providerId="Windows Live" clId="Web-{D90B5405-7DC6-429E-B2D2-6C085A71E10F}" dt="2021-05-24T02:29:56.920" v="369"/>
          <ac:spMkLst>
            <pc:docMk/>
            <pc:sldMk cId="4271472137" sldId="367"/>
            <ac:spMk id="13" creationId="{4CD1B62D-F7B5-4991-BE1B-8CEC6714313B}"/>
          </ac:spMkLst>
        </pc:spChg>
        <pc:spChg chg="add">
          <ac:chgData name="Kshitij Srivastava" userId="9ca786a045148134" providerId="Windows Live" clId="Web-{D90B5405-7DC6-429E-B2D2-6C085A71E10F}" dt="2021-05-24T02:29:56.920" v="370"/>
          <ac:spMkLst>
            <pc:docMk/>
            <pc:sldMk cId="4271472137" sldId="367"/>
            <ac:spMk id="15" creationId="{5617D1F9-91A6-4B15-9E6D-9748BC64BB21}"/>
          </ac:spMkLst>
        </pc:spChg>
        <pc:spChg chg="add">
          <ac:chgData name="Kshitij Srivastava" userId="9ca786a045148134" providerId="Windows Live" clId="Web-{D90B5405-7DC6-429E-B2D2-6C085A71E10F}" dt="2021-05-24T02:29:56.936" v="371"/>
          <ac:spMkLst>
            <pc:docMk/>
            <pc:sldMk cId="4271472137" sldId="367"/>
            <ac:spMk id="17" creationId="{8B402BF0-59F6-4616-AB7E-EB1C7B884C13}"/>
          </ac:spMkLst>
        </pc:spChg>
        <pc:spChg chg="add">
          <ac:chgData name="Kshitij Srivastava" userId="9ca786a045148134" providerId="Windows Live" clId="Web-{D90B5405-7DC6-429E-B2D2-6C085A71E10F}" dt="2021-05-24T02:29:56.967" v="372"/>
          <ac:spMkLst>
            <pc:docMk/>
            <pc:sldMk cId="4271472137" sldId="367"/>
            <ac:spMk id="19" creationId="{46EC5905-87DB-4EE8-92D7-CEE7A10B03D9}"/>
          </ac:spMkLst>
        </pc:spChg>
        <pc:spChg chg="add">
          <ac:chgData name="Kshitij Srivastava" userId="9ca786a045148134" providerId="Windows Live" clId="Web-{D90B5405-7DC6-429E-B2D2-6C085A71E10F}" dt="2021-05-24T02:29:56.983" v="373"/>
          <ac:spMkLst>
            <pc:docMk/>
            <pc:sldMk cId="4271472137" sldId="367"/>
            <ac:spMk id="21" creationId="{FDF6F1A6-75A9-4164-AE64-D12B5F2D8E89}"/>
          </ac:spMkLst>
        </pc:spChg>
        <pc:spChg chg="add">
          <ac:chgData name="Kshitij Srivastava" userId="9ca786a045148134" providerId="Windows Live" clId="Web-{D90B5405-7DC6-429E-B2D2-6C085A71E10F}" dt="2021-05-24T02:29:56.998" v="374"/>
          <ac:spMkLst>
            <pc:docMk/>
            <pc:sldMk cId="4271472137" sldId="367"/>
            <ac:spMk id="23" creationId="{7590759D-4A92-46EF-8159-4F19627EA1C0}"/>
          </ac:spMkLst>
        </pc:spChg>
        <pc:spChg chg="add">
          <ac:chgData name="Kshitij Srivastava" userId="9ca786a045148134" providerId="Windows Live" clId="Web-{D90B5405-7DC6-429E-B2D2-6C085A71E10F}" dt="2021-05-24T02:29:57.029" v="375"/>
          <ac:spMkLst>
            <pc:docMk/>
            <pc:sldMk cId="4271472137" sldId="367"/>
            <ac:spMk id="25" creationId="{74695AC2-2097-4F1F-A1A8-C2C162EDD3A4}"/>
          </ac:spMkLst>
        </pc:spChg>
        <pc:graphicFrameChg chg="add">
          <ac:chgData name="Kshitij Srivastava" userId="9ca786a045148134" providerId="Windows Live" clId="Web-{D90B5405-7DC6-429E-B2D2-6C085A71E10F}" dt="2021-05-24T02:29:57.061" v="376"/>
          <ac:graphicFrameMkLst>
            <pc:docMk/>
            <pc:sldMk cId="4271472137" sldId="367"/>
            <ac:graphicFrameMk id="27" creationId="{D685F9D7-701B-4A59-BF04-8EBABD54ADFF}"/>
          </ac:graphicFrameMkLst>
        </pc:graphicFrameChg>
        <pc:graphicFrameChg chg="add">
          <ac:chgData name="Kshitij Srivastava" userId="9ca786a045148134" providerId="Windows Live" clId="Web-{D90B5405-7DC6-429E-B2D2-6C085A71E10F}" dt="2021-05-24T02:29:57.092" v="377"/>
          <ac:graphicFrameMkLst>
            <pc:docMk/>
            <pc:sldMk cId="4271472137" sldId="367"/>
            <ac:graphicFrameMk id="29" creationId="{2632DC7D-A3F4-428B-8D8B-A693957387CE}"/>
          </ac:graphicFrameMkLst>
        </pc:graphicFrameChg>
        <pc:picChg chg="add">
          <ac:chgData name="Kshitij Srivastava" userId="9ca786a045148134" providerId="Windows Live" clId="Web-{D90B5405-7DC6-429E-B2D2-6C085A71E10F}" dt="2021-05-24T02:29:57.108" v="378"/>
          <ac:picMkLst>
            <pc:docMk/>
            <pc:sldMk cId="4271472137" sldId="367"/>
            <ac:picMk id="31" creationId="{F5E4DE52-0097-4E39-9DA7-DEFD635DF730}"/>
          </ac:picMkLst>
        </pc:picChg>
      </pc:sldChg>
      <pc:sldChg chg="addSp modSp new">
        <pc:chgData name="Kshitij Srivastava" userId="9ca786a045148134" providerId="Windows Live" clId="Web-{D90B5405-7DC6-429E-B2D2-6C085A71E10F}" dt="2021-05-24T03:14:05.207" v="630" actId="20577"/>
        <pc:sldMkLst>
          <pc:docMk/>
          <pc:sldMk cId="3091669987" sldId="368"/>
        </pc:sldMkLst>
        <pc:spChg chg="mod">
          <ac:chgData name="Kshitij Srivastava" userId="9ca786a045148134" providerId="Windows Live" clId="Web-{D90B5405-7DC6-429E-B2D2-6C085A71E10F}" dt="2021-05-24T02:48:35.726" v="503" actId="20577"/>
          <ac:spMkLst>
            <pc:docMk/>
            <pc:sldMk cId="3091669987" sldId="368"/>
            <ac:spMk id="2" creationId="{890A80E2-BD23-420C-A4F3-C10570925C49}"/>
          </ac:spMkLst>
        </pc:spChg>
        <pc:spChg chg="add mod">
          <ac:chgData name="Kshitij Srivastava" userId="9ca786a045148134" providerId="Windows Live" clId="Web-{D90B5405-7DC6-429E-B2D2-6C085A71E10F}" dt="2021-05-24T03:14:05.207" v="630" actId="20577"/>
          <ac:spMkLst>
            <pc:docMk/>
            <pc:sldMk cId="3091669987" sldId="368"/>
            <ac:spMk id="4" creationId="{05D88571-240E-43C9-A5B6-237F94B8FDCD}"/>
          </ac:spMkLst>
        </pc:spChg>
        <pc:picChg chg="add mod">
          <ac:chgData name="Kshitij Srivastava" userId="9ca786a045148134" providerId="Windows Live" clId="Web-{D90B5405-7DC6-429E-B2D2-6C085A71E10F}" dt="2021-05-24T02:45:27.803" v="430" actId="1076"/>
          <ac:picMkLst>
            <pc:docMk/>
            <pc:sldMk cId="3091669987" sldId="368"/>
            <ac:picMk id="3" creationId="{12C3E1AC-A477-490E-8D3D-E175E785E414}"/>
          </ac:picMkLst>
        </pc:picChg>
      </pc:sldChg>
      <pc:sldChg chg="addSp delSp modSp new">
        <pc:chgData name="Kshitij Srivastava" userId="9ca786a045148134" providerId="Windows Live" clId="Web-{D90B5405-7DC6-429E-B2D2-6C085A71E10F}" dt="2021-05-24T03:14:36.363" v="665"/>
        <pc:sldMkLst>
          <pc:docMk/>
          <pc:sldMk cId="4126815777" sldId="369"/>
        </pc:sldMkLst>
        <pc:spChg chg="mod">
          <ac:chgData name="Kshitij Srivastava" userId="9ca786a045148134" providerId="Windows Live" clId="Web-{D90B5405-7DC6-429E-B2D2-6C085A71E10F}" dt="2021-05-24T02:48:37.648" v="504" actId="20577"/>
          <ac:spMkLst>
            <pc:docMk/>
            <pc:sldMk cId="4126815777" sldId="369"/>
            <ac:spMk id="2" creationId="{2DB9BEE5-9FDD-4BFD-A545-AD3D8CD4C966}"/>
          </ac:spMkLst>
        </pc:spChg>
        <pc:spChg chg="add del">
          <ac:chgData name="Kshitij Srivastava" userId="9ca786a045148134" providerId="Windows Live" clId="Web-{D90B5405-7DC6-429E-B2D2-6C085A71E10F}" dt="2021-05-24T03:14:31.223" v="658"/>
          <ac:spMkLst>
            <pc:docMk/>
            <pc:sldMk cId="4126815777" sldId="369"/>
            <ac:spMk id="28" creationId="{75B14645-2E65-4FA6-8880-16DFBD740EF1}"/>
          </ac:spMkLst>
        </pc:spChg>
        <pc:spChg chg="add del">
          <ac:chgData name="Kshitij Srivastava" userId="9ca786a045148134" providerId="Windows Live" clId="Web-{D90B5405-7DC6-429E-B2D2-6C085A71E10F}" dt="2021-05-24T03:14:31.223" v="656"/>
          <ac:spMkLst>
            <pc:docMk/>
            <pc:sldMk cId="4126815777" sldId="369"/>
            <ac:spMk id="32" creationId="{7F738239-6D25-4C66-AF64-C730390BF901}"/>
          </ac:spMkLst>
        </pc:spChg>
        <pc:spChg chg="add del">
          <ac:chgData name="Kshitij Srivastava" userId="9ca786a045148134" providerId="Windows Live" clId="Web-{D90B5405-7DC6-429E-B2D2-6C085A71E10F}" dt="2021-05-24T03:14:31.223" v="654"/>
          <ac:spMkLst>
            <pc:docMk/>
            <pc:sldMk cId="4126815777" sldId="369"/>
            <ac:spMk id="36" creationId="{937617F2-89D6-4110-B67F-22024FC54BC1}"/>
          </ac:spMkLst>
        </pc:spChg>
        <pc:spChg chg="add del">
          <ac:chgData name="Kshitij Srivastava" userId="9ca786a045148134" providerId="Windows Live" clId="Web-{D90B5405-7DC6-429E-B2D2-6C085A71E10F}" dt="2021-05-24T03:14:31.223" v="652"/>
          <ac:spMkLst>
            <pc:docMk/>
            <pc:sldMk cId="4126815777" sldId="369"/>
            <ac:spMk id="40" creationId="{54FC7355-6F21-450A-83E8-E27B31BAC587}"/>
          </ac:spMkLst>
        </pc:spChg>
        <pc:spChg chg="add del">
          <ac:chgData name="Kshitij Srivastava" userId="9ca786a045148134" providerId="Windows Live" clId="Web-{D90B5405-7DC6-429E-B2D2-6C085A71E10F}" dt="2021-05-24T03:14:36.363" v="665"/>
          <ac:spMkLst>
            <pc:docMk/>
            <pc:sldMk cId="4126815777" sldId="369"/>
            <ac:spMk id="42" creationId="{14D1FC04-AB2E-4CC5-9F3C-821AC16D3A76}"/>
          </ac:spMkLst>
        </pc:spChg>
        <pc:spChg chg="add del">
          <ac:chgData name="Kshitij Srivastava" userId="9ca786a045148134" providerId="Windows Live" clId="Web-{D90B5405-7DC6-429E-B2D2-6C085A71E10F}" dt="2021-05-24T03:14:36.363" v="663"/>
          <ac:spMkLst>
            <pc:docMk/>
            <pc:sldMk cId="4126815777" sldId="369"/>
            <ac:spMk id="46" creationId="{565C36C9-B488-4228-B50D-E58E080C4FBB}"/>
          </ac:spMkLst>
        </pc:spChg>
        <pc:spChg chg="add del">
          <ac:chgData name="Kshitij Srivastava" userId="9ca786a045148134" providerId="Windows Live" clId="Web-{D90B5405-7DC6-429E-B2D2-6C085A71E10F}" dt="2021-05-24T03:14:36.348" v="661"/>
          <ac:spMkLst>
            <pc:docMk/>
            <pc:sldMk cId="4126815777" sldId="369"/>
            <ac:spMk id="50" creationId="{D4C70E21-E375-49BC-AEB3-E49EBEFA6BA1}"/>
          </ac:spMkLst>
        </pc:spChg>
        <pc:spChg chg="add del">
          <ac:chgData name="Kshitij Srivastava" userId="9ca786a045148134" providerId="Windows Live" clId="Web-{D90B5405-7DC6-429E-B2D2-6C085A71E10F}" dt="2021-05-24T03:14:36.348" v="659"/>
          <ac:spMkLst>
            <pc:docMk/>
            <pc:sldMk cId="4126815777" sldId="369"/>
            <ac:spMk id="54" creationId="{316ED9AC-AAE6-4FD8-9989-A16704D5A41A}"/>
          </ac:spMkLst>
        </pc:spChg>
        <pc:spChg chg="add del">
          <ac:chgData name="Kshitij Srivastava" userId="9ca786a045148134" providerId="Windows Live" clId="Web-{D90B5405-7DC6-429E-B2D2-6C085A71E10F}" dt="2021-05-24T03:14:18.785" v="644"/>
          <ac:spMkLst>
            <pc:docMk/>
            <pc:sldMk cId="4126815777" sldId="369"/>
            <ac:spMk id="56" creationId="{20C3BD22-8FC2-4F1C-9E5C-EA5A34023C96}"/>
          </ac:spMkLst>
        </pc:spChg>
        <pc:spChg chg="add del">
          <ac:chgData name="Kshitij Srivastava" userId="9ca786a045148134" providerId="Windows Live" clId="Web-{D90B5405-7DC6-429E-B2D2-6C085A71E10F}" dt="2021-05-24T03:14:18.785" v="642"/>
          <ac:spMkLst>
            <pc:docMk/>
            <pc:sldMk cId="4126815777" sldId="369"/>
            <ac:spMk id="60" creationId="{5431AB7D-B6F1-44C3-96C8-6975DACCBDD7}"/>
          </ac:spMkLst>
        </pc:spChg>
        <pc:spChg chg="add del">
          <ac:chgData name="Kshitij Srivastava" userId="9ca786a045148134" providerId="Windows Live" clId="Web-{D90B5405-7DC6-429E-B2D2-6C085A71E10F}" dt="2021-05-24T03:14:18.785" v="640"/>
          <ac:spMkLst>
            <pc:docMk/>
            <pc:sldMk cId="4126815777" sldId="369"/>
            <ac:spMk id="64" creationId="{6DFFDFEB-C24B-43D4-9955-0BE65C4E9E6C}"/>
          </ac:spMkLst>
        </pc:spChg>
        <pc:spChg chg="add del">
          <ac:chgData name="Kshitij Srivastava" userId="9ca786a045148134" providerId="Windows Live" clId="Web-{D90B5405-7DC6-429E-B2D2-6C085A71E10F}" dt="2021-05-24T03:14:18.785" v="638"/>
          <ac:spMkLst>
            <pc:docMk/>
            <pc:sldMk cId="4126815777" sldId="369"/>
            <ac:spMk id="68" creationId="{7B799AB6-1D42-442B-B638-D3FFB3358861}"/>
          </ac:spMkLst>
        </pc:spChg>
        <pc:spChg chg="add del">
          <ac:chgData name="Kshitij Srivastava" userId="9ca786a045148134" providerId="Windows Live" clId="Web-{D90B5405-7DC6-429E-B2D2-6C085A71E10F}" dt="2021-05-24T03:14:16.660" v="637"/>
          <ac:spMkLst>
            <pc:docMk/>
            <pc:sldMk cId="4126815777" sldId="369"/>
            <ac:spMk id="70" creationId="{C348DFA9-F35E-4C09-BB16-8FD28B23C78B}"/>
          </ac:spMkLst>
        </pc:spChg>
        <pc:spChg chg="add del">
          <ac:chgData name="Kshitij Srivastava" userId="9ca786a045148134" providerId="Windows Live" clId="Web-{D90B5405-7DC6-429E-B2D2-6C085A71E10F}" dt="2021-05-24T03:14:15.832" v="636"/>
          <ac:spMkLst>
            <pc:docMk/>
            <pc:sldMk cId="4126815777" sldId="369"/>
            <ac:spMk id="74" creationId="{611D6F9E-63A0-4945-98A8-C3D9D22ABAE6}"/>
          </ac:spMkLst>
        </pc:spChg>
        <pc:spChg chg="add del">
          <ac:chgData name="Kshitij Srivastava" userId="9ca786a045148134" providerId="Windows Live" clId="Web-{D90B5405-7DC6-429E-B2D2-6C085A71E10F}" dt="2021-05-24T03:14:14.957" v="633"/>
          <ac:spMkLst>
            <pc:docMk/>
            <pc:sldMk cId="4126815777" sldId="369"/>
            <ac:spMk id="78" creationId="{4D9A168A-AD51-48F5-8CC5-0AFBB4F0AE54}"/>
          </ac:spMkLst>
        </pc:spChg>
        <pc:spChg chg="add del">
          <ac:chgData name="Kshitij Srivastava" userId="9ca786a045148134" providerId="Windows Live" clId="Web-{D90B5405-7DC6-429E-B2D2-6C085A71E10F}" dt="2021-05-24T03:14:14.941" v="631"/>
          <ac:spMkLst>
            <pc:docMk/>
            <pc:sldMk cId="4126815777" sldId="369"/>
            <ac:spMk id="82" creationId="{97F2DBCB-2554-4BEB-87BE-0F4E89934617}"/>
          </ac:spMkLst>
        </pc:spChg>
        <pc:spChg chg="add del">
          <ac:chgData name="Kshitij Srivastava" userId="9ca786a045148134" providerId="Windows Live" clId="Web-{D90B5405-7DC6-429E-B2D2-6C085A71E10F}" dt="2021-05-24T03:14:25.676" v="649"/>
          <ac:spMkLst>
            <pc:docMk/>
            <pc:sldMk cId="4126815777" sldId="369"/>
            <ac:spMk id="84" creationId="{77E70D83-9FC9-4E19-AC6D-41CECB6C316C}"/>
          </ac:spMkLst>
        </pc:spChg>
        <pc:spChg chg="add del">
          <ac:chgData name="Kshitij Srivastava" userId="9ca786a045148134" providerId="Windows Live" clId="Web-{D90B5405-7DC6-429E-B2D2-6C085A71E10F}" dt="2021-05-24T03:14:25.676" v="647"/>
          <ac:spMkLst>
            <pc:docMk/>
            <pc:sldMk cId="4126815777" sldId="369"/>
            <ac:spMk id="88" creationId="{A157C4B0-D968-4BED-A5A2-BD3029131EA8}"/>
          </ac:spMkLst>
        </pc:spChg>
        <pc:spChg chg="add del">
          <ac:chgData name="Kshitij Srivastava" userId="9ca786a045148134" providerId="Windows Live" clId="Web-{D90B5405-7DC6-429E-B2D2-6C085A71E10F}" dt="2021-05-24T03:14:27.551" v="650"/>
          <ac:spMkLst>
            <pc:docMk/>
            <pc:sldMk cId="4126815777" sldId="369"/>
            <ac:spMk id="92" creationId="{77E91ACF-E76F-4D4B-B4A1-D63AAE74FF02}"/>
          </ac:spMkLst>
        </pc:spChg>
        <pc:spChg chg="add del">
          <ac:chgData name="Kshitij Srivastava" userId="9ca786a045148134" providerId="Windows Live" clId="Web-{D90B5405-7DC6-429E-B2D2-6C085A71E10F}" dt="2021-05-24T03:14:28.551" v="651"/>
          <ac:spMkLst>
            <pc:docMk/>
            <pc:sldMk cId="4126815777" sldId="369"/>
            <ac:spMk id="96" creationId="{EF253E56-8DAC-4513-9907-8B37D98CD490}"/>
          </ac:spMkLst>
        </pc:spChg>
        <pc:spChg chg="add">
          <ac:chgData name="Kshitij Srivastava" userId="9ca786a045148134" providerId="Windows Live" clId="Web-{D90B5405-7DC6-429E-B2D2-6C085A71E10F}" dt="2021-05-24T02:46:37.366" v="481"/>
          <ac:spMkLst>
            <pc:docMk/>
            <pc:sldMk cId="4126815777" sldId="369"/>
            <ac:spMk id="98" creationId="{A138EF78-69C9-4167-9F29-9254F1D8688D}"/>
          </ac:spMkLst>
        </pc:spChg>
        <pc:spChg chg="add">
          <ac:chgData name="Kshitij Srivastava" userId="9ca786a045148134" providerId="Windows Live" clId="Web-{D90B5405-7DC6-429E-B2D2-6C085A71E10F}" dt="2021-05-24T02:46:37.381" v="482"/>
          <ac:spMkLst>
            <pc:docMk/>
            <pc:sldMk cId="4126815777" sldId="369"/>
            <ac:spMk id="100" creationId="{931A81E9-7842-4C1A-A4DC-00D7B8A83997}"/>
          </ac:spMkLst>
        </pc:spChg>
        <pc:spChg chg="add">
          <ac:chgData name="Kshitij Srivastava" userId="9ca786a045148134" providerId="Windows Live" clId="Web-{D90B5405-7DC6-429E-B2D2-6C085A71E10F}" dt="2021-05-24T02:46:37.397" v="483"/>
          <ac:spMkLst>
            <pc:docMk/>
            <pc:sldMk cId="4126815777" sldId="369"/>
            <ac:spMk id="102" creationId="{5543071E-1A74-4E3E-A75B-32DBF1BF3E33}"/>
          </ac:spMkLst>
        </pc:spChg>
        <pc:spChg chg="add">
          <ac:chgData name="Kshitij Srivastava" userId="9ca786a045148134" providerId="Windows Live" clId="Web-{D90B5405-7DC6-429E-B2D2-6C085A71E10F}" dt="2021-05-24T02:46:37.412" v="484"/>
          <ac:spMkLst>
            <pc:docMk/>
            <pc:sldMk cId="4126815777" sldId="369"/>
            <ac:spMk id="104" creationId="{980A3024-DC9C-4CD7-BBBA-5765E19EBD80}"/>
          </ac:spMkLst>
        </pc:spChg>
        <pc:spChg chg="add">
          <ac:chgData name="Kshitij Srivastava" userId="9ca786a045148134" providerId="Windows Live" clId="Web-{D90B5405-7DC6-429E-B2D2-6C085A71E10F}" dt="2021-05-24T02:46:37.412" v="485"/>
          <ac:spMkLst>
            <pc:docMk/>
            <pc:sldMk cId="4126815777" sldId="369"/>
            <ac:spMk id="106" creationId="{3E5C9D67-CAE1-43A1-AC06-2353492C6A8A}"/>
          </ac:spMkLst>
        </pc:spChg>
        <pc:picChg chg="add">
          <ac:chgData name="Kshitij Srivastava" userId="9ca786a045148134" providerId="Windows Live" clId="Web-{D90B5405-7DC6-429E-B2D2-6C085A71E10F}" dt="2021-05-24T02:46:36.897" v="434"/>
          <ac:picMkLst>
            <pc:docMk/>
            <pc:sldMk cId="4126815777" sldId="369"/>
            <ac:picMk id="4" creationId="{4F789AE1-305D-44BD-967D-B36735B9F86B}"/>
          </ac:picMkLst>
        </pc:picChg>
        <pc:picChg chg="add">
          <ac:chgData name="Kshitij Srivastava" userId="9ca786a045148134" providerId="Windows Live" clId="Web-{D90B5405-7DC6-429E-B2D2-6C085A71E10F}" dt="2021-05-24T02:46:36.912" v="435"/>
          <ac:picMkLst>
            <pc:docMk/>
            <pc:sldMk cId="4126815777" sldId="369"/>
            <ac:picMk id="6" creationId="{C7BEC99F-A46F-4E43-A6BF-99A9AEF9BDB4}"/>
          </ac:picMkLst>
        </pc:picChg>
        <pc:picChg chg="add">
          <ac:chgData name="Kshitij Srivastava" userId="9ca786a045148134" providerId="Windows Live" clId="Web-{D90B5405-7DC6-429E-B2D2-6C085A71E10F}" dt="2021-05-24T02:46:36.912" v="436"/>
          <ac:picMkLst>
            <pc:docMk/>
            <pc:sldMk cId="4126815777" sldId="369"/>
            <ac:picMk id="8" creationId="{AC898237-D03C-4211-BB16-68FB7585B015}"/>
          </ac:picMkLst>
        </pc:picChg>
        <pc:picChg chg="add">
          <ac:chgData name="Kshitij Srivastava" userId="9ca786a045148134" providerId="Windows Live" clId="Web-{D90B5405-7DC6-429E-B2D2-6C085A71E10F}" dt="2021-05-24T02:46:36.928" v="437"/>
          <ac:picMkLst>
            <pc:docMk/>
            <pc:sldMk cId="4126815777" sldId="369"/>
            <ac:picMk id="10" creationId="{F805343A-1BC8-417E-9055-467019188F98}"/>
          </ac:picMkLst>
        </pc:picChg>
        <pc:picChg chg="add">
          <ac:chgData name="Kshitij Srivastava" userId="9ca786a045148134" providerId="Windows Live" clId="Web-{D90B5405-7DC6-429E-B2D2-6C085A71E10F}" dt="2021-05-24T02:46:36.944" v="438"/>
          <ac:picMkLst>
            <pc:docMk/>
            <pc:sldMk cId="4126815777" sldId="369"/>
            <ac:picMk id="12" creationId="{1034AEF7-AC7A-4EB4-9F86-59DA80E54959}"/>
          </ac:picMkLst>
        </pc:picChg>
        <pc:picChg chg="add mod">
          <ac:chgData name="Kshitij Srivastava" userId="9ca786a045148134" providerId="Windows Live" clId="Web-{D90B5405-7DC6-429E-B2D2-6C085A71E10F}" dt="2021-05-24T02:47:09.475" v="490" actId="1076"/>
          <ac:picMkLst>
            <pc:docMk/>
            <pc:sldMk cId="4126815777" sldId="369"/>
            <ac:picMk id="107" creationId="{4538A220-B442-4A87-B846-9BF32113D7D1}"/>
          </ac:picMkLst>
        </pc:picChg>
        <pc:picChg chg="add mod">
          <ac:chgData name="Kshitij Srivastava" userId="9ca786a045148134" providerId="Windows Live" clId="Web-{D90B5405-7DC6-429E-B2D2-6C085A71E10F}" dt="2021-05-24T02:47:26.069" v="498" actId="1076"/>
          <ac:picMkLst>
            <pc:docMk/>
            <pc:sldMk cId="4126815777" sldId="369"/>
            <ac:picMk id="108" creationId="{AE9836EB-4121-4C7D-902E-B1076A5A6F11}"/>
          </ac:picMkLst>
        </pc:picChg>
        <pc:picChg chg="add mod">
          <ac:chgData name="Kshitij Srivastava" userId="9ca786a045148134" providerId="Windows Live" clId="Web-{D90B5405-7DC6-429E-B2D2-6C085A71E10F}" dt="2021-05-24T02:47:23.553" v="497" actId="1076"/>
          <ac:picMkLst>
            <pc:docMk/>
            <pc:sldMk cId="4126815777" sldId="369"/>
            <ac:picMk id="109" creationId="{3A1F52C3-E2DB-4556-A9E6-98025064FD58}"/>
          </ac:picMkLst>
        </pc:picChg>
        <pc:picChg chg="add mod">
          <ac:chgData name="Kshitij Srivastava" userId="9ca786a045148134" providerId="Windows Live" clId="Web-{D90B5405-7DC6-429E-B2D2-6C085A71E10F}" dt="2021-05-24T02:47:16.272" v="494" actId="1076"/>
          <ac:picMkLst>
            <pc:docMk/>
            <pc:sldMk cId="4126815777" sldId="369"/>
            <ac:picMk id="110" creationId="{7B0068B5-0C4B-43B8-BB82-4A7A81D9050D}"/>
          </ac:picMkLst>
        </pc:picChg>
        <pc:picChg chg="add mod">
          <ac:chgData name="Kshitij Srivastava" userId="9ca786a045148134" providerId="Windows Live" clId="Web-{D90B5405-7DC6-429E-B2D2-6C085A71E10F}" dt="2021-05-24T02:47:32.616" v="500" actId="1076"/>
          <ac:picMkLst>
            <pc:docMk/>
            <pc:sldMk cId="4126815777" sldId="369"/>
            <ac:picMk id="111" creationId="{5FA2B689-0ECD-4D24-BEDD-6306F2F7C925}"/>
          </ac:picMkLst>
        </pc:picChg>
        <pc:cxnChg chg="add">
          <ac:chgData name="Kshitij Srivastava" userId="9ca786a045148134" providerId="Windows Live" clId="Web-{D90B5405-7DC6-429E-B2D2-6C085A71E10F}" dt="2021-05-24T02:46:36.944" v="439"/>
          <ac:cxnSpMkLst>
            <pc:docMk/>
            <pc:sldMk cId="4126815777" sldId="369"/>
            <ac:cxnSpMk id="14" creationId="{FCA67EEA-91BD-4993-8B46-9782BA2713C6}"/>
          </ac:cxnSpMkLst>
        </pc:cxnChg>
        <pc:cxnChg chg="add">
          <ac:chgData name="Kshitij Srivastava" userId="9ca786a045148134" providerId="Windows Live" clId="Web-{D90B5405-7DC6-429E-B2D2-6C085A71E10F}" dt="2021-05-24T02:46:36.959" v="440"/>
          <ac:cxnSpMkLst>
            <pc:docMk/>
            <pc:sldMk cId="4126815777" sldId="369"/>
            <ac:cxnSpMk id="16" creationId="{FEC441D2-B895-46F0-949C-C956617178BB}"/>
          </ac:cxnSpMkLst>
        </pc:cxnChg>
        <pc:cxnChg chg="add">
          <ac:chgData name="Kshitij Srivastava" userId="9ca786a045148134" providerId="Windows Live" clId="Web-{D90B5405-7DC6-429E-B2D2-6C085A71E10F}" dt="2021-05-24T02:46:36.959" v="441"/>
          <ac:cxnSpMkLst>
            <pc:docMk/>
            <pc:sldMk cId="4126815777" sldId="369"/>
            <ac:cxnSpMk id="18" creationId="{04FABD28-0E62-4DFF-897F-28D578A6593A}"/>
          </ac:cxnSpMkLst>
        </pc:cxnChg>
        <pc:cxnChg chg="add">
          <ac:chgData name="Kshitij Srivastava" userId="9ca786a045148134" providerId="Windows Live" clId="Web-{D90B5405-7DC6-429E-B2D2-6C085A71E10F}" dt="2021-05-24T02:46:36.975" v="442"/>
          <ac:cxnSpMkLst>
            <pc:docMk/>
            <pc:sldMk cId="4126815777" sldId="369"/>
            <ac:cxnSpMk id="20" creationId="{3A827FA7-64AB-40CF-B510-FB4809ED5400}"/>
          </ac:cxnSpMkLst>
        </pc:cxnChg>
        <pc:cxnChg chg="add">
          <ac:chgData name="Kshitij Srivastava" userId="9ca786a045148134" providerId="Windows Live" clId="Web-{D90B5405-7DC6-429E-B2D2-6C085A71E10F}" dt="2021-05-24T02:46:36.991" v="443"/>
          <ac:cxnSpMkLst>
            <pc:docMk/>
            <pc:sldMk cId="4126815777" sldId="369"/>
            <ac:cxnSpMk id="22" creationId="{7B23A2F6-97B6-4E36-BE1B-942FBB90607C}"/>
          </ac:cxnSpMkLst>
        </pc:cxnChg>
        <pc:cxnChg chg="add">
          <ac:chgData name="Kshitij Srivastava" userId="9ca786a045148134" providerId="Windows Live" clId="Web-{D90B5405-7DC6-429E-B2D2-6C085A71E10F}" dt="2021-05-24T02:46:36.991" v="444"/>
          <ac:cxnSpMkLst>
            <pc:docMk/>
            <pc:sldMk cId="4126815777" sldId="369"/>
            <ac:cxnSpMk id="24" creationId="{13E378E2-6D0C-49A3-9B3C-CB4B064E082F}"/>
          </ac:cxnSpMkLst>
        </pc:cxnChg>
        <pc:cxnChg chg="add">
          <ac:chgData name="Kshitij Srivastava" userId="9ca786a045148134" providerId="Windows Live" clId="Web-{D90B5405-7DC6-429E-B2D2-6C085A71E10F}" dt="2021-05-24T02:46:37.006" v="445"/>
          <ac:cxnSpMkLst>
            <pc:docMk/>
            <pc:sldMk cId="4126815777" sldId="369"/>
            <ac:cxnSpMk id="26" creationId="{66EB32E4-F00B-420F-BFE5-90C8D42D894C}"/>
          </ac:cxnSpMkLst>
        </pc:cxnChg>
        <pc:cxnChg chg="add del">
          <ac:chgData name="Kshitij Srivastava" userId="9ca786a045148134" providerId="Windows Live" clId="Web-{D90B5405-7DC6-429E-B2D2-6C085A71E10F}" dt="2021-05-24T03:14:31.223" v="657"/>
          <ac:cxnSpMkLst>
            <pc:docMk/>
            <pc:sldMk cId="4126815777" sldId="369"/>
            <ac:cxnSpMk id="30" creationId="{E170670F-E24C-4D57-A1DC-1F18998AC2B6}"/>
          </ac:cxnSpMkLst>
        </pc:cxnChg>
        <pc:cxnChg chg="add del">
          <ac:chgData name="Kshitij Srivastava" userId="9ca786a045148134" providerId="Windows Live" clId="Web-{D90B5405-7DC6-429E-B2D2-6C085A71E10F}" dt="2021-05-24T03:14:31.223" v="655"/>
          <ac:cxnSpMkLst>
            <pc:docMk/>
            <pc:sldMk cId="4126815777" sldId="369"/>
            <ac:cxnSpMk id="34" creationId="{F7B7F035-F699-4391-9CF5-FF35489EC87F}"/>
          </ac:cxnSpMkLst>
        </pc:cxnChg>
        <pc:cxnChg chg="add del">
          <ac:chgData name="Kshitij Srivastava" userId="9ca786a045148134" providerId="Windows Live" clId="Web-{D90B5405-7DC6-429E-B2D2-6C085A71E10F}" dt="2021-05-24T03:14:31.223" v="653"/>
          <ac:cxnSpMkLst>
            <pc:docMk/>
            <pc:sldMk cId="4126815777" sldId="369"/>
            <ac:cxnSpMk id="38" creationId="{D764443A-F828-4BD9-80D5-2FC19AFA964B}"/>
          </ac:cxnSpMkLst>
        </pc:cxnChg>
        <pc:cxnChg chg="add del">
          <ac:chgData name="Kshitij Srivastava" userId="9ca786a045148134" providerId="Windows Live" clId="Web-{D90B5405-7DC6-429E-B2D2-6C085A71E10F}" dt="2021-05-24T03:14:36.363" v="664"/>
          <ac:cxnSpMkLst>
            <pc:docMk/>
            <pc:sldMk cId="4126815777" sldId="369"/>
            <ac:cxnSpMk id="44" creationId="{A7C53FB4-7276-45F2-BDBC-B2C02CD812A1}"/>
          </ac:cxnSpMkLst>
        </pc:cxnChg>
        <pc:cxnChg chg="add del">
          <ac:chgData name="Kshitij Srivastava" userId="9ca786a045148134" providerId="Windows Live" clId="Web-{D90B5405-7DC6-429E-B2D2-6C085A71E10F}" dt="2021-05-24T03:14:36.363" v="662"/>
          <ac:cxnSpMkLst>
            <pc:docMk/>
            <pc:sldMk cId="4126815777" sldId="369"/>
            <ac:cxnSpMk id="48" creationId="{6803D4E5-E951-406A-87A5-748BAFF65F6C}"/>
          </ac:cxnSpMkLst>
        </pc:cxnChg>
        <pc:cxnChg chg="add del">
          <ac:chgData name="Kshitij Srivastava" userId="9ca786a045148134" providerId="Windows Live" clId="Web-{D90B5405-7DC6-429E-B2D2-6C085A71E10F}" dt="2021-05-24T03:14:36.348" v="660"/>
          <ac:cxnSpMkLst>
            <pc:docMk/>
            <pc:sldMk cId="4126815777" sldId="369"/>
            <ac:cxnSpMk id="52" creationId="{AB148AD4-CA24-437C-82C3-5D2C378C6D1C}"/>
          </ac:cxnSpMkLst>
        </pc:cxnChg>
        <pc:cxnChg chg="add del">
          <ac:chgData name="Kshitij Srivastava" userId="9ca786a045148134" providerId="Windows Live" clId="Web-{D90B5405-7DC6-429E-B2D2-6C085A71E10F}" dt="2021-05-24T03:14:18.785" v="643"/>
          <ac:cxnSpMkLst>
            <pc:docMk/>
            <pc:sldMk cId="4126815777" sldId="369"/>
            <ac:cxnSpMk id="58" creationId="{66C4CC52-BF99-47D3-8764-7600727B8A46}"/>
          </ac:cxnSpMkLst>
        </pc:cxnChg>
        <pc:cxnChg chg="add del">
          <ac:chgData name="Kshitij Srivastava" userId="9ca786a045148134" providerId="Windows Live" clId="Web-{D90B5405-7DC6-429E-B2D2-6C085A71E10F}" dt="2021-05-24T03:14:18.785" v="641"/>
          <ac:cxnSpMkLst>
            <pc:docMk/>
            <pc:sldMk cId="4126815777" sldId="369"/>
            <ac:cxnSpMk id="62" creationId="{E82C0D62-5ABB-493E-BD39-ACBF810F572D}"/>
          </ac:cxnSpMkLst>
        </pc:cxnChg>
        <pc:cxnChg chg="add del">
          <ac:chgData name="Kshitij Srivastava" userId="9ca786a045148134" providerId="Windows Live" clId="Web-{D90B5405-7DC6-429E-B2D2-6C085A71E10F}" dt="2021-05-24T03:14:18.785" v="639"/>
          <ac:cxnSpMkLst>
            <pc:docMk/>
            <pc:sldMk cId="4126815777" sldId="369"/>
            <ac:cxnSpMk id="66" creationId="{68334EB7-9363-4186-ABCE-74D6A8B8A642}"/>
          </ac:cxnSpMkLst>
        </pc:cxnChg>
        <pc:cxnChg chg="add del">
          <ac:chgData name="Kshitij Srivastava" userId="9ca786a045148134" providerId="Windows Live" clId="Web-{D90B5405-7DC6-429E-B2D2-6C085A71E10F}" dt="2021-05-24T03:14:14.957" v="635"/>
          <ac:cxnSpMkLst>
            <pc:docMk/>
            <pc:sldMk cId="4126815777" sldId="369"/>
            <ac:cxnSpMk id="72" creationId="{BE918984-2D91-4398-98B8-E3BAB0E80A5C}"/>
          </ac:cxnSpMkLst>
        </pc:cxnChg>
        <pc:cxnChg chg="add del">
          <ac:chgData name="Kshitij Srivastava" userId="9ca786a045148134" providerId="Windows Live" clId="Web-{D90B5405-7DC6-429E-B2D2-6C085A71E10F}" dt="2021-05-24T03:14:14.957" v="634"/>
          <ac:cxnSpMkLst>
            <pc:docMk/>
            <pc:sldMk cId="4126815777" sldId="369"/>
            <ac:cxnSpMk id="76" creationId="{6F9BC690-F823-4C66-934B-4F8EA6A6DA78}"/>
          </ac:cxnSpMkLst>
        </pc:cxnChg>
        <pc:cxnChg chg="add del">
          <ac:chgData name="Kshitij Srivastava" userId="9ca786a045148134" providerId="Windows Live" clId="Web-{D90B5405-7DC6-429E-B2D2-6C085A71E10F}" dt="2021-05-24T03:14:14.941" v="632"/>
          <ac:cxnSpMkLst>
            <pc:docMk/>
            <pc:sldMk cId="4126815777" sldId="369"/>
            <ac:cxnSpMk id="80" creationId="{844B9378-A65E-424C-A5F2-C561B37B7AA4}"/>
          </ac:cxnSpMkLst>
        </pc:cxnChg>
        <pc:cxnChg chg="add del">
          <ac:chgData name="Kshitij Srivastava" userId="9ca786a045148134" providerId="Windows Live" clId="Web-{D90B5405-7DC6-429E-B2D2-6C085A71E10F}" dt="2021-05-24T03:14:25.676" v="648"/>
          <ac:cxnSpMkLst>
            <pc:docMk/>
            <pc:sldMk cId="4126815777" sldId="369"/>
            <ac:cxnSpMk id="86" creationId="{22F9EDB0-ED99-468E-9E61-AB58F3D18C2B}"/>
          </ac:cxnSpMkLst>
        </pc:cxnChg>
        <pc:cxnChg chg="add del">
          <ac:chgData name="Kshitij Srivastava" userId="9ca786a045148134" providerId="Windows Live" clId="Web-{D90B5405-7DC6-429E-B2D2-6C085A71E10F}" dt="2021-05-24T03:14:25.676" v="646"/>
          <ac:cxnSpMkLst>
            <pc:docMk/>
            <pc:sldMk cId="4126815777" sldId="369"/>
            <ac:cxnSpMk id="90" creationId="{B424557B-6F4B-4478-89E7-FB34F630930F}"/>
          </ac:cxnSpMkLst>
        </pc:cxnChg>
        <pc:cxnChg chg="add del">
          <ac:chgData name="Kshitij Srivastava" userId="9ca786a045148134" providerId="Windows Live" clId="Web-{D90B5405-7DC6-429E-B2D2-6C085A71E10F}" dt="2021-05-24T03:14:25.676" v="645"/>
          <ac:cxnSpMkLst>
            <pc:docMk/>
            <pc:sldMk cId="4126815777" sldId="369"/>
            <ac:cxnSpMk id="94" creationId="{4F45D25E-85BE-4E79-9846-7BEAE2AD3F32}"/>
          </ac:cxnSpMkLst>
        </pc:cxnChg>
      </pc:sldChg>
      <pc:sldChg chg="modSp new">
        <pc:chgData name="Kshitij Srivastava" userId="9ca786a045148134" providerId="Windows Live" clId="Web-{D90B5405-7DC6-429E-B2D2-6C085A71E10F}" dt="2021-05-24T03:32:59.732" v="783" actId="20577"/>
        <pc:sldMkLst>
          <pc:docMk/>
          <pc:sldMk cId="1486596038" sldId="370"/>
        </pc:sldMkLst>
        <pc:spChg chg="mod">
          <ac:chgData name="Kshitij Srivastava" userId="9ca786a045148134" providerId="Windows Live" clId="Web-{D90B5405-7DC6-429E-B2D2-6C085A71E10F}" dt="2021-05-24T03:32:59.732" v="783" actId="20577"/>
          <ac:spMkLst>
            <pc:docMk/>
            <pc:sldMk cId="1486596038" sldId="370"/>
            <ac:spMk id="2" creationId="{DB0C1F58-38E8-48C8-94CA-C9982685A4B6}"/>
          </ac:spMkLst>
        </pc:spChg>
      </pc:sldChg>
      <pc:sldChg chg="modSp new">
        <pc:chgData name="Kshitij Srivastava" userId="9ca786a045148134" providerId="Windows Live" clId="Web-{D90B5405-7DC6-429E-B2D2-6C085A71E10F}" dt="2021-05-24T03:33:16.966" v="791" actId="20577"/>
        <pc:sldMkLst>
          <pc:docMk/>
          <pc:sldMk cId="2257764045" sldId="371"/>
        </pc:sldMkLst>
        <pc:spChg chg="mod">
          <ac:chgData name="Kshitij Srivastava" userId="9ca786a045148134" providerId="Windows Live" clId="Web-{D90B5405-7DC6-429E-B2D2-6C085A71E10F}" dt="2021-05-24T03:33:16.966" v="791" actId="20577"/>
          <ac:spMkLst>
            <pc:docMk/>
            <pc:sldMk cId="2257764045" sldId="371"/>
            <ac:spMk id="2" creationId="{D91BD6C2-64ED-47C7-ACB0-9678B1A267E9}"/>
          </ac:spMkLst>
        </pc:spChg>
      </pc:sldChg>
      <pc:sldChg chg="modSp new ord">
        <pc:chgData name="Kshitij Srivastava" userId="9ca786a045148134" providerId="Windows Live" clId="Web-{D90B5405-7DC6-429E-B2D2-6C085A71E10F}" dt="2021-05-24T03:30:38.949" v="763" actId="20577"/>
        <pc:sldMkLst>
          <pc:docMk/>
          <pc:sldMk cId="1874341492" sldId="372"/>
        </pc:sldMkLst>
        <pc:spChg chg="mod">
          <ac:chgData name="Kshitij Srivastava" userId="9ca786a045148134" providerId="Windows Live" clId="Web-{D90B5405-7DC6-429E-B2D2-6C085A71E10F}" dt="2021-05-24T03:30:38.949" v="763" actId="20577"/>
          <ac:spMkLst>
            <pc:docMk/>
            <pc:sldMk cId="1874341492" sldId="372"/>
            <ac:spMk id="2" creationId="{98444A04-377F-49BA-878E-E1ED8DE64FE2}"/>
          </ac:spMkLst>
        </pc:spChg>
      </pc:sldChg>
      <pc:sldChg chg="addSp modSp new">
        <pc:chgData name="Kshitij Srivastava" userId="9ca786a045148134" providerId="Windows Live" clId="Web-{D90B5405-7DC6-429E-B2D2-6C085A71E10F}" dt="2021-05-24T03:34:02.123" v="792" actId="20577"/>
        <pc:sldMkLst>
          <pc:docMk/>
          <pc:sldMk cId="2441078804" sldId="373"/>
        </pc:sldMkLst>
        <pc:spChg chg="mod">
          <ac:chgData name="Kshitij Srivastava" userId="9ca786a045148134" providerId="Windows Live" clId="Web-{D90B5405-7DC6-429E-B2D2-6C085A71E10F}" dt="2021-05-24T03:31:50.481" v="766" actId="20577"/>
          <ac:spMkLst>
            <pc:docMk/>
            <pc:sldMk cId="2441078804" sldId="373"/>
            <ac:spMk id="2" creationId="{4C4829C9-7CCB-4DF3-9F56-6A10495182E2}"/>
          </ac:spMkLst>
        </pc:spChg>
        <pc:spChg chg="add mod">
          <ac:chgData name="Kshitij Srivastava" userId="9ca786a045148134" providerId="Windows Live" clId="Web-{D90B5405-7DC6-429E-B2D2-6C085A71E10F}" dt="2021-05-24T03:34:02.123" v="792" actId="20577"/>
          <ac:spMkLst>
            <pc:docMk/>
            <pc:sldMk cId="2441078804" sldId="373"/>
            <ac:spMk id="5" creationId="{7702228C-0876-449F-A359-28B7C5AA2E25}"/>
          </ac:spMkLst>
        </pc:spChg>
        <pc:picChg chg="add mod">
          <ac:chgData name="Kshitij Srivastava" userId="9ca786a045148134" providerId="Windows Live" clId="Web-{D90B5405-7DC6-429E-B2D2-6C085A71E10F}" dt="2021-05-24T03:32:09.544" v="770" actId="1076"/>
          <ac:picMkLst>
            <pc:docMk/>
            <pc:sldMk cId="2441078804" sldId="373"/>
            <ac:picMk id="4" creationId="{9D1F3A6C-F328-4A38-8EA6-DF1A43F12C64}"/>
          </ac:picMkLst>
        </pc:picChg>
      </pc:sldChg>
      <pc:sldChg chg="addSp modSp new">
        <pc:chgData name="Kshitij Srivastava" userId="9ca786a045148134" providerId="Windows Live" clId="Web-{D90B5405-7DC6-429E-B2D2-6C085A71E10F}" dt="2021-05-24T03:35:25.420" v="803" actId="20577"/>
        <pc:sldMkLst>
          <pc:docMk/>
          <pc:sldMk cId="473548357" sldId="374"/>
        </pc:sldMkLst>
        <pc:spChg chg="mod">
          <ac:chgData name="Kshitij Srivastava" userId="9ca786a045148134" providerId="Windows Live" clId="Web-{D90B5405-7DC6-429E-B2D2-6C085A71E10F}" dt="2021-05-24T03:34:14.982" v="795" actId="20577"/>
          <ac:spMkLst>
            <pc:docMk/>
            <pc:sldMk cId="473548357" sldId="374"/>
            <ac:spMk id="2" creationId="{283D65C9-F7DE-4A7C-A34E-B3021A1CEBC2}"/>
          </ac:spMkLst>
        </pc:spChg>
        <pc:spChg chg="add mod">
          <ac:chgData name="Kshitij Srivastava" userId="9ca786a045148134" providerId="Windows Live" clId="Web-{D90B5405-7DC6-429E-B2D2-6C085A71E10F}" dt="2021-05-24T03:35:25.420" v="803" actId="20577"/>
          <ac:spMkLst>
            <pc:docMk/>
            <pc:sldMk cId="473548357" sldId="374"/>
            <ac:spMk id="3" creationId="{F2F8AAC2-39B0-4139-828F-092D16EBBC5E}"/>
          </ac:spMkLst>
        </pc:spChg>
      </pc:sldChg>
    </pc:docChg>
  </pc:docChgLst>
  <pc:docChgLst>
    <pc:chgData name="Kshitij Srivastava" userId="9ca786a045148134" providerId="Windows Live" clId="Web-{BA63D7FA-E235-40CC-B541-A4D7B4D69433}"/>
    <pc:docChg chg="modSld">
      <pc:chgData name="Kshitij Srivastava" userId="9ca786a045148134" providerId="Windows Live" clId="Web-{BA63D7FA-E235-40CC-B541-A4D7B4D69433}" dt="2021-05-06T17:03:45.819" v="0"/>
      <pc:docMkLst>
        <pc:docMk/>
      </pc:docMkLst>
      <pc:sldChg chg="delAnim modAnim">
        <pc:chgData name="Kshitij Srivastava" userId="9ca786a045148134" providerId="Windows Live" clId="Web-{BA63D7FA-E235-40CC-B541-A4D7B4D69433}" dt="2021-05-06T17:03:45.819" v="0"/>
        <pc:sldMkLst>
          <pc:docMk/>
          <pc:sldMk cId="128632686" sldId="256"/>
        </pc:sldMkLst>
      </pc:sldChg>
    </pc:docChg>
  </pc:docChgLst>
  <pc:docChgLst>
    <pc:chgData name="Kshitij Srivastava" userId="9ca786a045148134" providerId="Windows Live" clId="Web-{FDF99FCC-8124-4970-BB67-6405CFA8166C}"/>
    <pc:docChg chg="addSld delSld modSld sldOrd">
      <pc:chgData name="Kshitij Srivastava" userId="9ca786a045148134" providerId="Windows Live" clId="Web-{FDF99FCC-8124-4970-BB67-6405CFA8166C}" dt="2021-05-31T11:36:38.952" v="503"/>
      <pc:docMkLst>
        <pc:docMk/>
      </pc:docMkLst>
      <pc:sldChg chg="addSp delSp modSp ord">
        <pc:chgData name="Kshitij Srivastava" userId="9ca786a045148134" providerId="Windows Live" clId="Web-{FDF99FCC-8124-4970-BB67-6405CFA8166C}" dt="2021-05-31T11:14:05.903" v="469" actId="1076"/>
        <pc:sldMkLst>
          <pc:docMk/>
          <pc:sldMk cId="3160674845" sldId="257"/>
        </pc:sldMkLst>
        <pc:spChg chg="mod">
          <ac:chgData name="Kshitij Srivastava" userId="9ca786a045148134" providerId="Windows Live" clId="Web-{FDF99FCC-8124-4970-BB67-6405CFA8166C}" dt="2021-05-31T10:27:52.837" v="102"/>
          <ac:spMkLst>
            <pc:docMk/>
            <pc:sldMk cId="3160674845" sldId="257"/>
            <ac:spMk id="4" creationId="{B4E951B4-2C97-48E5-A297-A0FF4F921814}"/>
          </ac:spMkLst>
        </pc:spChg>
        <pc:spChg chg="del">
          <ac:chgData name="Kshitij Srivastava" userId="9ca786a045148134" providerId="Windows Live" clId="Web-{FDF99FCC-8124-4970-BB67-6405CFA8166C}" dt="2021-05-31T10:27:29.134" v="93"/>
          <ac:spMkLst>
            <pc:docMk/>
            <pc:sldMk cId="3160674845" sldId="257"/>
            <ac:spMk id="12" creationId="{CEA59F7C-EFCE-4FB9-AB5F-5CC960FD6F76}"/>
          </ac:spMkLst>
        </pc:spChg>
        <pc:spChg chg="mod">
          <ac:chgData name="Kshitij Srivastava" userId="9ca786a045148134" providerId="Windows Live" clId="Web-{FDF99FCC-8124-4970-BB67-6405CFA8166C}" dt="2021-05-31T10:27:48.181" v="101" actId="1076"/>
          <ac:spMkLst>
            <pc:docMk/>
            <pc:sldMk cId="3160674845" sldId="257"/>
            <ac:spMk id="13" creationId="{FB4CCF8A-BC22-424F-8543-E108FFCD48D0}"/>
          </ac:spMkLst>
        </pc:spChg>
        <pc:spChg chg="mod">
          <ac:chgData name="Kshitij Srivastava" userId="9ca786a045148134" providerId="Windows Live" clId="Web-{FDF99FCC-8124-4970-BB67-6405CFA8166C}" dt="2021-05-31T11:13:56.638" v="468" actId="20577"/>
          <ac:spMkLst>
            <pc:docMk/>
            <pc:sldMk cId="3160674845" sldId="257"/>
            <ac:spMk id="14" creationId="{2797707D-AC51-4A0F-AFDE-B3A321CF0BDE}"/>
          </ac:spMkLst>
        </pc:spChg>
        <pc:spChg chg="del">
          <ac:chgData name="Kshitij Srivastava" userId="9ca786a045148134" providerId="Windows Live" clId="Web-{FDF99FCC-8124-4970-BB67-6405CFA8166C}" dt="2021-05-31T10:27:31.227" v="95"/>
          <ac:spMkLst>
            <pc:docMk/>
            <pc:sldMk cId="3160674845" sldId="257"/>
            <ac:spMk id="22" creationId="{BEB3F80B-44E6-4C4C-8035-447B73AC8677}"/>
          </ac:spMkLst>
        </pc:spChg>
        <pc:spChg chg="mod">
          <ac:chgData name="Kshitij Srivastava" userId="9ca786a045148134" providerId="Windows Live" clId="Web-{FDF99FCC-8124-4970-BB67-6405CFA8166C}" dt="2021-05-31T10:27:44.071" v="100" actId="1076"/>
          <ac:spMkLst>
            <pc:docMk/>
            <pc:sldMk cId="3160674845" sldId="257"/>
            <ac:spMk id="23" creationId="{BF242814-E461-48E7-8D58-F53C88E92494}"/>
          </ac:spMkLst>
        </pc:spChg>
        <pc:spChg chg="mod">
          <ac:chgData name="Kshitij Srivastava" userId="9ca786a045148134" providerId="Windows Live" clId="Web-{FDF99FCC-8124-4970-BB67-6405CFA8166C}" dt="2021-05-31T10:31:45.387" v="132" actId="20577"/>
          <ac:spMkLst>
            <pc:docMk/>
            <pc:sldMk cId="3160674845" sldId="257"/>
            <ac:spMk id="24" creationId="{1F9A81B1-324A-4404-B510-24AC021035F7}"/>
          </ac:spMkLst>
        </pc:spChg>
        <pc:spChg chg="mod">
          <ac:chgData name="Kshitij Srivastava" userId="9ca786a045148134" providerId="Windows Live" clId="Web-{FDF99FCC-8124-4970-BB67-6405CFA8166C}" dt="2021-05-31T11:14:05.903" v="469" actId="1076"/>
          <ac:spMkLst>
            <pc:docMk/>
            <pc:sldMk cId="3160674845" sldId="257"/>
            <ac:spMk id="25" creationId="{97E46798-C149-4E00-B3CE-9B536EF9B73C}"/>
          </ac:spMkLst>
        </pc:spChg>
        <pc:spChg chg="del">
          <ac:chgData name="Kshitij Srivastava" userId="9ca786a045148134" providerId="Windows Live" clId="Web-{FDF99FCC-8124-4970-BB67-6405CFA8166C}" dt="2021-05-31T10:33:08.654" v="152"/>
          <ac:spMkLst>
            <pc:docMk/>
            <pc:sldMk cId="3160674845" sldId="257"/>
            <ac:spMk id="26" creationId="{4F9BD52B-2955-40AB-AAC6-E6F2AA649521}"/>
          </ac:spMkLst>
        </pc:spChg>
        <pc:spChg chg="del">
          <ac:chgData name="Kshitij Srivastava" userId="9ca786a045148134" providerId="Windows Live" clId="Web-{FDF99FCC-8124-4970-BB67-6405CFA8166C}" dt="2021-05-31T10:33:08.654" v="149"/>
          <ac:spMkLst>
            <pc:docMk/>
            <pc:sldMk cId="3160674845" sldId="257"/>
            <ac:spMk id="29" creationId="{EDE77ECC-2051-436D-9BBD-6156D065B321}"/>
          </ac:spMkLst>
        </pc:spChg>
        <pc:spChg chg="del">
          <ac:chgData name="Kshitij Srivastava" userId="9ca786a045148134" providerId="Windows Live" clId="Web-{FDF99FCC-8124-4970-BB67-6405CFA8166C}" dt="2021-05-31T10:27:33.212" v="97"/>
          <ac:spMkLst>
            <pc:docMk/>
            <pc:sldMk cId="3160674845" sldId="257"/>
            <ac:spMk id="32" creationId="{38A3CFD7-8670-49A9-A7CD-70B5E97ADAF7}"/>
          </ac:spMkLst>
        </pc:spChg>
        <pc:spChg chg="del mod">
          <ac:chgData name="Kshitij Srivastava" userId="9ca786a045148134" providerId="Windows Live" clId="Web-{FDF99FCC-8124-4970-BB67-6405CFA8166C}" dt="2021-05-31T10:33:08.638" v="147"/>
          <ac:spMkLst>
            <pc:docMk/>
            <pc:sldMk cId="3160674845" sldId="257"/>
            <ac:spMk id="33" creationId="{BC73C367-7170-45D7-850F-C8AF0CAFD715}"/>
          </ac:spMkLst>
        </pc:spChg>
        <pc:spChg chg="del mod">
          <ac:chgData name="Kshitij Srivastava" userId="9ca786a045148134" providerId="Windows Live" clId="Web-{FDF99FCC-8124-4970-BB67-6405CFA8166C}" dt="2021-05-31T10:33:08.638" v="146"/>
          <ac:spMkLst>
            <pc:docMk/>
            <pc:sldMk cId="3160674845" sldId="257"/>
            <ac:spMk id="34" creationId="{E99C62AB-E11B-4ACB-9EE9-6CBC4C82942E}"/>
          </ac:spMkLst>
        </pc:spChg>
        <pc:spChg chg="del mod">
          <ac:chgData name="Kshitij Srivastava" userId="9ca786a045148134" providerId="Windows Live" clId="Web-{FDF99FCC-8124-4970-BB67-6405CFA8166C}" dt="2021-05-31T10:33:08.638" v="145"/>
          <ac:spMkLst>
            <pc:docMk/>
            <pc:sldMk cId="3160674845" sldId="257"/>
            <ac:spMk id="35" creationId="{69DF5389-EF98-46A8-A0D9-83D0EBE2A79C}"/>
          </ac:spMkLst>
        </pc:spChg>
        <pc:cxnChg chg="del">
          <ac:chgData name="Kshitij Srivastava" userId="9ca786a045148134" providerId="Windows Live" clId="Web-{FDF99FCC-8124-4970-BB67-6405CFA8166C}" dt="2021-05-31T10:27:30.290" v="94"/>
          <ac:cxnSpMkLst>
            <pc:docMk/>
            <pc:sldMk cId="3160674845" sldId="257"/>
            <ac:cxnSpMk id="7" creationId="{86895F86-3AC0-4955-85B3-B67858D2A336}"/>
          </ac:cxnSpMkLst>
        </pc:cxnChg>
        <pc:cxnChg chg="del">
          <ac:chgData name="Kshitij Srivastava" userId="9ca786a045148134" providerId="Windows Live" clId="Web-{FDF99FCC-8124-4970-BB67-6405CFA8166C}" dt="2021-05-31T10:27:32.227" v="96"/>
          <ac:cxnSpMkLst>
            <pc:docMk/>
            <pc:sldMk cId="3160674845" sldId="257"/>
            <ac:cxnSpMk id="20" creationId="{781989A4-A86A-4A61-AAAC-8E696ADE9E36}"/>
          </ac:cxnSpMkLst>
        </pc:cxnChg>
        <pc:cxnChg chg="del">
          <ac:chgData name="Kshitij Srivastava" userId="9ca786a045148134" providerId="Windows Live" clId="Web-{FDF99FCC-8124-4970-BB67-6405CFA8166C}" dt="2021-05-31T10:33:08.654" v="151"/>
          <ac:cxnSpMkLst>
            <pc:docMk/>
            <pc:sldMk cId="3160674845" sldId="257"/>
            <ac:cxnSpMk id="27" creationId="{B72B25CA-C8CF-41E2-BE9B-33E83CC73B85}"/>
          </ac:cxnSpMkLst>
        </pc:cxnChg>
        <pc:cxnChg chg="del">
          <ac:chgData name="Kshitij Srivastava" userId="9ca786a045148134" providerId="Windows Live" clId="Web-{FDF99FCC-8124-4970-BB67-6405CFA8166C}" dt="2021-05-31T10:33:08.654" v="150"/>
          <ac:cxnSpMkLst>
            <pc:docMk/>
            <pc:sldMk cId="3160674845" sldId="257"/>
            <ac:cxnSpMk id="28" creationId="{1A99CF71-35A7-4B50-B89A-920AF970B330}"/>
          </ac:cxnSpMkLst>
        </pc:cxnChg>
        <pc:cxnChg chg="del">
          <ac:chgData name="Kshitij Srivastava" userId="9ca786a045148134" providerId="Windows Live" clId="Web-{FDF99FCC-8124-4970-BB67-6405CFA8166C}" dt="2021-05-31T10:27:33.743" v="98"/>
          <ac:cxnSpMkLst>
            <pc:docMk/>
            <pc:sldMk cId="3160674845" sldId="257"/>
            <ac:cxnSpMk id="30" creationId="{663062AF-4A9C-464A-ACEC-6B3D6B5B04B3}"/>
          </ac:cxnSpMkLst>
        </pc:cxnChg>
        <pc:cxnChg chg="del">
          <ac:chgData name="Kshitij Srivastava" userId="9ca786a045148134" providerId="Windows Live" clId="Web-{FDF99FCC-8124-4970-BB67-6405CFA8166C}" dt="2021-05-31T10:33:08.654" v="148"/>
          <ac:cxnSpMkLst>
            <pc:docMk/>
            <pc:sldMk cId="3160674845" sldId="257"/>
            <ac:cxnSpMk id="31" creationId="{B2CF7FD7-B8AE-4C92-B878-0B63CC990412}"/>
          </ac:cxnSpMkLst>
        </pc:cxnChg>
        <pc:cxnChg chg="add del mod">
          <ac:chgData name="Kshitij Srivastava" userId="9ca786a045148134" providerId="Windows Live" clId="Web-{FDF99FCC-8124-4970-BB67-6405CFA8166C}" dt="2021-05-31T11:13:14.262" v="455"/>
          <ac:cxnSpMkLst>
            <pc:docMk/>
            <pc:sldMk cId="3160674845" sldId="257"/>
            <ac:cxnSpMk id="37" creationId="{756EDCD7-7A73-49D6-8B08-E40C12D0EE39}"/>
          </ac:cxnSpMkLst>
        </pc:cxnChg>
        <pc:cxnChg chg="del">
          <ac:chgData name="Kshitij Srivastava" userId="9ca786a045148134" providerId="Windows Live" clId="Web-{FDF99FCC-8124-4970-BB67-6405CFA8166C}" dt="2021-05-31T10:33:09.872" v="153"/>
          <ac:cxnSpMkLst>
            <pc:docMk/>
            <pc:sldMk cId="3160674845" sldId="257"/>
            <ac:cxnSpMk id="38" creationId="{A8C45A41-4166-4274-829D-DF876DEE586D}"/>
          </ac:cxnSpMkLst>
        </pc:cxnChg>
      </pc:sldChg>
      <pc:sldChg chg="del">
        <pc:chgData name="Kshitij Srivastava" userId="9ca786a045148134" providerId="Windows Live" clId="Web-{FDF99FCC-8124-4970-BB67-6405CFA8166C}" dt="2021-05-31T10:28:04.025" v="103"/>
        <pc:sldMkLst>
          <pc:docMk/>
          <pc:sldMk cId="1352602686" sldId="259"/>
        </pc:sldMkLst>
      </pc:sldChg>
      <pc:sldChg chg="addSp delSp modSp ord addAnim delAnim modAnim">
        <pc:chgData name="Kshitij Srivastava" userId="9ca786a045148134" providerId="Windows Live" clId="Web-{FDF99FCC-8124-4970-BB67-6405CFA8166C}" dt="2021-05-31T11:36:38.952" v="503"/>
        <pc:sldMkLst>
          <pc:docMk/>
          <pc:sldMk cId="1096818793" sldId="302"/>
        </pc:sldMkLst>
        <pc:spChg chg="del">
          <ac:chgData name="Kshitij Srivastava" userId="9ca786a045148134" providerId="Windows Live" clId="Web-{FDF99FCC-8124-4970-BB67-6405CFA8166C}" dt="2021-05-31T10:20:53.847" v="2"/>
          <ac:spMkLst>
            <pc:docMk/>
            <pc:sldMk cId="1096818793" sldId="302"/>
            <ac:spMk id="3" creationId="{2D256606-8558-4F81-A4AF-8F8EF1D31B06}"/>
          </ac:spMkLst>
        </pc:spChg>
        <pc:spChg chg="mod">
          <ac:chgData name="Kshitij Srivastava" userId="9ca786a045148134" providerId="Windows Live" clId="Web-{FDF99FCC-8124-4970-BB67-6405CFA8166C}" dt="2021-05-31T10:23:39.834" v="36"/>
          <ac:spMkLst>
            <pc:docMk/>
            <pc:sldMk cId="1096818793" sldId="302"/>
            <ac:spMk id="6" creationId="{0D753F95-9978-42AA-B55C-7AFB117D49CA}"/>
          </ac:spMkLst>
        </pc:spChg>
        <pc:spChg chg="del">
          <ac:chgData name="Kshitij Srivastava" userId="9ca786a045148134" providerId="Windows Live" clId="Web-{FDF99FCC-8124-4970-BB67-6405CFA8166C}" dt="2021-05-31T10:27:22.993" v="90"/>
          <ac:spMkLst>
            <pc:docMk/>
            <pc:sldMk cId="1096818793" sldId="302"/>
            <ac:spMk id="18" creationId="{78A1EEB4-336B-4C63-A83C-62640E5AF365}"/>
          </ac:spMkLst>
        </pc:spChg>
        <pc:spChg chg="mod">
          <ac:chgData name="Kshitij Srivastava" userId="9ca786a045148134" providerId="Windows Live" clId="Web-{FDF99FCC-8124-4970-BB67-6405CFA8166C}" dt="2021-05-31T10:27:26.087" v="92" actId="1076"/>
          <ac:spMkLst>
            <pc:docMk/>
            <pc:sldMk cId="1096818793" sldId="302"/>
            <ac:spMk id="20" creationId="{3C267392-9013-457A-BD9A-443698ADEF84}"/>
          </ac:spMkLst>
        </pc:spChg>
        <pc:spChg chg="mod">
          <ac:chgData name="Kshitij Srivastava" userId="9ca786a045148134" providerId="Windows Live" clId="Web-{FDF99FCC-8124-4970-BB67-6405CFA8166C}" dt="2021-05-31T10:33:37.420" v="155" actId="20577"/>
          <ac:spMkLst>
            <pc:docMk/>
            <pc:sldMk cId="1096818793" sldId="302"/>
            <ac:spMk id="22" creationId="{FBC41315-A90F-4D38-B617-CACB136044AD}"/>
          </ac:spMkLst>
        </pc:spChg>
        <pc:spChg chg="del">
          <ac:chgData name="Kshitij Srivastava" userId="9ca786a045148134" providerId="Windows Live" clId="Web-{FDF99FCC-8124-4970-BB67-6405CFA8166C}" dt="2021-05-31T10:58:17.626" v="411"/>
          <ac:spMkLst>
            <pc:docMk/>
            <pc:sldMk cId="1096818793" sldId="302"/>
            <ac:spMk id="28" creationId="{FF8F3E38-7BDC-4BDD-AED4-AC28E37C0AA9}"/>
          </ac:spMkLst>
        </pc:spChg>
        <pc:spChg chg="add del">
          <ac:chgData name="Kshitij Srivastava" userId="9ca786a045148134" providerId="Windows Live" clId="Web-{FDF99FCC-8124-4970-BB67-6405CFA8166C}" dt="2021-05-31T11:09:37.775" v="417"/>
          <ac:spMkLst>
            <pc:docMk/>
            <pc:sldMk cId="1096818793" sldId="302"/>
            <ac:spMk id="29" creationId="{9341126E-B9F1-4660-B1A5-30B1C4812C69}"/>
          </ac:spMkLst>
        </pc:spChg>
        <pc:picChg chg="add mod">
          <ac:chgData name="Kshitij Srivastava" userId="9ca786a045148134" providerId="Windows Live" clId="Web-{FDF99FCC-8124-4970-BB67-6405CFA8166C}" dt="2021-05-31T11:36:30.061" v="501" actId="14100"/>
          <ac:picMkLst>
            <pc:docMk/>
            <pc:sldMk cId="1096818793" sldId="302"/>
            <ac:picMk id="4" creationId="{B0EF5144-C1F4-4059-898D-642D7DFC241E}"/>
          </ac:picMkLst>
        </pc:picChg>
        <pc:picChg chg="del">
          <ac:chgData name="Kshitij Srivastava" userId="9ca786a045148134" providerId="Windows Live" clId="Web-{FDF99FCC-8124-4970-BB67-6405CFA8166C}" dt="2021-05-31T10:58:16.923" v="410"/>
          <ac:picMkLst>
            <pc:docMk/>
            <pc:sldMk cId="1096818793" sldId="302"/>
            <ac:picMk id="26" creationId="{C32976F4-5006-43C7-B041-C5E6645B5F57}"/>
          </ac:picMkLst>
        </pc:picChg>
        <pc:cxnChg chg="del">
          <ac:chgData name="Kshitij Srivastava" userId="9ca786a045148134" providerId="Windows Live" clId="Web-{FDF99FCC-8124-4970-BB67-6405CFA8166C}" dt="2021-05-31T10:27:23.790" v="91"/>
          <ac:cxnSpMkLst>
            <pc:docMk/>
            <pc:sldMk cId="1096818793" sldId="302"/>
            <ac:cxnSpMk id="14" creationId="{497148A8-3041-494E-8217-D412CECC7CE6}"/>
          </ac:cxnSpMkLst>
        </pc:cxnChg>
        <pc:cxnChg chg="del">
          <ac:chgData name="Kshitij Srivastava" userId="9ca786a045148134" providerId="Windows Live" clId="Web-{FDF99FCC-8124-4970-BB67-6405CFA8166C}" dt="2021-05-31T10:58:15.970" v="409"/>
          <ac:cxnSpMkLst>
            <pc:docMk/>
            <pc:sldMk cId="1096818793" sldId="302"/>
            <ac:cxnSpMk id="27" creationId="{6E0E2060-5A94-4ACA-BB59-F326110C668F}"/>
          </ac:cxnSpMkLst>
        </pc:cxnChg>
      </pc:sldChg>
      <pc:sldChg chg="addSp delSp modSp addAnim delAnim modAnim">
        <pc:chgData name="Kshitij Srivastava" userId="9ca786a045148134" providerId="Windows Live" clId="Web-{FDF99FCC-8124-4970-BB67-6405CFA8166C}" dt="2021-05-31T11:11:36.917" v="446"/>
        <pc:sldMkLst>
          <pc:docMk/>
          <pc:sldMk cId="1340173023" sldId="304"/>
        </pc:sldMkLst>
        <pc:spChg chg="add del mod">
          <ac:chgData name="Kshitij Srivastava" userId="9ca786a045148134" providerId="Windows Live" clId="Web-{FDF99FCC-8124-4970-BB67-6405CFA8166C}" dt="2021-05-31T10:42:19.895" v="234"/>
          <ac:spMkLst>
            <pc:docMk/>
            <pc:sldMk cId="1340173023" sldId="304"/>
            <ac:spMk id="3" creationId="{44B9D960-527D-4101-AD7E-75BBF6FD1474}"/>
          </ac:spMkLst>
        </pc:spChg>
        <pc:spChg chg="add del mod">
          <ac:chgData name="Kshitij Srivastava" userId="9ca786a045148134" providerId="Windows Live" clId="Web-{FDF99FCC-8124-4970-BB67-6405CFA8166C}" dt="2021-05-31T10:42:19.879" v="232"/>
          <ac:spMkLst>
            <pc:docMk/>
            <pc:sldMk cId="1340173023" sldId="304"/>
            <ac:spMk id="5" creationId="{7E00B1ED-A944-4C38-BDEA-E7A195DA171F}"/>
          </ac:spMkLst>
        </pc:spChg>
        <pc:spChg chg="add mod">
          <ac:chgData name="Kshitij Srivastava" userId="9ca786a045148134" providerId="Windows Live" clId="Web-{FDF99FCC-8124-4970-BB67-6405CFA8166C}" dt="2021-05-31T10:49:02.588" v="331" actId="1076"/>
          <ac:spMkLst>
            <pc:docMk/>
            <pc:sldMk cId="1340173023" sldId="304"/>
            <ac:spMk id="7" creationId="{A9316783-254B-48C2-AF26-4A27E27EF341}"/>
          </ac:spMkLst>
        </pc:spChg>
        <pc:spChg chg="add mod">
          <ac:chgData name="Kshitij Srivastava" userId="9ca786a045148134" providerId="Windows Live" clId="Web-{FDF99FCC-8124-4970-BB67-6405CFA8166C}" dt="2021-05-31T10:51:13.636" v="341" actId="14100"/>
          <ac:spMkLst>
            <pc:docMk/>
            <pc:sldMk cId="1340173023" sldId="304"/>
            <ac:spMk id="8" creationId="{C5392F98-4AAC-4390-9B4A-A55DE706871B}"/>
          </ac:spMkLst>
        </pc:spChg>
        <pc:spChg chg="add mod">
          <ac:chgData name="Kshitij Srivastava" userId="9ca786a045148134" providerId="Windows Live" clId="Web-{FDF99FCC-8124-4970-BB67-6405CFA8166C}" dt="2021-05-31T10:53:06.747" v="383" actId="1076"/>
          <ac:spMkLst>
            <pc:docMk/>
            <pc:sldMk cId="1340173023" sldId="304"/>
            <ac:spMk id="11" creationId="{E61F164F-44BB-4CA4-801B-A6ECD32DE062}"/>
          </ac:spMkLst>
        </pc:spChg>
        <pc:spChg chg="add del mod">
          <ac:chgData name="Kshitij Srivastava" userId="9ca786a045148134" providerId="Windows Live" clId="Web-{FDF99FCC-8124-4970-BB67-6405CFA8166C}" dt="2021-05-31T10:50:50.542" v="340"/>
          <ac:spMkLst>
            <pc:docMk/>
            <pc:sldMk cId="1340173023" sldId="304"/>
            <ac:spMk id="12" creationId="{CFCC2145-7BA6-45EF-A9C9-69DBDFA23611}"/>
          </ac:spMkLst>
        </pc:spChg>
        <pc:spChg chg="add del mod">
          <ac:chgData name="Kshitij Srivastava" userId="9ca786a045148134" providerId="Windows Live" clId="Web-{FDF99FCC-8124-4970-BB67-6405CFA8166C}" dt="2021-05-31T11:11:36.917" v="446"/>
          <ac:spMkLst>
            <pc:docMk/>
            <pc:sldMk cId="1340173023" sldId="304"/>
            <ac:spMk id="13" creationId="{BE3B8D6D-CD51-4E35-A54B-02AA200E8343}"/>
          </ac:spMkLst>
        </pc:spChg>
        <pc:spChg chg="add mod">
          <ac:chgData name="Kshitij Srivastava" userId="9ca786a045148134" providerId="Windows Live" clId="Web-{FDF99FCC-8124-4970-BB67-6405CFA8166C}" dt="2021-05-31T10:53:31.294" v="391" actId="1076"/>
          <ac:spMkLst>
            <pc:docMk/>
            <pc:sldMk cId="1340173023" sldId="304"/>
            <ac:spMk id="19" creationId="{7183A0E2-5EB4-439E-9141-F512BDF62EE9}"/>
          </ac:spMkLst>
        </pc:spChg>
        <pc:spChg chg="add mod">
          <ac:chgData name="Kshitij Srivastava" userId="9ca786a045148134" providerId="Windows Live" clId="Web-{FDF99FCC-8124-4970-BB67-6405CFA8166C}" dt="2021-05-31T10:53:31.325" v="392" actId="1076"/>
          <ac:spMkLst>
            <pc:docMk/>
            <pc:sldMk cId="1340173023" sldId="304"/>
            <ac:spMk id="20" creationId="{1DE1C620-4476-49EE-88BD-6DA70BF014FA}"/>
          </ac:spMkLst>
        </pc:spChg>
        <pc:spChg chg="add del mod">
          <ac:chgData name="Kshitij Srivastava" userId="9ca786a045148134" providerId="Windows Live" clId="Web-{FDF99FCC-8124-4970-BB67-6405CFA8166C}" dt="2021-05-31T10:51:32.136" v="352"/>
          <ac:spMkLst>
            <pc:docMk/>
            <pc:sldMk cId="1340173023" sldId="304"/>
            <ac:spMk id="23" creationId="{D3626BD7-FD34-4E91-B60D-6429691A6D57}"/>
          </ac:spMkLst>
        </pc:spChg>
        <pc:spChg chg="mod">
          <ac:chgData name="Kshitij Srivastava" userId="9ca786a045148134" providerId="Windows Live" clId="Web-{FDF99FCC-8124-4970-BB67-6405CFA8166C}" dt="2021-05-31T10:53:24.685" v="390" actId="1076"/>
          <ac:spMkLst>
            <pc:docMk/>
            <pc:sldMk cId="1340173023" sldId="304"/>
            <ac:spMk id="105" creationId="{DE6F1812-37C9-49C0-85EC-B8EB4E05ED61}"/>
          </ac:spMkLst>
        </pc:spChg>
        <pc:spChg chg="mod">
          <ac:chgData name="Kshitij Srivastava" userId="9ca786a045148134" providerId="Windows Live" clId="Web-{FDF99FCC-8124-4970-BB67-6405CFA8166C}" dt="2021-05-31T10:48:03.102" v="314" actId="20577"/>
          <ac:spMkLst>
            <pc:docMk/>
            <pc:sldMk cId="1340173023" sldId="304"/>
            <ac:spMk id="106" creationId="{012936A1-864B-4BA7-8840-69AD26B0F67D}"/>
          </ac:spMkLst>
        </pc:spChg>
        <pc:spChg chg="mod">
          <ac:chgData name="Kshitij Srivastava" userId="9ca786a045148134" providerId="Windows Live" clId="Web-{FDF99FCC-8124-4970-BB67-6405CFA8166C}" dt="2021-05-31T10:48:22.056" v="320" actId="20577"/>
          <ac:spMkLst>
            <pc:docMk/>
            <pc:sldMk cId="1340173023" sldId="304"/>
            <ac:spMk id="107" creationId="{AB9B72B1-7A4D-4791-A1CE-552299E7B0B0}"/>
          </ac:spMkLst>
        </pc:spChg>
        <pc:spChg chg="mod">
          <ac:chgData name="Kshitij Srivastava" userId="9ca786a045148134" providerId="Windows Live" clId="Web-{FDF99FCC-8124-4970-BB67-6405CFA8166C}" dt="2021-05-31T10:48:18.071" v="318" actId="20577"/>
          <ac:spMkLst>
            <pc:docMk/>
            <pc:sldMk cId="1340173023" sldId="304"/>
            <ac:spMk id="108" creationId="{B5494BF4-44C5-41C7-BD23-31468B3D0173}"/>
          </ac:spMkLst>
        </pc:spChg>
        <pc:spChg chg="mod">
          <ac:chgData name="Kshitij Srivastava" userId="9ca786a045148134" providerId="Windows Live" clId="Web-{FDF99FCC-8124-4970-BB67-6405CFA8166C}" dt="2021-05-31T10:48:13.524" v="317" actId="20577"/>
          <ac:spMkLst>
            <pc:docMk/>
            <pc:sldMk cId="1340173023" sldId="304"/>
            <ac:spMk id="109" creationId="{8A98AB6C-4C0A-4AAB-BE7D-8527DCCDBAB1}"/>
          </ac:spMkLst>
        </pc:spChg>
        <pc:spChg chg="mod">
          <ac:chgData name="Kshitij Srivastava" userId="9ca786a045148134" providerId="Windows Live" clId="Web-{FDF99FCC-8124-4970-BB67-6405CFA8166C}" dt="2021-05-31T10:48:07.931" v="316" actId="20577"/>
          <ac:spMkLst>
            <pc:docMk/>
            <pc:sldMk cId="1340173023" sldId="304"/>
            <ac:spMk id="110" creationId="{899215F7-6AF3-4536-9D8F-755CBA776250}"/>
          </ac:spMkLst>
        </pc:spChg>
        <pc:cxnChg chg="add del mod">
          <ac:chgData name="Kshitij Srivastava" userId="9ca786a045148134" providerId="Windows Live" clId="Web-{FDF99FCC-8124-4970-BB67-6405CFA8166C}" dt="2021-05-31T10:42:19.879" v="233"/>
          <ac:cxnSpMkLst>
            <pc:docMk/>
            <pc:sldMk cId="1340173023" sldId="304"/>
            <ac:cxnSpMk id="4" creationId="{BFD0AF0E-C22B-4EE4-8743-AD9FB0DF3F05}"/>
          </ac:cxnSpMkLst>
        </pc:cxnChg>
        <pc:cxnChg chg="add del mod">
          <ac:chgData name="Kshitij Srivastava" userId="9ca786a045148134" providerId="Windows Live" clId="Web-{FDF99FCC-8124-4970-BB67-6405CFA8166C}" dt="2021-05-31T10:42:19.879" v="231"/>
          <ac:cxnSpMkLst>
            <pc:docMk/>
            <pc:sldMk cId="1340173023" sldId="304"/>
            <ac:cxnSpMk id="6" creationId="{F87FE280-B597-44F0-AC8E-737314FC3305}"/>
          </ac:cxnSpMkLst>
        </pc:cxnChg>
        <pc:cxnChg chg="add mod">
          <ac:chgData name="Kshitij Srivastava" userId="9ca786a045148134" providerId="Windows Live" clId="Web-{FDF99FCC-8124-4970-BB67-6405CFA8166C}" dt="2021-05-31T10:48:56.384" v="330" actId="1076"/>
          <ac:cxnSpMkLst>
            <pc:docMk/>
            <pc:sldMk cId="1340173023" sldId="304"/>
            <ac:cxnSpMk id="9" creationId="{8A55E84C-E548-4338-BB7F-1B52977AC915}"/>
          </ac:cxnSpMkLst>
        </pc:cxnChg>
        <pc:cxnChg chg="add mod">
          <ac:chgData name="Kshitij Srivastava" userId="9ca786a045148134" providerId="Windows Live" clId="Web-{FDF99FCC-8124-4970-BB67-6405CFA8166C}" dt="2021-05-31T10:48:51.947" v="328" actId="1076"/>
          <ac:cxnSpMkLst>
            <pc:docMk/>
            <pc:sldMk cId="1340173023" sldId="304"/>
            <ac:cxnSpMk id="10" creationId="{61D91933-31F6-4004-AC11-CFA77AA9271E}"/>
          </ac:cxnSpMkLst>
        </pc:cxnChg>
        <pc:cxnChg chg="add mod">
          <ac:chgData name="Kshitij Srivastava" userId="9ca786a045148134" providerId="Windows Live" clId="Web-{FDF99FCC-8124-4970-BB67-6405CFA8166C}" dt="2021-05-31T10:53:31.341" v="393" actId="1076"/>
          <ac:cxnSpMkLst>
            <pc:docMk/>
            <pc:sldMk cId="1340173023" sldId="304"/>
            <ac:cxnSpMk id="21" creationId="{6A19DE60-EAAF-4FDD-90E7-4C1210E33B8B}"/>
          </ac:cxnSpMkLst>
        </pc:cxnChg>
        <pc:cxnChg chg="add del mod">
          <ac:chgData name="Kshitij Srivastava" userId="9ca786a045148134" providerId="Windows Live" clId="Web-{FDF99FCC-8124-4970-BB67-6405CFA8166C}" dt="2021-05-31T10:51:33.433" v="353"/>
          <ac:cxnSpMkLst>
            <pc:docMk/>
            <pc:sldMk cId="1340173023" sldId="304"/>
            <ac:cxnSpMk id="22" creationId="{6497F420-1E34-48EA-9525-2BC5586F7AFB}"/>
          </ac:cxnSpMkLst>
        </pc:cxnChg>
      </pc:sldChg>
      <pc:sldChg chg="modSp ord">
        <pc:chgData name="Kshitij Srivastava" userId="9ca786a045148134" providerId="Windows Live" clId="Web-{FDF99FCC-8124-4970-BB67-6405CFA8166C}" dt="2021-05-31T11:17:03.140" v="492"/>
        <pc:sldMkLst>
          <pc:docMk/>
          <pc:sldMk cId="1686803832" sldId="306"/>
        </pc:sldMkLst>
        <pc:spChg chg="mod">
          <ac:chgData name="Kshitij Srivastava" userId="9ca786a045148134" providerId="Windows Live" clId="Web-{FDF99FCC-8124-4970-BB67-6405CFA8166C}" dt="2021-05-31T10:28:22.603" v="106"/>
          <ac:spMkLst>
            <pc:docMk/>
            <pc:sldMk cId="1686803832" sldId="306"/>
            <ac:spMk id="5" creationId="{A78FD461-EF46-48E7-8C7E-080CC017CCFE}"/>
          </ac:spMkLst>
        </pc:spChg>
        <pc:spChg chg="mod">
          <ac:chgData name="Kshitij Srivastava" userId="9ca786a045148134" providerId="Windows Live" clId="Web-{FDF99FCC-8124-4970-BB67-6405CFA8166C}" dt="2021-05-31T10:28:17.728" v="105"/>
          <ac:spMkLst>
            <pc:docMk/>
            <pc:sldMk cId="1686803832" sldId="306"/>
            <ac:spMk id="21" creationId="{8C7C0267-AEA0-401E-AB5E-5B54E78DA12F}"/>
          </ac:spMkLst>
        </pc:spChg>
      </pc:sldChg>
      <pc:sldChg chg="addSp delSp modSp ord addAnim delAnim modAnim">
        <pc:chgData name="Kshitij Srivastava" userId="9ca786a045148134" providerId="Windows Live" clId="Web-{FDF99FCC-8124-4970-BB67-6405CFA8166C}" dt="2021-05-31T11:17:11.578" v="493"/>
        <pc:sldMkLst>
          <pc:docMk/>
          <pc:sldMk cId="3354036820" sldId="307"/>
        </pc:sldMkLst>
        <pc:spChg chg="add mod ord">
          <ac:chgData name="Kshitij Srivastava" userId="9ca786a045148134" providerId="Windows Live" clId="Web-{FDF99FCC-8124-4970-BB67-6405CFA8166C}" dt="2021-05-31T11:10:49.229" v="433"/>
          <ac:spMkLst>
            <pc:docMk/>
            <pc:sldMk cId="3354036820" sldId="307"/>
            <ac:spMk id="13" creationId="{88396B9E-8D7F-49E3-B15A-59E8CF7A1258}"/>
          </ac:spMkLst>
        </pc:spChg>
        <pc:spChg chg="mod">
          <ac:chgData name="Kshitij Srivastava" userId="9ca786a045148134" providerId="Windows Live" clId="Web-{FDF99FCC-8124-4970-BB67-6405CFA8166C}" dt="2021-05-31T10:36:17.625" v="168" actId="14100"/>
          <ac:spMkLst>
            <pc:docMk/>
            <pc:sldMk cId="3354036820" sldId="307"/>
            <ac:spMk id="15" creationId="{7CF58E39-76B7-4B86-9CA8-C63E41D8FDFB}"/>
          </ac:spMkLst>
        </pc:spChg>
        <pc:cxnChg chg="del">
          <ac:chgData name="Kshitij Srivastava" userId="9ca786a045148134" providerId="Windows Live" clId="Web-{FDF99FCC-8124-4970-BB67-6405CFA8166C}" dt="2021-05-31T11:09:46.056" v="418"/>
          <ac:cxnSpMkLst>
            <pc:docMk/>
            <pc:sldMk cId="3354036820" sldId="307"/>
            <ac:cxnSpMk id="9" creationId="{6A7F8606-5344-4469-B5A2-62F7AC8AEB08}"/>
          </ac:cxnSpMkLst>
        </pc:cxnChg>
        <pc:cxnChg chg="del">
          <ac:chgData name="Kshitij Srivastava" userId="9ca786a045148134" providerId="Windows Live" clId="Web-{FDF99FCC-8124-4970-BB67-6405CFA8166C}" dt="2021-05-31T11:09:48.619" v="420"/>
          <ac:cxnSpMkLst>
            <pc:docMk/>
            <pc:sldMk cId="3354036820" sldId="307"/>
            <ac:cxnSpMk id="10" creationId="{FA69BF3F-AC54-496B-9864-833CA8BD2BD0}"/>
          </ac:cxnSpMkLst>
        </pc:cxnChg>
        <pc:cxnChg chg="del">
          <ac:chgData name="Kshitij Srivastava" userId="9ca786a045148134" providerId="Windows Live" clId="Web-{FDF99FCC-8124-4970-BB67-6405CFA8166C}" dt="2021-05-31T11:09:47.603" v="419"/>
          <ac:cxnSpMkLst>
            <pc:docMk/>
            <pc:sldMk cId="3354036820" sldId="307"/>
            <ac:cxnSpMk id="11" creationId="{0441B557-7299-41D3-944A-7C83DDDE3321}"/>
          </ac:cxnSpMkLst>
        </pc:cxnChg>
        <pc:cxnChg chg="del">
          <ac:chgData name="Kshitij Srivastava" userId="9ca786a045148134" providerId="Windows Live" clId="Web-{FDF99FCC-8124-4970-BB67-6405CFA8166C}" dt="2021-05-31T11:09:50.385" v="421"/>
          <ac:cxnSpMkLst>
            <pc:docMk/>
            <pc:sldMk cId="3354036820" sldId="307"/>
            <ac:cxnSpMk id="12" creationId="{B25FD4E2-14E4-4EAB-A4CC-B2FE5C589E7A}"/>
          </ac:cxnSpMkLst>
        </pc:cxnChg>
      </pc:sldChg>
      <pc:sldChg chg="modSp">
        <pc:chgData name="Kshitij Srivastava" userId="9ca786a045148134" providerId="Windows Live" clId="Web-{FDF99FCC-8124-4970-BB67-6405CFA8166C}" dt="2021-05-31T11:34:51.263" v="495" actId="1076"/>
        <pc:sldMkLst>
          <pc:docMk/>
          <pc:sldMk cId="71478827" sldId="364"/>
        </pc:sldMkLst>
        <pc:picChg chg="mod">
          <ac:chgData name="Kshitij Srivastava" userId="9ca786a045148134" providerId="Windows Live" clId="Web-{FDF99FCC-8124-4970-BB67-6405CFA8166C}" dt="2021-05-31T11:34:51.263" v="495" actId="1076"/>
          <ac:picMkLst>
            <pc:docMk/>
            <pc:sldMk cId="71478827" sldId="364"/>
            <ac:picMk id="11" creationId="{49AC1D4E-82E2-48A1-8593-A8B86B7E5ACA}"/>
          </ac:picMkLst>
        </pc:picChg>
      </pc:sldChg>
      <pc:sldChg chg="addSp delSp modSp new mod setBg modClrScheme chgLayout">
        <pc:chgData name="Kshitij Srivastava" userId="9ca786a045148134" providerId="Windows Live" clId="Web-{FDF99FCC-8124-4970-BB67-6405CFA8166C}" dt="2021-05-31T10:22:21.380" v="19"/>
        <pc:sldMkLst>
          <pc:docMk/>
          <pc:sldMk cId="42486689" sldId="505"/>
        </pc:sldMkLst>
        <pc:spChg chg="add mod">
          <ac:chgData name="Kshitij Srivastava" userId="9ca786a045148134" providerId="Windows Live" clId="Web-{FDF99FCC-8124-4970-BB67-6405CFA8166C}" dt="2021-05-31T10:22:21.380" v="19"/>
          <ac:spMkLst>
            <pc:docMk/>
            <pc:sldMk cId="42486689" sldId="505"/>
            <ac:spMk id="2" creationId="{48DB48A3-43B7-4784-9156-AA2EA43EB0BC}"/>
          </ac:spMkLst>
        </pc:spChg>
        <pc:spChg chg="add del mod">
          <ac:chgData name="Kshitij Srivastava" userId="9ca786a045148134" providerId="Windows Live" clId="Web-{FDF99FCC-8124-4970-BB67-6405CFA8166C}" dt="2021-05-31T10:22:21.380" v="19"/>
          <ac:spMkLst>
            <pc:docMk/>
            <pc:sldMk cId="42486689" sldId="505"/>
            <ac:spMk id="3" creationId="{D7E587D9-8058-49D8-8F23-CA4A1CF511AD}"/>
          </ac:spMkLst>
        </pc:spChg>
        <pc:spChg chg="add">
          <ac:chgData name="Kshitij Srivastava" userId="9ca786a045148134" providerId="Windows Live" clId="Web-{FDF99FCC-8124-4970-BB67-6405CFA8166C}" dt="2021-05-31T10:22:21.380" v="19"/>
          <ac:spMkLst>
            <pc:docMk/>
            <pc:sldMk cId="42486689" sldId="505"/>
            <ac:spMk id="6" creationId="{25C8D2C1-DA83-420D-9635-D52CE066B5DA}"/>
          </ac:spMkLst>
        </pc:spChg>
        <pc:spChg chg="add">
          <ac:chgData name="Kshitij Srivastava" userId="9ca786a045148134" providerId="Windows Live" clId="Web-{FDF99FCC-8124-4970-BB67-6405CFA8166C}" dt="2021-05-31T10:22:21.380" v="19"/>
          <ac:spMkLst>
            <pc:docMk/>
            <pc:sldMk cId="42486689" sldId="505"/>
            <ac:spMk id="7" creationId="{434F74C9-6A0B-409E-AD1C-45B58BE91BB8}"/>
          </ac:spMkLst>
        </pc:spChg>
        <pc:spChg chg="add del">
          <ac:chgData name="Kshitij Srivastava" userId="9ca786a045148134" providerId="Windows Live" clId="Web-{FDF99FCC-8124-4970-BB67-6405CFA8166C}" dt="2021-05-31T10:22:21.333" v="18"/>
          <ac:spMkLst>
            <pc:docMk/>
            <pc:sldMk cId="42486689" sldId="505"/>
            <ac:spMk id="9" creationId="{25C8D2C1-DA83-420D-9635-D52CE066B5DA}"/>
          </ac:spMkLst>
        </pc:spChg>
        <pc:spChg chg="add">
          <ac:chgData name="Kshitij Srivastava" userId="9ca786a045148134" providerId="Windows Live" clId="Web-{FDF99FCC-8124-4970-BB67-6405CFA8166C}" dt="2021-05-31T10:22:21.380" v="19"/>
          <ac:spMkLst>
            <pc:docMk/>
            <pc:sldMk cId="42486689" sldId="505"/>
            <ac:spMk id="10" creationId="{A9286AD2-18A9-4868-A4E3-7A2097A20810}"/>
          </ac:spMkLst>
        </pc:spChg>
        <pc:spChg chg="add del">
          <ac:chgData name="Kshitij Srivastava" userId="9ca786a045148134" providerId="Windows Live" clId="Web-{FDF99FCC-8124-4970-BB67-6405CFA8166C}" dt="2021-05-31T10:22:21.333" v="18"/>
          <ac:spMkLst>
            <pc:docMk/>
            <pc:sldMk cId="42486689" sldId="505"/>
            <ac:spMk id="11" creationId="{434F74C9-6A0B-409E-AD1C-45B58BE91BB8}"/>
          </ac:spMkLst>
        </pc:spChg>
        <pc:spChg chg="add del">
          <ac:chgData name="Kshitij Srivastava" userId="9ca786a045148134" providerId="Windows Live" clId="Web-{FDF99FCC-8124-4970-BB67-6405CFA8166C}" dt="2021-05-31T10:22:21.333" v="18"/>
          <ac:spMkLst>
            <pc:docMk/>
            <pc:sldMk cId="42486689" sldId="505"/>
            <ac:spMk id="15" creationId="{B76D919A-FC3E-4B4E-BAF0-ED6CFB8DC4AE}"/>
          </ac:spMkLst>
        </pc:spChg>
        <pc:spChg chg="add del">
          <ac:chgData name="Kshitij Srivastava" userId="9ca786a045148134" providerId="Windows Live" clId="Web-{FDF99FCC-8124-4970-BB67-6405CFA8166C}" dt="2021-05-31T10:22:21.333" v="18"/>
          <ac:spMkLst>
            <pc:docMk/>
            <pc:sldMk cId="42486689" sldId="505"/>
            <ac:spMk id="17" creationId="{8F66ACBD-1C82-4782-AA7C-05504DD7DE77}"/>
          </ac:spMkLst>
        </pc:spChg>
        <pc:picChg chg="add del">
          <ac:chgData name="Kshitij Srivastava" userId="9ca786a045148134" providerId="Windows Live" clId="Web-{FDF99FCC-8124-4970-BB67-6405CFA8166C}" dt="2021-05-31T10:22:21.333" v="18"/>
          <ac:picMkLst>
            <pc:docMk/>
            <pc:sldMk cId="42486689" sldId="505"/>
            <ac:picMk id="5" creationId="{25F0BA6D-9DCC-4522-9176-B12FF3C4EB15}"/>
          </ac:picMkLst>
        </pc:picChg>
        <pc:picChg chg="add">
          <ac:chgData name="Kshitij Srivastava" userId="9ca786a045148134" providerId="Windows Live" clId="Web-{FDF99FCC-8124-4970-BB67-6405CFA8166C}" dt="2021-05-31T10:22:21.380" v="19"/>
          <ac:picMkLst>
            <pc:docMk/>
            <pc:sldMk cId="42486689" sldId="505"/>
            <ac:picMk id="12" creationId="{450D43FB-2561-4CF3-A8E3-FA749E44C6A5}"/>
          </ac:picMkLst>
        </pc:picChg>
        <pc:cxnChg chg="add">
          <ac:chgData name="Kshitij Srivastava" userId="9ca786a045148134" providerId="Windows Live" clId="Web-{FDF99FCC-8124-4970-BB67-6405CFA8166C}" dt="2021-05-31T10:22:21.380" v="19"/>
          <ac:cxnSpMkLst>
            <pc:docMk/>
            <pc:sldMk cId="42486689" sldId="505"/>
            <ac:cxnSpMk id="8" creationId="{F5486A9D-1265-4B57-91E6-68E666B978BC}"/>
          </ac:cxnSpMkLst>
        </pc:cxnChg>
        <pc:cxnChg chg="add del">
          <ac:chgData name="Kshitij Srivastava" userId="9ca786a045148134" providerId="Windows Live" clId="Web-{FDF99FCC-8124-4970-BB67-6405CFA8166C}" dt="2021-05-31T10:22:21.333" v="18"/>
          <ac:cxnSpMkLst>
            <pc:docMk/>
            <pc:sldMk cId="42486689" sldId="505"/>
            <ac:cxnSpMk id="13" creationId="{F5486A9D-1265-4B57-91E6-68E666B978BC}"/>
          </ac:cxnSpMkLst>
        </pc:cxnChg>
        <pc:cxnChg chg="add">
          <ac:chgData name="Kshitij Srivastava" userId="9ca786a045148134" providerId="Windows Live" clId="Web-{FDF99FCC-8124-4970-BB67-6405CFA8166C}" dt="2021-05-31T10:22:21.380" v="19"/>
          <ac:cxnSpMkLst>
            <pc:docMk/>
            <pc:sldMk cId="42486689" sldId="505"/>
            <ac:cxnSpMk id="14" creationId="{E7A7CD63-7EC3-44F3-95D0-595C4019FF24}"/>
          </ac:cxnSpMkLst>
        </pc:cxnChg>
      </pc:sldChg>
      <pc:sldChg chg="addSp delSp modSp new del">
        <pc:chgData name="Kshitij Srivastava" userId="9ca786a045148134" providerId="Windows Live" clId="Web-{FDF99FCC-8124-4970-BB67-6405CFA8166C}" dt="2021-05-31T10:58:13.063" v="408"/>
        <pc:sldMkLst>
          <pc:docMk/>
          <pc:sldMk cId="2300767565" sldId="506"/>
        </pc:sldMkLst>
        <pc:spChg chg="mod">
          <ac:chgData name="Kshitij Srivastava" userId="9ca786a045148134" providerId="Windows Live" clId="Web-{FDF99FCC-8124-4970-BB67-6405CFA8166C}" dt="2021-05-31T10:24:39.647" v="68" actId="20577"/>
          <ac:spMkLst>
            <pc:docMk/>
            <pc:sldMk cId="2300767565" sldId="506"/>
            <ac:spMk id="2" creationId="{4165E1ED-FE1B-4734-B90E-276274268522}"/>
          </ac:spMkLst>
        </pc:spChg>
        <pc:spChg chg="del">
          <ac:chgData name="Kshitij Srivastava" userId="9ca786a045148134" providerId="Windows Live" clId="Web-{FDF99FCC-8124-4970-BB67-6405CFA8166C}" dt="2021-05-31T10:23:03.521" v="21"/>
          <ac:spMkLst>
            <pc:docMk/>
            <pc:sldMk cId="2300767565" sldId="506"/>
            <ac:spMk id="3" creationId="{3FF6192E-33A1-417F-B77D-250C42EAD75A}"/>
          </ac:spMkLst>
        </pc:spChg>
        <pc:spChg chg="add mod">
          <ac:chgData name="Kshitij Srivastava" userId="9ca786a045148134" providerId="Windows Live" clId="Web-{FDF99FCC-8124-4970-BB67-6405CFA8166C}" dt="2021-05-31T10:27:00.743" v="75" actId="1076"/>
          <ac:spMkLst>
            <pc:docMk/>
            <pc:sldMk cId="2300767565" sldId="506"/>
            <ac:spMk id="5" creationId="{CA255FAF-9406-4D49-85DA-A76E1F27AA39}"/>
          </ac:spMkLst>
        </pc:spChg>
        <pc:spChg chg="add mod">
          <ac:chgData name="Kshitij Srivastava" userId="9ca786a045148134" providerId="Windows Live" clId="Web-{FDF99FCC-8124-4970-BB67-6405CFA8166C}" dt="2021-05-31T10:27:00.774" v="78" actId="1076"/>
          <ac:spMkLst>
            <pc:docMk/>
            <pc:sldMk cId="2300767565" sldId="506"/>
            <ac:spMk id="11" creationId="{794C1EBB-E50D-40B8-9D20-7367CA5B5A3E}"/>
          </ac:spMkLst>
        </pc:spChg>
        <pc:spChg chg="add del mod">
          <ac:chgData name="Kshitij Srivastava" userId="9ca786a045148134" providerId="Windows Live" clId="Web-{FDF99FCC-8124-4970-BB67-6405CFA8166C}" dt="2021-05-31T10:27:11.618" v="86"/>
          <ac:spMkLst>
            <pc:docMk/>
            <pc:sldMk cId="2300767565" sldId="506"/>
            <ac:spMk id="17" creationId="{17A96381-86A8-4B14-A44D-F3DCD138DF05}"/>
          </ac:spMkLst>
        </pc:spChg>
        <pc:spChg chg="add mod">
          <ac:chgData name="Kshitij Srivastava" userId="9ca786a045148134" providerId="Windows Live" clId="Web-{FDF99FCC-8124-4970-BB67-6405CFA8166C}" dt="2021-05-31T10:27:17.540" v="89" actId="1076"/>
          <ac:spMkLst>
            <pc:docMk/>
            <pc:sldMk cId="2300767565" sldId="506"/>
            <ac:spMk id="19" creationId="{739EFBD8-57F9-4A53-BEF3-7A7E8784DDB7}"/>
          </ac:spMkLst>
        </pc:spChg>
        <pc:spChg chg="add mod">
          <ac:chgData name="Kshitij Srivastava" userId="9ca786a045148134" providerId="Windows Live" clId="Web-{FDF99FCC-8124-4970-BB67-6405CFA8166C}" dt="2021-05-31T10:31:25.793" v="114" actId="20577"/>
          <ac:spMkLst>
            <pc:docMk/>
            <pc:sldMk cId="2300767565" sldId="506"/>
            <ac:spMk id="21" creationId="{9D39ED4D-C913-40DF-A9C3-42F97F0B1AFD}"/>
          </ac:spMkLst>
        </pc:spChg>
        <pc:spChg chg="add mod">
          <ac:chgData name="Kshitij Srivastava" userId="9ca786a045148134" providerId="Windows Live" clId="Web-{FDF99FCC-8124-4970-BB67-6405CFA8166C}" dt="2021-05-31T10:27:00.805" v="84" actId="1076"/>
          <ac:spMkLst>
            <pc:docMk/>
            <pc:sldMk cId="2300767565" sldId="506"/>
            <ac:spMk id="23" creationId="{F039D33C-583A-4843-8518-742A5ECF40E0}"/>
          </ac:spMkLst>
        </pc:spChg>
        <pc:spChg chg="add mod">
          <ac:chgData name="Kshitij Srivastava" userId="9ca786a045148134" providerId="Windows Live" clId="Web-{FDF99FCC-8124-4970-BB67-6405CFA8166C}" dt="2021-05-31T10:27:00.821" v="85" actId="1076"/>
          <ac:spMkLst>
            <pc:docMk/>
            <pc:sldMk cId="2300767565" sldId="506"/>
            <ac:spMk id="25" creationId="{5A43D5BE-4523-40B7-AFB6-F2B75CAB9D18}"/>
          </ac:spMkLst>
        </pc:spChg>
        <pc:cxnChg chg="add mod">
          <ac:chgData name="Kshitij Srivastava" userId="9ca786a045148134" providerId="Windows Live" clId="Web-{FDF99FCC-8124-4970-BB67-6405CFA8166C}" dt="2021-05-31T10:27:00.758" v="76" actId="1076"/>
          <ac:cxnSpMkLst>
            <pc:docMk/>
            <pc:sldMk cId="2300767565" sldId="506"/>
            <ac:cxnSpMk id="7" creationId="{37F0A0E1-08FF-4118-832E-AD0D95A6A475}"/>
          </ac:cxnSpMkLst>
        </pc:cxnChg>
        <pc:cxnChg chg="add mod">
          <ac:chgData name="Kshitij Srivastava" userId="9ca786a045148134" providerId="Windows Live" clId="Web-{FDF99FCC-8124-4970-BB67-6405CFA8166C}" dt="2021-05-31T10:27:00.758" v="77" actId="1076"/>
          <ac:cxnSpMkLst>
            <pc:docMk/>
            <pc:sldMk cId="2300767565" sldId="506"/>
            <ac:cxnSpMk id="9" creationId="{9C41ED2C-29AF-4329-9780-839C20E756D2}"/>
          </ac:cxnSpMkLst>
        </pc:cxnChg>
        <pc:cxnChg chg="add del mod">
          <ac:chgData name="Kshitij Srivastava" userId="9ca786a045148134" providerId="Windows Live" clId="Web-{FDF99FCC-8124-4970-BB67-6405CFA8166C}" dt="2021-05-31T10:27:12.540" v="87"/>
          <ac:cxnSpMkLst>
            <pc:docMk/>
            <pc:sldMk cId="2300767565" sldId="506"/>
            <ac:cxnSpMk id="13" creationId="{19D456DD-F8D9-424A-9EE1-FA68D35DA1F8}"/>
          </ac:cxnSpMkLst>
        </pc:cxnChg>
        <pc:cxnChg chg="add mod">
          <ac:chgData name="Kshitij Srivastava" userId="9ca786a045148134" providerId="Windows Live" clId="Web-{FDF99FCC-8124-4970-BB67-6405CFA8166C}" dt="2021-05-31T10:27:00.774" v="80" actId="1076"/>
          <ac:cxnSpMkLst>
            <pc:docMk/>
            <pc:sldMk cId="2300767565" sldId="506"/>
            <ac:cxnSpMk id="15" creationId="{7A5B9196-9B95-450C-8A47-FB8F663F6A29}"/>
          </ac:cxnSpMkLst>
        </pc:cxnChg>
        <pc:cxnChg chg="add del mod">
          <ac:chgData name="Kshitij Srivastava" userId="9ca786a045148134" providerId="Windows Live" clId="Web-{FDF99FCC-8124-4970-BB67-6405CFA8166C}" dt="2021-05-31T10:26:49.805" v="74"/>
          <ac:cxnSpMkLst>
            <pc:docMk/>
            <pc:sldMk cId="2300767565" sldId="506"/>
            <ac:cxnSpMk id="26" creationId="{5C2DAE65-6601-4081-9817-1281A9221764}"/>
          </ac:cxnSpMkLst>
        </pc:cxnChg>
      </pc:sldChg>
      <pc:sldChg chg="modSp new">
        <pc:chgData name="Kshitij Srivastava" userId="9ca786a045148134" providerId="Windows Live" clId="Web-{FDF99FCC-8124-4970-BB67-6405CFA8166C}" dt="2021-05-31T10:24:21.866" v="67" actId="20577"/>
        <pc:sldMkLst>
          <pc:docMk/>
          <pc:sldMk cId="2319872030" sldId="507"/>
        </pc:sldMkLst>
        <pc:spChg chg="mod">
          <ac:chgData name="Kshitij Srivastava" userId="9ca786a045148134" providerId="Windows Live" clId="Web-{FDF99FCC-8124-4970-BB67-6405CFA8166C}" dt="2021-05-31T10:24:21.866" v="67" actId="20577"/>
          <ac:spMkLst>
            <pc:docMk/>
            <pc:sldMk cId="2319872030" sldId="507"/>
            <ac:spMk id="2" creationId="{B1E98CD2-CCC0-46A1-94E3-682A10DE469C}"/>
          </ac:spMkLst>
        </pc:spChg>
      </pc:sldChg>
      <pc:sldChg chg="add ord replId">
        <pc:chgData name="Kshitij Srivastava" userId="9ca786a045148134" providerId="Windows Live" clId="Web-{FDF99FCC-8124-4970-BB67-6405CFA8166C}" dt="2021-05-31T10:29:11.369" v="108"/>
        <pc:sldMkLst>
          <pc:docMk/>
          <pc:sldMk cId="515858294" sldId="508"/>
        </pc:sldMkLst>
      </pc:sldChg>
      <pc:sldChg chg="addSp delSp modSp add replId delAnim modAnim">
        <pc:chgData name="Kshitij Srivastava" userId="9ca786a045148134" providerId="Windows Live" clId="Web-{FDF99FCC-8124-4970-BB67-6405CFA8166C}" dt="2021-05-31T11:16:37.718" v="491" actId="20577"/>
        <pc:sldMkLst>
          <pc:docMk/>
          <pc:sldMk cId="2718432009" sldId="509"/>
        </pc:sldMkLst>
        <pc:spChg chg="mod">
          <ac:chgData name="Kshitij Srivastava" userId="9ca786a045148134" providerId="Windows Live" clId="Web-{FDF99FCC-8124-4970-BB67-6405CFA8166C}" dt="2021-05-31T11:16:37.718" v="491" actId="20577"/>
          <ac:spMkLst>
            <pc:docMk/>
            <pc:sldMk cId="2718432009" sldId="509"/>
            <ac:spMk id="14" creationId="{2797707D-AC51-4A0F-AFDE-B3A321CF0BDE}"/>
          </ac:spMkLst>
        </pc:spChg>
        <pc:spChg chg="mod">
          <ac:chgData name="Kshitij Srivastava" userId="9ca786a045148134" providerId="Windows Live" clId="Web-{FDF99FCC-8124-4970-BB67-6405CFA8166C}" dt="2021-05-31T11:13:35.325" v="459" actId="1076"/>
          <ac:spMkLst>
            <pc:docMk/>
            <pc:sldMk cId="2718432009" sldId="509"/>
            <ac:spMk id="16" creationId="{D2579FA3-8662-452C-A507-3206D818F7DC}"/>
          </ac:spMkLst>
        </pc:spChg>
        <pc:spChg chg="mod">
          <ac:chgData name="Kshitij Srivastava" userId="9ca786a045148134" providerId="Windows Live" clId="Web-{FDF99FCC-8124-4970-BB67-6405CFA8166C}" dt="2021-05-31T11:13:35.372" v="462" actId="1076"/>
          <ac:spMkLst>
            <pc:docMk/>
            <pc:sldMk cId="2718432009" sldId="509"/>
            <ac:spMk id="19" creationId="{E805890E-0FB8-4635-9F44-B1889E9021B1}"/>
          </ac:spMkLst>
        </pc:spChg>
        <pc:spChg chg="mod">
          <ac:chgData name="Kshitij Srivastava" userId="9ca786a045148134" providerId="Windows Live" clId="Web-{FDF99FCC-8124-4970-BB67-6405CFA8166C}" dt="2021-05-31T11:13:35.403" v="464" actId="1076"/>
          <ac:spMkLst>
            <pc:docMk/>
            <pc:sldMk cId="2718432009" sldId="509"/>
            <ac:spMk id="23" creationId="{BF242814-E461-48E7-8D58-F53C88E92494}"/>
          </ac:spMkLst>
        </pc:spChg>
        <pc:spChg chg="mod">
          <ac:chgData name="Kshitij Srivastava" userId="9ca786a045148134" providerId="Windows Live" clId="Web-{FDF99FCC-8124-4970-BB67-6405CFA8166C}" dt="2021-05-31T11:16:30.421" v="490" actId="20577"/>
          <ac:spMkLst>
            <pc:docMk/>
            <pc:sldMk cId="2718432009" sldId="509"/>
            <ac:spMk id="24" creationId="{1F9A81B1-324A-4404-B510-24AC021035F7}"/>
          </ac:spMkLst>
        </pc:spChg>
        <pc:spChg chg="mod">
          <ac:chgData name="Kshitij Srivastava" userId="9ca786a045148134" providerId="Windows Live" clId="Web-{FDF99FCC-8124-4970-BB67-6405CFA8166C}" dt="2021-05-31T11:16:24.155" v="489" actId="20577"/>
          <ac:spMkLst>
            <pc:docMk/>
            <pc:sldMk cId="2718432009" sldId="509"/>
            <ac:spMk id="25" creationId="{97E46798-C149-4E00-B3CE-9B536EF9B73C}"/>
          </ac:spMkLst>
        </pc:spChg>
        <pc:spChg chg="mod">
          <ac:chgData name="Kshitij Srivastava" userId="9ca786a045148134" providerId="Windows Live" clId="Web-{FDF99FCC-8124-4970-BB67-6405CFA8166C}" dt="2021-05-31T11:15:21.217" v="479"/>
          <ac:spMkLst>
            <pc:docMk/>
            <pc:sldMk cId="2718432009" sldId="509"/>
            <ac:spMk id="26" creationId="{4F9BD52B-2955-40AB-AAC6-E6F2AA649521}"/>
          </ac:spMkLst>
        </pc:spChg>
        <pc:spChg chg="mod">
          <ac:chgData name="Kshitij Srivastava" userId="9ca786a045148134" providerId="Windows Live" clId="Web-{FDF99FCC-8124-4970-BB67-6405CFA8166C}" dt="2021-05-31T11:16:15.389" v="487" actId="20577"/>
          <ac:spMkLst>
            <pc:docMk/>
            <pc:sldMk cId="2718432009" sldId="509"/>
            <ac:spMk id="35" creationId="{69DF5389-EF98-46A8-A0D9-83D0EBE2A79C}"/>
          </ac:spMkLst>
        </pc:spChg>
        <pc:cxnChg chg="add">
          <ac:chgData name="Kshitij Srivastava" userId="9ca786a045148134" providerId="Windows Live" clId="Web-{FDF99FCC-8124-4970-BB67-6405CFA8166C}" dt="2021-05-31T11:13:18.122" v="456"/>
          <ac:cxnSpMkLst>
            <pc:docMk/>
            <pc:sldMk cId="2718432009" sldId="509"/>
            <ac:cxnSpMk id="7" creationId="{3C12255E-D60A-4BFA-BE83-06B4C0906806}"/>
          </ac:cxnSpMkLst>
        </pc:cxnChg>
        <pc:cxnChg chg="add mod">
          <ac:chgData name="Kshitij Srivastava" userId="9ca786a045148134" providerId="Windows Live" clId="Web-{FDF99FCC-8124-4970-BB67-6405CFA8166C}" dt="2021-05-31T11:13:23.450" v="458" actId="1076"/>
          <ac:cxnSpMkLst>
            <pc:docMk/>
            <pc:sldMk cId="2718432009" sldId="509"/>
            <ac:cxnSpMk id="8" creationId="{C1686E2E-F921-4787-882F-211A45C8C675}"/>
          </ac:cxnSpMkLst>
        </pc:cxnChg>
        <pc:cxnChg chg="mod">
          <ac:chgData name="Kshitij Srivastava" userId="9ca786a045148134" providerId="Windows Live" clId="Web-{FDF99FCC-8124-4970-BB67-6405CFA8166C}" dt="2021-05-31T11:13:35.341" v="460" actId="1076"/>
          <ac:cxnSpMkLst>
            <pc:docMk/>
            <pc:sldMk cId="2718432009" sldId="509"/>
            <ac:cxnSpMk id="17" creationId="{D8073A9B-08B3-4535-B05C-00B67ABEAC67}"/>
          </ac:cxnSpMkLst>
        </pc:cxnChg>
        <pc:cxnChg chg="mod">
          <ac:chgData name="Kshitij Srivastava" userId="9ca786a045148134" providerId="Windows Live" clId="Web-{FDF99FCC-8124-4970-BB67-6405CFA8166C}" dt="2021-05-31T11:13:35.356" v="461" actId="1076"/>
          <ac:cxnSpMkLst>
            <pc:docMk/>
            <pc:sldMk cId="2718432009" sldId="509"/>
            <ac:cxnSpMk id="18" creationId="{259A73CA-AFFC-4AC9-B6A2-F87A4646FEA8}"/>
          </ac:cxnSpMkLst>
        </pc:cxnChg>
        <pc:cxnChg chg="mod">
          <ac:chgData name="Kshitij Srivastava" userId="9ca786a045148134" providerId="Windows Live" clId="Web-{FDF99FCC-8124-4970-BB67-6405CFA8166C}" dt="2021-05-31T11:13:35.387" v="463" actId="1076"/>
          <ac:cxnSpMkLst>
            <pc:docMk/>
            <pc:sldMk cId="2718432009" sldId="509"/>
            <ac:cxnSpMk id="21" creationId="{FD1BA043-892E-453C-B313-0DE6CAB4FC0D}"/>
          </ac:cxnSpMkLst>
        </pc:cxnChg>
        <pc:cxnChg chg="del mod">
          <ac:chgData name="Kshitij Srivastava" userId="9ca786a045148134" providerId="Windows Live" clId="Web-{FDF99FCC-8124-4970-BB67-6405CFA8166C}" dt="2021-05-31T11:13:07.856" v="452"/>
          <ac:cxnSpMkLst>
            <pc:docMk/>
            <pc:sldMk cId="2718432009" sldId="509"/>
            <ac:cxnSpMk id="37" creationId="{756EDCD7-7A73-49D6-8B08-E40C12D0EE39}"/>
          </ac:cxnSpMkLst>
        </pc:cxnChg>
        <pc:cxnChg chg="del">
          <ac:chgData name="Kshitij Srivastava" userId="9ca786a045148134" providerId="Windows Live" clId="Web-{FDF99FCC-8124-4970-BB67-6405CFA8166C}" dt="2021-05-31T11:13:10.309" v="453"/>
          <ac:cxnSpMkLst>
            <pc:docMk/>
            <pc:sldMk cId="2718432009" sldId="509"/>
            <ac:cxnSpMk id="38" creationId="{A8C45A41-4166-4274-829D-DF876DEE586D}"/>
          </ac:cxnSpMkLst>
        </pc:cxnChg>
      </pc:sldChg>
      <pc:sldChg chg="add replId">
        <pc:chgData name="Kshitij Srivastava" userId="9ca786a045148134" providerId="Windows Live" clId="Web-{FDF99FCC-8124-4970-BB67-6405CFA8166C}" dt="2021-05-31T10:58:09.923" v="407"/>
        <pc:sldMkLst>
          <pc:docMk/>
          <pc:sldMk cId="32185655" sldId="510"/>
        </pc:sldMkLst>
      </pc:sldChg>
    </pc:docChg>
  </pc:docChgLst>
  <pc:docChgLst>
    <pc:chgData name="Kshitij Srivastava" userId="9ca786a045148134" providerId="Windows Live" clId="Web-{DE1D47D1-CFEE-4885-816C-4560A9456415}"/>
    <pc:docChg chg="modSld">
      <pc:chgData name="Kshitij Srivastava" userId="9ca786a045148134" providerId="Windows Live" clId="Web-{DE1D47D1-CFEE-4885-816C-4560A9456415}" dt="2021-06-09T10:53:54.181" v="77" actId="20577"/>
      <pc:docMkLst>
        <pc:docMk/>
      </pc:docMkLst>
      <pc:sldChg chg="modSp">
        <pc:chgData name="Kshitij Srivastava" userId="9ca786a045148134" providerId="Windows Live" clId="Web-{DE1D47D1-CFEE-4885-816C-4560A9456415}" dt="2021-06-09T10:53:54.181" v="77" actId="20577"/>
        <pc:sldMkLst>
          <pc:docMk/>
          <pc:sldMk cId="603929501" sldId="569"/>
        </pc:sldMkLst>
        <pc:spChg chg="mod">
          <ac:chgData name="Kshitij Srivastava" userId="9ca786a045148134" providerId="Windows Live" clId="Web-{DE1D47D1-CFEE-4885-816C-4560A9456415}" dt="2021-06-09T10:53:54.181" v="77" actId="20577"/>
          <ac:spMkLst>
            <pc:docMk/>
            <pc:sldMk cId="603929501" sldId="569"/>
            <ac:spMk id="2" creationId="{4E4238C6-56FE-40FF-8C4A-B73D7D86AA6D}"/>
          </ac:spMkLst>
        </pc:spChg>
      </pc:sldChg>
      <pc:sldChg chg="addSp modSp">
        <pc:chgData name="Kshitij Srivastava" userId="9ca786a045148134" providerId="Windows Live" clId="Web-{DE1D47D1-CFEE-4885-816C-4560A9456415}" dt="2021-06-09T10:50:56.614" v="59" actId="1076"/>
        <pc:sldMkLst>
          <pc:docMk/>
          <pc:sldMk cId="3969604402" sldId="583"/>
        </pc:sldMkLst>
        <pc:spChg chg="add mod">
          <ac:chgData name="Kshitij Srivastava" userId="9ca786a045148134" providerId="Windows Live" clId="Web-{DE1D47D1-CFEE-4885-816C-4560A9456415}" dt="2021-06-09T10:50:56.614" v="59" actId="1076"/>
          <ac:spMkLst>
            <pc:docMk/>
            <pc:sldMk cId="3969604402" sldId="583"/>
            <ac:spMk id="3" creationId="{5EF547D6-2248-48B8-86A4-0909FC57B36A}"/>
          </ac:spMkLst>
        </pc:spChg>
      </pc:sldChg>
    </pc:docChg>
  </pc:docChgLst>
  <pc:docChgLst>
    <pc:chgData name="Kshitij Srivastava" userId="9ca786a045148134" providerId="Windows Live" clId="Web-{236F1606-DCCD-4311-9D3C-C53A4C6BA85A}"/>
    <pc:docChg chg="addSld modSld">
      <pc:chgData name="Kshitij Srivastava" userId="9ca786a045148134" providerId="Windows Live" clId="Web-{236F1606-DCCD-4311-9D3C-C53A4C6BA85A}" dt="2021-07-15T12:44:35.183" v="193" actId="1076"/>
      <pc:docMkLst>
        <pc:docMk/>
      </pc:docMkLst>
      <pc:sldChg chg="modSp">
        <pc:chgData name="Kshitij Srivastava" userId="9ca786a045148134" providerId="Windows Live" clId="Web-{236F1606-DCCD-4311-9D3C-C53A4C6BA85A}" dt="2021-07-15T12:31:20.965" v="16" actId="1076"/>
        <pc:sldMkLst>
          <pc:docMk/>
          <pc:sldMk cId="1529215684" sldId="745"/>
        </pc:sldMkLst>
        <pc:spChg chg="mod">
          <ac:chgData name="Kshitij Srivastava" userId="9ca786a045148134" providerId="Windows Live" clId="Web-{236F1606-DCCD-4311-9D3C-C53A4C6BA85A}" dt="2021-07-15T12:31:20.965" v="16" actId="1076"/>
          <ac:spMkLst>
            <pc:docMk/>
            <pc:sldMk cId="1529215684" sldId="745"/>
            <ac:spMk id="6" creationId="{F1CA48A0-E63A-4C09-A2D6-160088A052EC}"/>
          </ac:spMkLst>
        </pc:spChg>
      </pc:sldChg>
      <pc:sldChg chg="modSp">
        <pc:chgData name="Kshitij Srivastava" userId="9ca786a045148134" providerId="Windows Live" clId="Web-{236F1606-DCCD-4311-9D3C-C53A4C6BA85A}" dt="2021-07-15T12:43:45.822" v="182" actId="20577"/>
        <pc:sldMkLst>
          <pc:docMk/>
          <pc:sldMk cId="2306503477" sldId="782"/>
        </pc:sldMkLst>
        <pc:spChg chg="mod">
          <ac:chgData name="Kshitij Srivastava" userId="9ca786a045148134" providerId="Windows Live" clId="Web-{236F1606-DCCD-4311-9D3C-C53A4C6BA85A}" dt="2021-07-15T12:43:45.822" v="182" actId="20577"/>
          <ac:spMkLst>
            <pc:docMk/>
            <pc:sldMk cId="2306503477" sldId="782"/>
            <ac:spMk id="3" creationId="{B8EF3109-659C-4002-B63A-E5167DE59A29}"/>
          </ac:spMkLst>
        </pc:spChg>
      </pc:sldChg>
      <pc:sldChg chg="addSp delSp modSp new">
        <pc:chgData name="Kshitij Srivastava" userId="9ca786a045148134" providerId="Windows Live" clId="Web-{236F1606-DCCD-4311-9D3C-C53A4C6BA85A}" dt="2021-07-15T12:38:20.472" v="110"/>
        <pc:sldMkLst>
          <pc:docMk/>
          <pc:sldMk cId="3677022614" sldId="783"/>
        </pc:sldMkLst>
        <pc:spChg chg="mod">
          <ac:chgData name="Kshitij Srivastava" userId="9ca786a045148134" providerId="Windows Live" clId="Web-{236F1606-DCCD-4311-9D3C-C53A4C6BA85A}" dt="2021-07-15T12:31:27.527" v="17" actId="20577"/>
          <ac:spMkLst>
            <pc:docMk/>
            <pc:sldMk cId="3677022614" sldId="783"/>
            <ac:spMk id="2" creationId="{BB1EACE6-D99A-4EED-9EF9-92E7DBFE20BF}"/>
          </ac:spMkLst>
        </pc:spChg>
        <pc:spChg chg="add mod">
          <ac:chgData name="Kshitij Srivastava" userId="9ca786a045148134" providerId="Windows Live" clId="Web-{236F1606-DCCD-4311-9D3C-C53A4C6BA85A}" dt="2021-07-15T12:33:31.076" v="52" actId="14100"/>
          <ac:spMkLst>
            <pc:docMk/>
            <pc:sldMk cId="3677022614" sldId="783"/>
            <ac:spMk id="3" creationId="{64D4D9E1-7305-4C11-9CE5-9AB2FDD3BA62}"/>
          </ac:spMkLst>
        </pc:spChg>
        <pc:spChg chg="add mod">
          <ac:chgData name="Kshitij Srivastava" userId="9ca786a045148134" providerId="Windows Live" clId="Web-{236F1606-DCCD-4311-9D3C-C53A4C6BA85A}" dt="2021-07-15T12:37:29.034" v="76" actId="1076"/>
          <ac:spMkLst>
            <pc:docMk/>
            <pc:sldMk cId="3677022614" sldId="783"/>
            <ac:spMk id="5" creationId="{D397E58A-E5E9-4130-82D3-98DA00156E9E}"/>
          </ac:spMkLst>
        </pc:spChg>
        <pc:spChg chg="add mod">
          <ac:chgData name="Kshitij Srivastava" userId="9ca786a045148134" providerId="Windows Live" clId="Web-{236F1606-DCCD-4311-9D3C-C53A4C6BA85A}" dt="2021-07-15T12:37:58.863" v="104" actId="20577"/>
          <ac:spMkLst>
            <pc:docMk/>
            <pc:sldMk cId="3677022614" sldId="783"/>
            <ac:spMk id="7" creationId="{B0E1159B-3BF9-4EA3-A451-FE8A34564935}"/>
          </ac:spMkLst>
        </pc:spChg>
        <pc:spChg chg="add del">
          <ac:chgData name="Kshitij Srivastava" userId="9ca786a045148134" providerId="Windows Live" clId="Web-{236F1606-DCCD-4311-9D3C-C53A4C6BA85A}" dt="2021-07-15T12:38:20.472" v="110"/>
          <ac:spMkLst>
            <pc:docMk/>
            <pc:sldMk cId="3677022614" sldId="783"/>
            <ac:spMk id="8" creationId="{A789072A-7AD9-4660-9FBF-1DC940D5CFC7}"/>
          </ac:spMkLst>
        </pc:spChg>
        <pc:picChg chg="add mod">
          <ac:chgData name="Kshitij Srivastava" userId="9ca786a045148134" providerId="Windows Live" clId="Web-{236F1606-DCCD-4311-9D3C-C53A4C6BA85A}" dt="2021-07-15T12:37:26.487" v="75" actId="1076"/>
          <ac:picMkLst>
            <pc:docMk/>
            <pc:sldMk cId="3677022614" sldId="783"/>
            <ac:picMk id="4" creationId="{3573A04A-A78B-44AC-9705-913B41CA6505}"/>
          </ac:picMkLst>
        </pc:picChg>
        <pc:picChg chg="add mod">
          <ac:chgData name="Kshitij Srivastava" userId="9ca786a045148134" providerId="Windows Live" clId="Web-{236F1606-DCCD-4311-9D3C-C53A4C6BA85A}" dt="2021-07-15T12:37:29.878" v="77" actId="1076"/>
          <ac:picMkLst>
            <pc:docMk/>
            <pc:sldMk cId="3677022614" sldId="783"/>
            <ac:picMk id="6" creationId="{462D453B-C3B2-4BF7-8EFF-AD03584EA3EF}"/>
          </ac:picMkLst>
        </pc:picChg>
      </pc:sldChg>
      <pc:sldChg chg="addSp modSp new">
        <pc:chgData name="Kshitij Srivastava" userId="9ca786a045148134" providerId="Windows Live" clId="Web-{236F1606-DCCD-4311-9D3C-C53A4C6BA85A}" dt="2021-07-15T12:41:34.460" v="155" actId="20577"/>
        <pc:sldMkLst>
          <pc:docMk/>
          <pc:sldMk cId="115170539" sldId="784"/>
        </pc:sldMkLst>
        <pc:spChg chg="mod">
          <ac:chgData name="Kshitij Srivastava" userId="9ca786a045148134" providerId="Windows Live" clId="Web-{236F1606-DCCD-4311-9D3C-C53A4C6BA85A}" dt="2021-07-15T12:39:44.130" v="133" actId="1076"/>
          <ac:spMkLst>
            <pc:docMk/>
            <pc:sldMk cId="115170539" sldId="784"/>
            <ac:spMk id="2" creationId="{A4FEEC47-4828-4442-8A0D-C6C67F4D43EC}"/>
          </ac:spMkLst>
        </pc:spChg>
        <pc:spChg chg="add mod">
          <ac:chgData name="Kshitij Srivastava" userId="9ca786a045148134" providerId="Windows Live" clId="Web-{236F1606-DCCD-4311-9D3C-C53A4C6BA85A}" dt="2021-07-15T12:38:58.707" v="120" actId="1076"/>
          <ac:spMkLst>
            <pc:docMk/>
            <pc:sldMk cId="115170539" sldId="784"/>
            <ac:spMk id="4" creationId="{CCABF723-5284-4B54-AA21-15BAEA79A1E4}"/>
          </ac:spMkLst>
        </pc:spChg>
        <pc:spChg chg="add mod">
          <ac:chgData name="Kshitij Srivastava" userId="9ca786a045148134" providerId="Windows Live" clId="Web-{236F1606-DCCD-4311-9D3C-C53A4C6BA85A}" dt="2021-07-15T12:40:01.599" v="139" actId="1076"/>
          <ac:spMkLst>
            <pc:docMk/>
            <pc:sldMk cId="115170539" sldId="784"/>
            <ac:spMk id="6" creationId="{F3C900CC-C5EC-4693-858D-CA57105C1B22}"/>
          </ac:spMkLst>
        </pc:spChg>
        <pc:spChg chg="add mod">
          <ac:chgData name="Kshitij Srivastava" userId="9ca786a045148134" providerId="Windows Live" clId="Web-{236F1606-DCCD-4311-9D3C-C53A4C6BA85A}" dt="2021-07-15T12:41:34.460" v="155" actId="20577"/>
          <ac:spMkLst>
            <pc:docMk/>
            <pc:sldMk cId="115170539" sldId="784"/>
            <ac:spMk id="11" creationId="{8A5E7A90-C5E8-410E-A70B-E6C1ECD79805}"/>
          </ac:spMkLst>
        </pc:spChg>
        <pc:picChg chg="add mod">
          <ac:chgData name="Kshitij Srivastava" userId="9ca786a045148134" providerId="Windows Live" clId="Web-{236F1606-DCCD-4311-9D3C-C53A4C6BA85A}" dt="2021-07-15T12:39:58.677" v="138" actId="14100"/>
          <ac:picMkLst>
            <pc:docMk/>
            <pc:sldMk cId="115170539" sldId="784"/>
            <ac:picMk id="8" creationId="{FB25615E-00CF-40D8-8125-108412EE3A5A}"/>
          </ac:picMkLst>
        </pc:picChg>
        <pc:picChg chg="add mod">
          <ac:chgData name="Kshitij Srivastava" userId="9ca786a045148134" providerId="Windows Live" clId="Web-{236F1606-DCCD-4311-9D3C-C53A4C6BA85A}" dt="2021-07-15T12:41:13.491" v="142" actId="1076"/>
          <ac:picMkLst>
            <pc:docMk/>
            <pc:sldMk cId="115170539" sldId="784"/>
            <ac:picMk id="10" creationId="{154D7EB3-FC0B-4BE8-ADC9-0DE9CA88452A}"/>
          </ac:picMkLst>
        </pc:picChg>
      </pc:sldChg>
      <pc:sldChg chg="addSp modSp new">
        <pc:chgData name="Kshitij Srivastava" userId="9ca786a045148134" providerId="Windows Live" clId="Web-{236F1606-DCCD-4311-9D3C-C53A4C6BA85A}" dt="2021-07-15T12:44:35.183" v="193" actId="1076"/>
        <pc:sldMkLst>
          <pc:docMk/>
          <pc:sldMk cId="3964525253" sldId="785"/>
        </pc:sldMkLst>
        <pc:spChg chg="mod">
          <ac:chgData name="Kshitij Srivastava" userId="9ca786a045148134" providerId="Windows Live" clId="Web-{236F1606-DCCD-4311-9D3C-C53A4C6BA85A}" dt="2021-07-15T12:41:57.086" v="160" actId="20577"/>
          <ac:spMkLst>
            <pc:docMk/>
            <pc:sldMk cId="3964525253" sldId="785"/>
            <ac:spMk id="2" creationId="{A0C22C30-5D62-4939-B1F2-D17F8A75D33B}"/>
          </ac:spMkLst>
        </pc:spChg>
        <pc:spChg chg="add mod">
          <ac:chgData name="Kshitij Srivastava" userId="9ca786a045148134" providerId="Windows Live" clId="Web-{236F1606-DCCD-4311-9D3C-C53A4C6BA85A}" dt="2021-07-15T12:42:49.087" v="171" actId="20577"/>
          <ac:spMkLst>
            <pc:docMk/>
            <pc:sldMk cId="3964525253" sldId="785"/>
            <ac:spMk id="3" creationId="{16122BB1-B7C6-4613-9A23-B758BBE7FDCC}"/>
          </ac:spMkLst>
        </pc:spChg>
        <pc:spChg chg="add mod">
          <ac:chgData name="Kshitij Srivastava" userId="9ca786a045148134" providerId="Windows Live" clId="Web-{236F1606-DCCD-4311-9D3C-C53A4C6BA85A}" dt="2021-07-15T12:44:35.183" v="193" actId="1076"/>
          <ac:spMkLst>
            <pc:docMk/>
            <pc:sldMk cId="3964525253" sldId="785"/>
            <ac:spMk id="4" creationId="{41FBA049-A4BE-497E-8AAA-F529CA9C258E}"/>
          </ac:spMkLst>
        </pc:spChg>
        <pc:spChg chg="add mod">
          <ac:chgData name="Kshitij Srivastava" userId="9ca786a045148134" providerId="Windows Live" clId="Web-{236F1606-DCCD-4311-9D3C-C53A4C6BA85A}" dt="2021-07-15T12:44:20.729" v="191" actId="1076"/>
          <ac:spMkLst>
            <pc:docMk/>
            <pc:sldMk cId="3964525253" sldId="785"/>
            <ac:spMk id="5" creationId="{D237F7EE-42DF-498E-A1EC-B241FEA6B3F5}"/>
          </ac:spMkLst>
        </pc:spChg>
      </pc:sldChg>
    </pc:docChg>
  </pc:docChgLst>
  <pc:docChgLst>
    <pc:chgData name="Kshitij Srivastava" userId="9ca786a045148134" providerId="Windows Live" clId="Web-{DCA3054B-BB44-4B29-8099-11321B12B5EE}"/>
    <pc:docChg chg="modSld">
      <pc:chgData name="Kshitij Srivastava" userId="9ca786a045148134" providerId="Windows Live" clId="Web-{DCA3054B-BB44-4B29-8099-11321B12B5EE}" dt="2022-01-18T01:10:57.149" v="1" actId="1076"/>
      <pc:docMkLst>
        <pc:docMk/>
      </pc:docMkLst>
      <pc:sldChg chg="modSp">
        <pc:chgData name="Kshitij Srivastava" userId="9ca786a045148134" providerId="Windows Live" clId="Web-{DCA3054B-BB44-4B29-8099-11321B12B5EE}" dt="2022-01-18T01:10:57.149" v="1" actId="1076"/>
        <pc:sldMkLst>
          <pc:docMk/>
          <pc:sldMk cId="2304103946" sldId="810"/>
        </pc:sldMkLst>
        <pc:spChg chg="mod">
          <ac:chgData name="Kshitij Srivastava" userId="9ca786a045148134" providerId="Windows Live" clId="Web-{DCA3054B-BB44-4B29-8099-11321B12B5EE}" dt="2022-01-18T01:10:57.149" v="1" actId="1076"/>
          <ac:spMkLst>
            <pc:docMk/>
            <pc:sldMk cId="2304103946" sldId="810"/>
            <ac:spMk id="4" creationId="{B4E951B4-2C97-48E5-A297-A0FF4F921814}"/>
          </ac:spMkLst>
        </pc:spChg>
      </pc:sldChg>
    </pc:docChg>
  </pc:docChgLst>
  <pc:docChgLst>
    <pc:chgData name="Kshitij Srivastava" userId="9ca786a045148134" providerId="Windows Live" clId="Web-{3EF6EE1F-7D4E-42CD-AB7E-6AB2449EEE2C}"/>
    <pc:docChg chg="addSld delSld modSld sldOrd">
      <pc:chgData name="Kshitij Srivastava" userId="9ca786a045148134" providerId="Windows Live" clId="Web-{3EF6EE1F-7D4E-42CD-AB7E-6AB2449EEE2C}" dt="2021-07-08T12:27:01.111" v="897" actId="20577"/>
      <pc:docMkLst>
        <pc:docMk/>
      </pc:docMkLst>
      <pc:sldChg chg="addSp delSp modSp ord addAnim modAnim">
        <pc:chgData name="Kshitij Srivastava" userId="9ca786a045148134" providerId="Windows Live" clId="Web-{3EF6EE1F-7D4E-42CD-AB7E-6AB2449EEE2C}" dt="2021-07-08T10:43:29.681" v="155"/>
        <pc:sldMkLst>
          <pc:docMk/>
          <pc:sldMk cId="3828691608" sldId="536"/>
        </pc:sldMkLst>
        <pc:spChg chg="del">
          <ac:chgData name="Kshitij Srivastava" userId="9ca786a045148134" providerId="Windows Live" clId="Web-{3EF6EE1F-7D4E-42CD-AB7E-6AB2449EEE2C}" dt="2021-07-08T10:31:25.808" v="1"/>
          <ac:spMkLst>
            <pc:docMk/>
            <pc:sldMk cId="3828691608" sldId="536"/>
            <ac:spMk id="3" creationId="{6F138DAE-7AA8-4C02-BC37-D1845B2F06E1}"/>
          </ac:spMkLst>
        </pc:spChg>
        <pc:spChg chg="add del">
          <ac:chgData name="Kshitij Srivastava" userId="9ca786a045148134" providerId="Windows Live" clId="Web-{3EF6EE1F-7D4E-42CD-AB7E-6AB2449EEE2C}" dt="2021-07-08T10:38:35.238" v="79"/>
          <ac:spMkLst>
            <pc:docMk/>
            <pc:sldMk cId="3828691608" sldId="536"/>
            <ac:spMk id="8" creationId="{29FDCFB5-43A7-460A-AA61-0D25A2A48099}"/>
          </ac:spMkLst>
        </pc:spChg>
        <pc:spChg chg="add del">
          <ac:chgData name="Kshitij Srivastava" userId="9ca786a045148134" providerId="Windows Live" clId="Web-{3EF6EE1F-7D4E-42CD-AB7E-6AB2449EEE2C}" dt="2021-07-08T10:38:34.004" v="78"/>
          <ac:spMkLst>
            <pc:docMk/>
            <pc:sldMk cId="3828691608" sldId="536"/>
            <ac:spMk id="9" creationId="{B749FF8A-8469-4801-81A3-C638105CB4AF}"/>
          </ac:spMkLst>
        </pc:spChg>
        <pc:spChg chg="add mod">
          <ac:chgData name="Kshitij Srivastava" userId="9ca786a045148134" providerId="Windows Live" clId="Web-{3EF6EE1F-7D4E-42CD-AB7E-6AB2449EEE2C}" dt="2021-07-08T10:42:28.243" v="113" actId="1076"/>
          <ac:spMkLst>
            <pc:docMk/>
            <pc:sldMk cId="3828691608" sldId="536"/>
            <ac:spMk id="10" creationId="{34C8B4FD-3051-4CE4-9D65-2E6FDA8557FC}"/>
          </ac:spMkLst>
        </pc:spChg>
        <pc:spChg chg="add mod">
          <ac:chgData name="Kshitij Srivastava" userId="9ca786a045148134" providerId="Windows Live" clId="Web-{3EF6EE1F-7D4E-42CD-AB7E-6AB2449EEE2C}" dt="2021-07-08T10:42:25.477" v="112" actId="1076"/>
          <ac:spMkLst>
            <pc:docMk/>
            <pc:sldMk cId="3828691608" sldId="536"/>
            <ac:spMk id="11" creationId="{C6724F87-6B0E-4FAB-A2EF-87B6E9CD47F4}"/>
          </ac:spMkLst>
        </pc:spChg>
        <pc:spChg chg="add mod ord">
          <ac:chgData name="Kshitij Srivastava" userId="9ca786a045148134" providerId="Windows Live" clId="Web-{3EF6EE1F-7D4E-42CD-AB7E-6AB2449EEE2C}" dt="2021-07-08T10:41:59.508" v="103" actId="14100"/>
          <ac:spMkLst>
            <pc:docMk/>
            <pc:sldMk cId="3828691608" sldId="536"/>
            <ac:spMk id="12" creationId="{E2B08D20-FFD4-4154-913B-9F338322CEA4}"/>
          </ac:spMkLst>
        </pc:spChg>
        <pc:spChg chg="add mod">
          <ac:chgData name="Kshitij Srivastava" userId="9ca786a045148134" providerId="Windows Live" clId="Web-{3EF6EE1F-7D4E-42CD-AB7E-6AB2449EEE2C}" dt="2021-07-08T10:43:02.728" v="141" actId="1076"/>
          <ac:spMkLst>
            <pc:docMk/>
            <pc:sldMk cId="3828691608" sldId="536"/>
            <ac:spMk id="13" creationId="{3D43E1AF-F4BE-4C78-8FD8-5904BE02F2E5}"/>
          </ac:spMkLst>
        </pc:spChg>
        <pc:picChg chg="add mod">
          <ac:chgData name="Kshitij Srivastava" userId="9ca786a045148134" providerId="Windows Live" clId="Web-{3EF6EE1F-7D4E-42CD-AB7E-6AB2449EEE2C}" dt="2021-07-08T10:42:20.868" v="111" actId="1076"/>
          <ac:picMkLst>
            <pc:docMk/>
            <pc:sldMk cId="3828691608" sldId="536"/>
            <ac:picMk id="4" creationId="{5BDBAC55-1134-4704-85FD-85363D23ADF6}"/>
          </ac:picMkLst>
        </pc:picChg>
        <pc:picChg chg="add mod">
          <ac:chgData name="Kshitij Srivastava" userId="9ca786a045148134" providerId="Windows Live" clId="Web-{3EF6EE1F-7D4E-42CD-AB7E-6AB2449EEE2C}" dt="2021-07-08T10:42:07.336" v="106" actId="14100"/>
          <ac:picMkLst>
            <pc:docMk/>
            <pc:sldMk cId="3828691608" sldId="536"/>
            <ac:picMk id="6" creationId="{5D085A18-F952-4802-B1A1-444C4821910F}"/>
          </ac:picMkLst>
        </pc:picChg>
        <pc:picChg chg="add mod">
          <ac:chgData name="Kshitij Srivastava" userId="9ca786a045148134" providerId="Windows Live" clId="Web-{3EF6EE1F-7D4E-42CD-AB7E-6AB2449EEE2C}" dt="2021-07-08T10:42:30.087" v="114" actId="1076"/>
          <ac:picMkLst>
            <pc:docMk/>
            <pc:sldMk cId="3828691608" sldId="536"/>
            <ac:picMk id="7" creationId="{8CA8829D-0E81-4134-A31E-2F3A9C171D22}"/>
          </ac:picMkLst>
        </pc:picChg>
      </pc:sldChg>
      <pc:sldChg chg="modSp">
        <pc:chgData name="Kshitij Srivastava" userId="9ca786a045148134" providerId="Windows Live" clId="Web-{3EF6EE1F-7D4E-42CD-AB7E-6AB2449EEE2C}" dt="2021-07-08T10:41:06.788" v="94"/>
        <pc:sldMkLst>
          <pc:docMk/>
          <pc:sldMk cId="1246627846" sldId="539"/>
        </pc:sldMkLst>
        <pc:spChg chg="mod">
          <ac:chgData name="Kshitij Srivastava" userId="9ca786a045148134" providerId="Windows Live" clId="Web-{3EF6EE1F-7D4E-42CD-AB7E-6AB2449EEE2C}" dt="2021-07-08T10:41:06.788" v="94"/>
          <ac:spMkLst>
            <pc:docMk/>
            <pc:sldMk cId="1246627846" sldId="539"/>
            <ac:spMk id="3" creationId="{E8F247FC-FD15-4687-97DA-E28F908111B0}"/>
          </ac:spMkLst>
        </pc:spChg>
      </pc:sldChg>
      <pc:sldChg chg="modSp ord">
        <pc:chgData name="Kshitij Srivastava" userId="9ca786a045148134" providerId="Windows Live" clId="Web-{3EF6EE1F-7D4E-42CD-AB7E-6AB2449EEE2C}" dt="2021-07-08T12:20:45.244" v="862"/>
        <pc:sldMkLst>
          <pc:docMk/>
          <pc:sldMk cId="1158168342" sldId="542"/>
        </pc:sldMkLst>
        <pc:spChg chg="mod">
          <ac:chgData name="Kshitij Srivastava" userId="9ca786a045148134" providerId="Windows Live" clId="Web-{3EF6EE1F-7D4E-42CD-AB7E-6AB2449EEE2C}" dt="2021-07-08T12:15:01.752" v="793" actId="20577"/>
          <ac:spMkLst>
            <pc:docMk/>
            <pc:sldMk cId="1158168342" sldId="542"/>
            <ac:spMk id="2" creationId="{38CF3FF1-CD46-49EB-A4C9-184E2234EDEB}"/>
          </ac:spMkLst>
        </pc:spChg>
        <pc:spChg chg="mod">
          <ac:chgData name="Kshitij Srivastava" userId="9ca786a045148134" providerId="Windows Live" clId="Web-{3EF6EE1F-7D4E-42CD-AB7E-6AB2449EEE2C}" dt="2021-07-08T12:18:36.053" v="824" actId="1076"/>
          <ac:spMkLst>
            <pc:docMk/>
            <pc:sldMk cId="1158168342" sldId="542"/>
            <ac:spMk id="6" creationId="{CFA67868-3535-4570-8710-8035DBD875F2}"/>
          </ac:spMkLst>
        </pc:spChg>
        <pc:spChg chg="mod">
          <ac:chgData name="Kshitij Srivastava" userId="9ca786a045148134" providerId="Windows Live" clId="Web-{3EF6EE1F-7D4E-42CD-AB7E-6AB2449EEE2C}" dt="2021-07-08T12:18:32.788" v="823" actId="1076"/>
          <ac:spMkLst>
            <pc:docMk/>
            <pc:sldMk cId="1158168342" sldId="542"/>
            <ac:spMk id="7" creationId="{E59D6376-3A64-4F44-A3AF-8D0D258E9893}"/>
          </ac:spMkLst>
        </pc:spChg>
      </pc:sldChg>
      <pc:sldChg chg="modSp">
        <pc:chgData name="Kshitij Srivastava" userId="9ca786a045148134" providerId="Windows Live" clId="Web-{3EF6EE1F-7D4E-42CD-AB7E-6AB2449EEE2C}" dt="2021-07-08T12:15:06.721" v="794" actId="20577"/>
        <pc:sldMkLst>
          <pc:docMk/>
          <pc:sldMk cId="3458579175" sldId="543"/>
        </pc:sldMkLst>
        <pc:spChg chg="mod">
          <ac:chgData name="Kshitij Srivastava" userId="9ca786a045148134" providerId="Windows Live" clId="Web-{3EF6EE1F-7D4E-42CD-AB7E-6AB2449EEE2C}" dt="2021-07-08T12:15:06.721" v="794" actId="20577"/>
          <ac:spMkLst>
            <pc:docMk/>
            <pc:sldMk cId="3458579175" sldId="543"/>
            <ac:spMk id="2" creationId="{E35B928A-5BC2-4D54-8B6E-1CE98D0DF0CC}"/>
          </ac:spMkLst>
        </pc:spChg>
      </pc:sldChg>
      <pc:sldChg chg="add ord replId">
        <pc:chgData name="Kshitij Srivastava" userId="9ca786a045148134" providerId="Windows Live" clId="Web-{3EF6EE1F-7D4E-42CD-AB7E-6AB2449EEE2C}" dt="2021-07-08T10:47:05.389" v="157"/>
        <pc:sldMkLst>
          <pc:docMk/>
          <pc:sldMk cId="1675531393" sldId="706"/>
        </pc:sldMkLst>
      </pc:sldChg>
      <pc:sldChg chg="modSp add ord replId">
        <pc:chgData name="Kshitij Srivastava" userId="9ca786a045148134" providerId="Windows Live" clId="Web-{3EF6EE1F-7D4E-42CD-AB7E-6AB2449EEE2C}" dt="2021-07-08T10:47:32.452" v="186" actId="20577"/>
        <pc:sldMkLst>
          <pc:docMk/>
          <pc:sldMk cId="3716873155" sldId="707"/>
        </pc:sldMkLst>
        <pc:spChg chg="mod">
          <ac:chgData name="Kshitij Srivastava" userId="9ca786a045148134" providerId="Windows Live" clId="Web-{3EF6EE1F-7D4E-42CD-AB7E-6AB2449EEE2C}" dt="2021-07-08T10:47:32.452" v="186" actId="20577"/>
          <ac:spMkLst>
            <pc:docMk/>
            <pc:sldMk cId="3716873155" sldId="707"/>
            <ac:spMk id="2" creationId="{C0F93064-B1F3-40B3-80F0-515600077D75}"/>
          </ac:spMkLst>
        </pc:spChg>
      </pc:sldChg>
      <pc:sldChg chg="addSp delSp modSp add ord replId addAnim modAnim">
        <pc:chgData name="Kshitij Srivastava" userId="9ca786a045148134" providerId="Windows Live" clId="Web-{3EF6EE1F-7D4E-42CD-AB7E-6AB2449EEE2C}" dt="2021-07-08T12:27:01.111" v="897" actId="20577"/>
        <pc:sldMkLst>
          <pc:docMk/>
          <pc:sldMk cId="929336293" sldId="708"/>
        </pc:sldMkLst>
        <pc:spChg chg="mod">
          <ac:chgData name="Kshitij Srivastava" userId="9ca786a045148134" providerId="Windows Live" clId="Web-{3EF6EE1F-7D4E-42CD-AB7E-6AB2449EEE2C}" dt="2021-07-08T12:27:01.111" v="897" actId="20577"/>
          <ac:spMkLst>
            <pc:docMk/>
            <pc:sldMk cId="929336293" sldId="708"/>
            <ac:spMk id="2" creationId="{B4D2850E-A872-43EC-94F2-F2FBE144DCAC}"/>
          </ac:spMkLst>
        </pc:spChg>
        <pc:spChg chg="add mod">
          <ac:chgData name="Kshitij Srivastava" userId="9ca786a045148134" providerId="Windows Live" clId="Web-{3EF6EE1F-7D4E-42CD-AB7E-6AB2449EEE2C}" dt="2021-07-08T12:24:30.686" v="890" actId="1076"/>
          <ac:spMkLst>
            <pc:docMk/>
            <pc:sldMk cId="929336293" sldId="708"/>
            <ac:spMk id="5" creationId="{BDDACA13-6047-47BF-BC92-910B529E02FC}"/>
          </ac:spMkLst>
        </pc:spChg>
        <pc:spChg chg="del">
          <ac:chgData name="Kshitij Srivastava" userId="9ca786a045148134" providerId="Windows Live" clId="Web-{3EF6EE1F-7D4E-42CD-AB7E-6AB2449EEE2C}" dt="2021-07-08T11:16:43.047" v="710"/>
          <ac:spMkLst>
            <pc:docMk/>
            <pc:sldMk cId="929336293" sldId="708"/>
            <ac:spMk id="24" creationId="{28F27CA8-CDF5-4F47-BF72-5F78BFB52E7F}"/>
          </ac:spMkLst>
        </pc:spChg>
        <pc:spChg chg="del">
          <ac:chgData name="Kshitij Srivastava" userId="9ca786a045148134" providerId="Windows Live" clId="Web-{3EF6EE1F-7D4E-42CD-AB7E-6AB2449EEE2C}" dt="2021-07-08T11:16:43.047" v="709"/>
          <ac:spMkLst>
            <pc:docMk/>
            <pc:sldMk cId="929336293" sldId="708"/>
            <ac:spMk id="26" creationId="{BDE66A9F-131F-4E30-B0AD-9906E92C62E0}"/>
          </ac:spMkLst>
        </pc:spChg>
        <pc:spChg chg="del">
          <ac:chgData name="Kshitij Srivastava" userId="9ca786a045148134" providerId="Windows Live" clId="Web-{3EF6EE1F-7D4E-42CD-AB7E-6AB2449EEE2C}" dt="2021-07-08T11:16:43.047" v="708"/>
          <ac:spMkLst>
            <pc:docMk/>
            <pc:sldMk cId="929336293" sldId="708"/>
            <ac:spMk id="28" creationId="{25141738-0D6D-455E-8965-28F932E17838}"/>
          </ac:spMkLst>
        </pc:spChg>
        <pc:spChg chg="del">
          <ac:chgData name="Kshitij Srivastava" userId="9ca786a045148134" providerId="Windows Live" clId="Web-{3EF6EE1F-7D4E-42CD-AB7E-6AB2449EEE2C}" dt="2021-07-08T11:16:43.031" v="707"/>
          <ac:spMkLst>
            <pc:docMk/>
            <pc:sldMk cId="929336293" sldId="708"/>
            <ac:spMk id="30" creationId="{FF50CD32-CF6E-4F75-91FE-5696631CAE11}"/>
          </ac:spMkLst>
        </pc:spChg>
        <pc:spChg chg="del">
          <ac:chgData name="Kshitij Srivastava" userId="9ca786a045148134" providerId="Windows Live" clId="Web-{3EF6EE1F-7D4E-42CD-AB7E-6AB2449EEE2C}" dt="2021-07-08T11:16:43.031" v="706"/>
          <ac:spMkLst>
            <pc:docMk/>
            <pc:sldMk cId="929336293" sldId="708"/>
            <ac:spMk id="32" creationId="{C9F32631-8EE3-4A4A-ACFA-654972F78D5A}"/>
          </ac:spMkLst>
        </pc:spChg>
        <pc:spChg chg="del">
          <ac:chgData name="Kshitij Srivastava" userId="9ca786a045148134" providerId="Windows Live" clId="Web-{3EF6EE1F-7D4E-42CD-AB7E-6AB2449EEE2C}" dt="2021-07-08T11:16:43.031" v="705"/>
          <ac:spMkLst>
            <pc:docMk/>
            <pc:sldMk cId="929336293" sldId="708"/>
            <ac:spMk id="34" creationId="{30AA5C17-F600-4B02-A9C4-D536A9561B4A}"/>
          </ac:spMkLst>
        </pc:spChg>
        <pc:spChg chg="del">
          <ac:chgData name="Kshitij Srivastava" userId="9ca786a045148134" providerId="Windows Live" clId="Web-{3EF6EE1F-7D4E-42CD-AB7E-6AB2449EEE2C}" dt="2021-07-08T11:16:43.031" v="704"/>
          <ac:spMkLst>
            <pc:docMk/>
            <pc:sldMk cId="929336293" sldId="708"/>
            <ac:spMk id="36" creationId="{343CA2E6-0EE7-42CA-A062-21A429DAD351}"/>
          </ac:spMkLst>
        </pc:spChg>
        <pc:spChg chg="del">
          <ac:chgData name="Kshitij Srivastava" userId="9ca786a045148134" providerId="Windows Live" clId="Web-{3EF6EE1F-7D4E-42CD-AB7E-6AB2449EEE2C}" dt="2021-07-08T11:16:43.031" v="703"/>
          <ac:spMkLst>
            <pc:docMk/>
            <pc:sldMk cId="929336293" sldId="708"/>
            <ac:spMk id="38" creationId="{CEA9C1E1-2BFE-4C48-B52D-00BAD15A23DC}"/>
          </ac:spMkLst>
        </pc:spChg>
        <pc:spChg chg="del">
          <ac:chgData name="Kshitij Srivastava" userId="9ca786a045148134" providerId="Windows Live" clId="Web-{3EF6EE1F-7D4E-42CD-AB7E-6AB2449EEE2C}" dt="2021-07-08T11:16:43.031" v="702"/>
          <ac:spMkLst>
            <pc:docMk/>
            <pc:sldMk cId="929336293" sldId="708"/>
            <ac:spMk id="40" creationId="{2865297A-702D-4BF9-A2BB-2131ABC8E4DE}"/>
          </ac:spMkLst>
        </pc:spChg>
        <pc:spChg chg="del mod">
          <ac:chgData name="Kshitij Srivastava" userId="9ca786a045148134" providerId="Windows Live" clId="Web-{3EF6EE1F-7D4E-42CD-AB7E-6AB2449EEE2C}" dt="2021-07-08T11:16:43.031" v="701"/>
          <ac:spMkLst>
            <pc:docMk/>
            <pc:sldMk cId="929336293" sldId="708"/>
            <ac:spMk id="42" creationId="{09AF9F55-EF18-4CEF-A74F-27837A62185C}"/>
          </ac:spMkLst>
        </pc:spChg>
        <pc:spChg chg="del">
          <ac:chgData name="Kshitij Srivastava" userId="9ca786a045148134" providerId="Windows Live" clId="Web-{3EF6EE1F-7D4E-42CD-AB7E-6AB2449EEE2C}" dt="2021-07-08T11:10:23.493" v="635"/>
          <ac:spMkLst>
            <pc:docMk/>
            <pc:sldMk cId="929336293" sldId="708"/>
            <ac:spMk id="44" creationId="{866BB458-B05F-4C1C-85C9-F633AAD01697}"/>
          </ac:spMkLst>
        </pc:spChg>
        <pc:spChg chg="del">
          <ac:chgData name="Kshitij Srivastava" userId="9ca786a045148134" providerId="Windows Live" clId="Web-{3EF6EE1F-7D4E-42CD-AB7E-6AB2449EEE2C}" dt="2021-07-08T11:16:43.031" v="700"/>
          <ac:spMkLst>
            <pc:docMk/>
            <pc:sldMk cId="929336293" sldId="708"/>
            <ac:spMk id="46" creationId="{DA9D2D99-D9C1-497D-8D16-98E3012B0D31}"/>
          </ac:spMkLst>
        </pc:spChg>
        <pc:spChg chg="del">
          <ac:chgData name="Kshitij Srivastava" userId="9ca786a045148134" providerId="Windows Live" clId="Web-{3EF6EE1F-7D4E-42CD-AB7E-6AB2449EEE2C}" dt="2021-07-08T11:16:43.031" v="699"/>
          <ac:spMkLst>
            <pc:docMk/>
            <pc:sldMk cId="929336293" sldId="708"/>
            <ac:spMk id="48" creationId="{89C7CFE8-AE17-41B2-A2A9-2EE9C7A36942}"/>
          </ac:spMkLst>
        </pc:spChg>
        <pc:spChg chg="del">
          <ac:chgData name="Kshitij Srivastava" userId="9ca786a045148134" providerId="Windows Live" clId="Web-{3EF6EE1F-7D4E-42CD-AB7E-6AB2449EEE2C}" dt="2021-07-08T11:16:43.031" v="698"/>
          <ac:spMkLst>
            <pc:docMk/>
            <pc:sldMk cId="929336293" sldId="708"/>
            <ac:spMk id="50" creationId="{F37329A3-C961-462C-BFB0-264AC7618C0C}"/>
          </ac:spMkLst>
        </pc:spChg>
        <pc:spChg chg="del">
          <ac:chgData name="Kshitij Srivastava" userId="9ca786a045148134" providerId="Windows Live" clId="Web-{3EF6EE1F-7D4E-42CD-AB7E-6AB2449EEE2C}" dt="2021-07-08T11:16:43.031" v="697"/>
          <ac:spMkLst>
            <pc:docMk/>
            <pc:sldMk cId="929336293" sldId="708"/>
            <ac:spMk id="52" creationId="{EB2522ED-B0DF-42C9-9C7E-2118077603D8}"/>
          </ac:spMkLst>
        </pc:spChg>
        <pc:spChg chg="del">
          <ac:chgData name="Kshitij Srivastava" userId="9ca786a045148134" providerId="Windows Live" clId="Web-{3EF6EE1F-7D4E-42CD-AB7E-6AB2449EEE2C}" dt="2021-07-08T11:16:43.016" v="696"/>
          <ac:spMkLst>
            <pc:docMk/>
            <pc:sldMk cId="929336293" sldId="708"/>
            <ac:spMk id="58" creationId="{E1C98B70-F170-4B49-89F2-2582774C1DCE}"/>
          </ac:spMkLst>
        </pc:spChg>
        <pc:picChg chg="add del mod">
          <ac:chgData name="Kshitij Srivastava" userId="9ca786a045148134" providerId="Windows Live" clId="Web-{3EF6EE1F-7D4E-42CD-AB7E-6AB2449EEE2C}" dt="2021-07-08T11:16:43.016" v="695"/>
          <ac:picMkLst>
            <pc:docMk/>
            <pc:sldMk cId="929336293" sldId="708"/>
            <ac:picMk id="3" creationId="{05D460BC-433D-417D-803C-FE625B7B04AE}"/>
          </ac:picMkLst>
        </pc:picChg>
        <pc:picChg chg="add mod">
          <ac:chgData name="Kshitij Srivastava" userId="9ca786a045148134" providerId="Windows Live" clId="Web-{3EF6EE1F-7D4E-42CD-AB7E-6AB2449EEE2C}" dt="2021-07-08T12:22:39.605" v="868" actId="14100"/>
          <ac:picMkLst>
            <pc:docMk/>
            <pc:sldMk cId="929336293" sldId="708"/>
            <ac:picMk id="3" creationId="{1239F3A7-7E4E-4439-A3CE-1DD27F3EBB85}"/>
          </ac:picMkLst>
        </pc:picChg>
        <pc:picChg chg="add mod">
          <ac:chgData name="Kshitij Srivastava" userId="9ca786a045148134" providerId="Windows Live" clId="Web-{3EF6EE1F-7D4E-42CD-AB7E-6AB2449EEE2C}" dt="2021-07-08T12:22:59.668" v="871" actId="1076"/>
          <ac:picMkLst>
            <pc:docMk/>
            <pc:sldMk cId="929336293" sldId="708"/>
            <ac:picMk id="4" creationId="{5ACB4A79-945F-45AD-A1DA-8FA71E4A11C3}"/>
          </ac:picMkLst>
        </pc:picChg>
        <pc:picChg chg="del mod">
          <ac:chgData name="Kshitij Srivastava" userId="9ca786a045148134" providerId="Windows Live" clId="Web-{3EF6EE1F-7D4E-42CD-AB7E-6AB2449EEE2C}" dt="2021-07-08T11:16:43.047" v="713"/>
          <ac:picMkLst>
            <pc:docMk/>
            <pc:sldMk cId="929336293" sldId="708"/>
            <ac:picMk id="4" creationId="{B4E1CC7B-8AEC-4CBD-BFBB-B10929AD4AE6}"/>
          </ac:picMkLst>
        </pc:picChg>
        <pc:picChg chg="del">
          <ac:chgData name="Kshitij Srivastava" userId="9ca786a045148134" providerId="Windows Live" clId="Web-{3EF6EE1F-7D4E-42CD-AB7E-6AB2449EEE2C}" dt="2021-07-08T11:12:40.371" v="665"/>
          <ac:picMkLst>
            <pc:docMk/>
            <pc:sldMk cId="929336293" sldId="708"/>
            <ac:picMk id="6" creationId="{F9693657-CEF2-444D-A7CD-21A3AE5754B9}"/>
          </ac:picMkLst>
        </pc:picChg>
        <pc:picChg chg="del">
          <ac:chgData name="Kshitij Srivastava" userId="9ca786a045148134" providerId="Windows Live" clId="Web-{3EF6EE1F-7D4E-42CD-AB7E-6AB2449EEE2C}" dt="2021-07-08T11:16:43.047" v="712"/>
          <ac:picMkLst>
            <pc:docMk/>
            <pc:sldMk cId="929336293" sldId="708"/>
            <ac:picMk id="8" creationId="{72C8A862-A4A0-488E-B89B-E54738438ED0}"/>
          </ac:picMkLst>
        </pc:picChg>
        <pc:picChg chg="del">
          <ac:chgData name="Kshitij Srivastava" userId="9ca786a045148134" providerId="Windows Live" clId="Web-{3EF6EE1F-7D4E-42CD-AB7E-6AB2449EEE2C}" dt="2021-07-08T11:16:43.047" v="711"/>
          <ac:picMkLst>
            <pc:docMk/>
            <pc:sldMk cId="929336293" sldId="708"/>
            <ac:picMk id="10" creationId="{361C7098-5689-4237-A4CB-AE0AB489A8CA}"/>
          </ac:picMkLst>
        </pc:picChg>
        <pc:picChg chg="del">
          <ac:chgData name="Kshitij Srivastava" userId="9ca786a045148134" providerId="Windows Live" clId="Web-{3EF6EE1F-7D4E-42CD-AB7E-6AB2449EEE2C}" dt="2021-07-08T11:12:27.667" v="658"/>
          <ac:picMkLst>
            <pc:docMk/>
            <pc:sldMk cId="929336293" sldId="708"/>
            <ac:picMk id="12" creationId="{6F4BAB89-00D6-4CAF-AA02-3AC2B51E7897}"/>
          </ac:picMkLst>
        </pc:picChg>
        <pc:picChg chg="del">
          <ac:chgData name="Kshitij Srivastava" userId="9ca786a045148134" providerId="Windows Live" clId="Web-{3EF6EE1F-7D4E-42CD-AB7E-6AB2449EEE2C}" dt="2021-07-08T11:13:23.918" v="675"/>
          <ac:picMkLst>
            <pc:docMk/>
            <pc:sldMk cId="929336293" sldId="708"/>
            <ac:picMk id="14" creationId="{628CA841-8CF5-40FC-BE43-CE7FA2B39D20}"/>
          </ac:picMkLst>
        </pc:picChg>
        <pc:picChg chg="del">
          <ac:chgData name="Kshitij Srivastava" userId="9ca786a045148134" providerId="Windows Live" clId="Web-{3EF6EE1F-7D4E-42CD-AB7E-6AB2449EEE2C}" dt="2021-07-08T11:13:37.184" v="680"/>
          <ac:picMkLst>
            <pc:docMk/>
            <pc:sldMk cId="929336293" sldId="708"/>
            <ac:picMk id="16" creationId="{5A30B21A-230A-43CB-80F9-46DE6146A1CD}"/>
          </ac:picMkLst>
        </pc:picChg>
        <pc:picChg chg="del">
          <ac:chgData name="Kshitij Srivastava" userId="9ca786a045148134" providerId="Windows Live" clId="Web-{3EF6EE1F-7D4E-42CD-AB7E-6AB2449EEE2C}" dt="2021-07-08T11:13:00.949" v="671"/>
          <ac:picMkLst>
            <pc:docMk/>
            <pc:sldMk cId="929336293" sldId="708"/>
            <ac:picMk id="18" creationId="{CFEAB0E6-C460-4D70-8533-158F64C59B22}"/>
          </ac:picMkLst>
        </pc:picChg>
        <pc:picChg chg="del">
          <ac:chgData name="Kshitij Srivastava" userId="9ca786a045148134" providerId="Windows Live" clId="Web-{3EF6EE1F-7D4E-42CD-AB7E-6AB2449EEE2C}" dt="2021-07-08T11:13:44.216" v="683"/>
          <ac:picMkLst>
            <pc:docMk/>
            <pc:sldMk cId="929336293" sldId="708"/>
            <ac:picMk id="20" creationId="{391D1970-7A92-4301-87E3-BF15CADBE46B}"/>
          </ac:picMkLst>
        </pc:picChg>
        <pc:picChg chg="del">
          <ac:chgData name="Kshitij Srivastava" userId="9ca786a045148134" providerId="Windows Live" clId="Web-{3EF6EE1F-7D4E-42CD-AB7E-6AB2449EEE2C}" dt="2021-07-08T11:16:46.266" v="717"/>
          <ac:picMkLst>
            <pc:docMk/>
            <pc:sldMk cId="929336293" sldId="708"/>
            <ac:picMk id="22" creationId="{60123826-2333-47DB-BF64-D04565146302}"/>
          </ac:picMkLst>
        </pc:picChg>
        <pc:picChg chg="add del mod">
          <ac:chgData name="Kshitij Srivastava" userId="9ca786a045148134" providerId="Windows Live" clId="Web-{3EF6EE1F-7D4E-42CD-AB7E-6AB2449EEE2C}" dt="2021-07-08T11:16:46.266" v="716"/>
          <ac:picMkLst>
            <pc:docMk/>
            <pc:sldMk cId="929336293" sldId="708"/>
            <ac:picMk id="43" creationId="{B6F38F6A-8C7E-44DB-8F66-63CE52571740}"/>
          </ac:picMkLst>
        </pc:picChg>
        <pc:picChg chg="add del mod">
          <ac:chgData name="Kshitij Srivastava" userId="9ca786a045148134" providerId="Windows Live" clId="Web-{3EF6EE1F-7D4E-42CD-AB7E-6AB2449EEE2C}" dt="2021-07-08T11:16:43.016" v="694"/>
          <ac:picMkLst>
            <pc:docMk/>
            <pc:sldMk cId="929336293" sldId="708"/>
            <ac:picMk id="45" creationId="{4F14DA1C-7324-4E63-AF6C-D4DD04A340CF}"/>
          </ac:picMkLst>
        </pc:picChg>
        <pc:picChg chg="add del mod">
          <ac:chgData name="Kshitij Srivastava" userId="9ca786a045148134" providerId="Windows Live" clId="Web-{3EF6EE1F-7D4E-42CD-AB7E-6AB2449EEE2C}" dt="2021-07-08T11:16:43.016" v="693"/>
          <ac:picMkLst>
            <pc:docMk/>
            <pc:sldMk cId="929336293" sldId="708"/>
            <ac:picMk id="47" creationId="{6A1A683C-463D-410D-B79D-52D40F705682}"/>
          </ac:picMkLst>
        </pc:picChg>
        <pc:picChg chg="add del mod">
          <ac:chgData name="Kshitij Srivastava" userId="9ca786a045148134" providerId="Windows Live" clId="Web-{3EF6EE1F-7D4E-42CD-AB7E-6AB2449EEE2C}" dt="2021-07-08T11:16:43.016" v="692"/>
          <ac:picMkLst>
            <pc:docMk/>
            <pc:sldMk cId="929336293" sldId="708"/>
            <ac:picMk id="49" creationId="{257B2DD5-13FF-4C8D-9FA5-435ABD46B0C3}"/>
          </ac:picMkLst>
        </pc:picChg>
        <pc:picChg chg="add del mod">
          <ac:chgData name="Kshitij Srivastava" userId="9ca786a045148134" providerId="Windows Live" clId="Web-{3EF6EE1F-7D4E-42CD-AB7E-6AB2449EEE2C}" dt="2021-07-08T11:16:49.641" v="719"/>
          <ac:picMkLst>
            <pc:docMk/>
            <pc:sldMk cId="929336293" sldId="708"/>
            <ac:picMk id="51" creationId="{AC17395E-8D07-4801-BA69-6D8483922EE6}"/>
          </ac:picMkLst>
        </pc:picChg>
        <pc:picChg chg="add del mod">
          <ac:chgData name="Kshitij Srivastava" userId="9ca786a045148134" providerId="Windows Live" clId="Web-{3EF6EE1F-7D4E-42CD-AB7E-6AB2449EEE2C}" dt="2021-07-08T11:16:43.016" v="691"/>
          <ac:picMkLst>
            <pc:docMk/>
            <pc:sldMk cId="929336293" sldId="708"/>
            <ac:picMk id="53" creationId="{7D67AF2C-8D97-414F-97EC-B6AFA87D6D36}"/>
          </ac:picMkLst>
        </pc:picChg>
        <pc:picChg chg="add del mod">
          <ac:chgData name="Kshitij Srivastava" userId="9ca786a045148134" providerId="Windows Live" clId="Web-{3EF6EE1F-7D4E-42CD-AB7E-6AB2449EEE2C}" dt="2021-07-08T11:16:43.016" v="690"/>
          <ac:picMkLst>
            <pc:docMk/>
            <pc:sldMk cId="929336293" sldId="708"/>
            <ac:picMk id="55" creationId="{9C77038D-76E9-4DF0-9525-51E40F68456E}"/>
          </ac:picMkLst>
        </pc:picChg>
        <pc:picChg chg="add del mod ord">
          <ac:chgData name="Kshitij Srivastava" userId="9ca786a045148134" providerId="Windows Live" clId="Web-{3EF6EE1F-7D4E-42CD-AB7E-6AB2449EEE2C}" dt="2021-07-08T11:16:43.016" v="689"/>
          <ac:picMkLst>
            <pc:docMk/>
            <pc:sldMk cId="929336293" sldId="708"/>
            <ac:picMk id="57" creationId="{41669F0E-1D33-475F-B066-6D2377356686}"/>
          </ac:picMkLst>
        </pc:picChg>
        <pc:picChg chg="add del mod ord">
          <ac:chgData name="Kshitij Srivastava" userId="9ca786a045148134" providerId="Windows Live" clId="Web-{3EF6EE1F-7D4E-42CD-AB7E-6AB2449EEE2C}" dt="2021-07-08T11:16:58.969" v="722"/>
          <ac:picMkLst>
            <pc:docMk/>
            <pc:sldMk cId="929336293" sldId="708"/>
            <ac:picMk id="59" creationId="{91056D7C-7CBD-43F7-8938-25FC82E9C802}"/>
          </ac:picMkLst>
        </pc:picChg>
        <pc:picChg chg="del">
          <ac:chgData name="Kshitij Srivastava" userId="9ca786a045148134" providerId="Windows Live" clId="Web-{3EF6EE1F-7D4E-42CD-AB7E-6AB2449EEE2C}" dt="2021-07-08T10:50:06.751" v="199"/>
          <ac:picMkLst>
            <pc:docMk/>
            <pc:sldMk cId="929336293" sldId="708"/>
            <ac:picMk id="60" creationId="{5110B0BA-6EA1-4FCE-8B27-BC4E5BB3FF39}"/>
          </ac:picMkLst>
        </pc:picChg>
        <pc:picChg chg="del">
          <ac:chgData name="Kshitij Srivastava" userId="9ca786a045148134" providerId="Windows Live" clId="Web-{3EF6EE1F-7D4E-42CD-AB7E-6AB2449EEE2C}" dt="2021-07-08T10:50:07.470" v="200"/>
          <ac:picMkLst>
            <pc:docMk/>
            <pc:sldMk cId="929336293" sldId="708"/>
            <ac:picMk id="61" creationId="{0F32A5A7-7869-4F29-BB88-87D69FA3D111}"/>
          </ac:picMkLst>
        </pc:picChg>
        <pc:picChg chg="del">
          <ac:chgData name="Kshitij Srivastava" userId="9ca786a045148134" providerId="Windows Live" clId="Web-{3EF6EE1F-7D4E-42CD-AB7E-6AB2449EEE2C}" dt="2021-07-08T10:50:05.376" v="197"/>
          <ac:picMkLst>
            <pc:docMk/>
            <pc:sldMk cId="929336293" sldId="708"/>
            <ac:picMk id="62" creationId="{1B863F1C-26BB-45D9-9ABD-D7F110B741D9}"/>
          </ac:picMkLst>
        </pc:picChg>
        <pc:picChg chg="del">
          <ac:chgData name="Kshitij Srivastava" userId="9ca786a045148134" providerId="Windows Live" clId="Web-{3EF6EE1F-7D4E-42CD-AB7E-6AB2449EEE2C}" dt="2021-07-08T10:50:10.298" v="204"/>
          <ac:picMkLst>
            <pc:docMk/>
            <pc:sldMk cId="929336293" sldId="708"/>
            <ac:picMk id="63" creationId="{3BB754FE-B759-43C0-91CE-328EA45A5EA7}"/>
          </ac:picMkLst>
        </pc:picChg>
        <pc:picChg chg="del">
          <ac:chgData name="Kshitij Srivastava" userId="9ca786a045148134" providerId="Windows Live" clId="Web-{3EF6EE1F-7D4E-42CD-AB7E-6AB2449EEE2C}" dt="2021-07-08T10:50:08.876" v="202"/>
          <ac:picMkLst>
            <pc:docMk/>
            <pc:sldMk cId="929336293" sldId="708"/>
            <ac:picMk id="64" creationId="{ADC4AAB2-F0B0-4B9B-A6DE-5FC724E27F97}"/>
          </ac:picMkLst>
        </pc:picChg>
        <pc:picChg chg="del">
          <ac:chgData name="Kshitij Srivastava" userId="9ca786a045148134" providerId="Windows Live" clId="Web-{3EF6EE1F-7D4E-42CD-AB7E-6AB2449EEE2C}" dt="2021-07-08T10:50:11.783" v="205"/>
          <ac:picMkLst>
            <pc:docMk/>
            <pc:sldMk cId="929336293" sldId="708"/>
            <ac:picMk id="65" creationId="{E57B6926-E069-4B5A-95D8-A14B7E76AF79}"/>
          </ac:picMkLst>
        </pc:picChg>
        <pc:picChg chg="del">
          <ac:chgData name="Kshitij Srivastava" userId="9ca786a045148134" providerId="Windows Live" clId="Web-{3EF6EE1F-7D4E-42CD-AB7E-6AB2449EEE2C}" dt="2021-07-08T10:50:04.533" v="196"/>
          <ac:picMkLst>
            <pc:docMk/>
            <pc:sldMk cId="929336293" sldId="708"/>
            <ac:picMk id="66" creationId="{AB20833E-F8D7-4AA1-98A8-155E0D52E9C9}"/>
          </ac:picMkLst>
        </pc:picChg>
        <pc:picChg chg="del">
          <ac:chgData name="Kshitij Srivastava" userId="9ca786a045148134" providerId="Windows Live" clId="Web-{3EF6EE1F-7D4E-42CD-AB7E-6AB2449EEE2C}" dt="2021-07-08T10:50:05.939" v="198"/>
          <ac:picMkLst>
            <pc:docMk/>
            <pc:sldMk cId="929336293" sldId="708"/>
            <ac:picMk id="67" creationId="{58D86A04-450D-4492-B4D8-55805A1B0D1D}"/>
          </ac:picMkLst>
        </pc:picChg>
        <pc:picChg chg="del">
          <ac:chgData name="Kshitij Srivastava" userId="9ca786a045148134" providerId="Windows Live" clId="Web-{3EF6EE1F-7D4E-42CD-AB7E-6AB2449EEE2C}" dt="2021-07-08T10:50:09.626" v="203"/>
          <ac:picMkLst>
            <pc:docMk/>
            <pc:sldMk cId="929336293" sldId="708"/>
            <ac:picMk id="68" creationId="{05A22F32-7483-40A1-8205-8ADE043C3E68}"/>
          </ac:picMkLst>
        </pc:picChg>
        <pc:picChg chg="del">
          <ac:chgData name="Kshitij Srivastava" userId="9ca786a045148134" providerId="Windows Live" clId="Web-{3EF6EE1F-7D4E-42CD-AB7E-6AB2449EEE2C}" dt="2021-07-08T10:50:08.095" v="201"/>
          <ac:picMkLst>
            <pc:docMk/>
            <pc:sldMk cId="929336293" sldId="708"/>
            <ac:picMk id="69" creationId="{C7F44444-A853-4CA9-9ABA-5726E7F9706C}"/>
          </ac:picMkLst>
        </pc:picChg>
        <pc:picChg chg="add del mod">
          <ac:chgData name="Kshitij Srivastava" userId="9ca786a045148134" providerId="Windows Live" clId="Web-{3EF6EE1F-7D4E-42CD-AB7E-6AB2449EEE2C}" dt="2021-07-08T11:16:43.016" v="688"/>
          <ac:picMkLst>
            <pc:docMk/>
            <pc:sldMk cId="929336293" sldId="708"/>
            <ac:picMk id="70" creationId="{A70FD329-6AF6-49A7-9FAD-3F002F6CF418}"/>
          </ac:picMkLst>
        </pc:picChg>
        <pc:picChg chg="add del mod">
          <ac:chgData name="Kshitij Srivastava" userId="9ca786a045148134" providerId="Windows Live" clId="Web-{3EF6EE1F-7D4E-42CD-AB7E-6AB2449EEE2C}" dt="2021-07-08T11:17:05.423" v="724"/>
          <ac:picMkLst>
            <pc:docMk/>
            <pc:sldMk cId="929336293" sldId="708"/>
            <ac:picMk id="71" creationId="{67948FB4-5437-4069-82AF-377842E141DE}"/>
          </ac:picMkLst>
        </pc:picChg>
        <pc:picChg chg="add del mod">
          <ac:chgData name="Kshitij Srivastava" userId="9ca786a045148134" providerId="Windows Live" clId="Web-{3EF6EE1F-7D4E-42CD-AB7E-6AB2449EEE2C}" dt="2021-07-08T11:16:43.016" v="687"/>
          <ac:picMkLst>
            <pc:docMk/>
            <pc:sldMk cId="929336293" sldId="708"/>
            <ac:picMk id="72" creationId="{8C4CF8EE-06C3-4CD7-A49E-7C3ED2F054AB}"/>
          </ac:picMkLst>
        </pc:picChg>
        <pc:picChg chg="add del mod">
          <ac:chgData name="Kshitij Srivastava" userId="9ca786a045148134" providerId="Windows Live" clId="Web-{3EF6EE1F-7D4E-42CD-AB7E-6AB2449EEE2C}" dt="2021-07-08T11:16:46.266" v="715"/>
          <ac:picMkLst>
            <pc:docMk/>
            <pc:sldMk cId="929336293" sldId="708"/>
            <ac:picMk id="73" creationId="{4080AFA4-5FE1-45B7-ACF9-2CA88A10BD48}"/>
          </ac:picMkLst>
        </pc:picChg>
        <pc:picChg chg="add del mod">
          <ac:chgData name="Kshitij Srivastava" userId="9ca786a045148134" providerId="Windows Live" clId="Web-{3EF6EE1F-7D4E-42CD-AB7E-6AB2449EEE2C}" dt="2021-07-08T11:16:46.266" v="714"/>
          <ac:picMkLst>
            <pc:docMk/>
            <pc:sldMk cId="929336293" sldId="708"/>
            <ac:picMk id="74" creationId="{4998832E-3466-429E-844F-DE7681D2799D}"/>
          </ac:picMkLst>
        </pc:picChg>
        <pc:picChg chg="add del mod">
          <ac:chgData name="Kshitij Srivastava" userId="9ca786a045148134" providerId="Windows Live" clId="Web-{3EF6EE1F-7D4E-42CD-AB7E-6AB2449EEE2C}" dt="2021-07-08T11:16:43" v="686"/>
          <ac:picMkLst>
            <pc:docMk/>
            <pc:sldMk cId="929336293" sldId="708"/>
            <ac:picMk id="75" creationId="{A0BC3582-0E26-43E5-8CFB-E258E1202ECD}"/>
          </ac:picMkLst>
        </pc:picChg>
      </pc:sldChg>
      <pc:sldChg chg="addSp modSp new">
        <pc:chgData name="Kshitij Srivastava" userId="9ca786a045148134" providerId="Windows Live" clId="Web-{3EF6EE1F-7D4E-42CD-AB7E-6AB2449EEE2C}" dt="2021-07-08T10:57:11.353" v="552" actId="1076"/>
        <pc:sldMkLst>
          <pc:docMk/>
          <pc:sldMk cId="401267810" sldId="709"/>
        </pc:sldMkLst>
        <pc:spChg chg="mod">
          <ac:chgData name="Kshitij Srivastava" userId="9ca786a045148134" providerId="Windows Live" clId="Web-{3EF6EE1F-7D4E-42CD-AB7E-6AB2449EEE2C}" dt="2021-07-08T10:54:32.381" v="208" actId="20577"/>
          <ac:spMkLst>
            <pc:docMk/>
            <pc:sldMk cId="401267810" sldId="709"/>
            <ac:spMk id="2" creationId="{879179A0-C91E-4E70-8329-DA2372DF01AB}"/>
          </ac:spMkLst>
        </pc:spChg>
        <pc:graphicFrameChg chg="add mod modGraphic">
          <ac:chgData name="Kshitij Srivastava" userId="9ca786a045148134" providerId="Windows Live" clId="Web-{3EF6EE1F-7D4E-42CD-AB7E-6AB2449EEE2C}" dt="2021-07-08T10:57:11.353" v="552" actId="1076"/>
          <ac:graphicFrameMkLst>
            <pc:docMk/>
            <pc:sldMk cId="401267810" sldId="709"/>
            <ac:graphicFrameMk id="3" creationId="{9537F60E-4BB2-4647-A454-06230A84AC71}"/>
          </ac:graphicFrameMkLst>
        </pc:graphicFrameChg>
      </pc:sldChg>
      <pc:sldChg chg="addSp delSp modSp add ord replId delAnim">
        <pc:chgData name="Kshitij Srivastava" userId="9ca786a045148134" providerId="Windows Live" clId="Web-{3EF6EE1F-7D4E-42CD-AB7E-6AB2449EEE2C}" dt="2021-07-08T11:00:08.482" v="607"/>
        <pc:sldMkLst>
          <pc:docMk/>
          <pc:sldMk cId="3457960992" sldId="710"/>
        </pc:sldMkLst>
        <pc:spChg chg="del mod">
          <ac:chgData name="Kshitij Srivastava" userId="9ca786a045148134" providerId="Windows Live" clId="Web-{3EF6EE1F-7D4E-42CD-AB7E-6AB2449EEE2C}" dt="2021-07-08T10:59:06.590" v="579"/>
          <ac:spMkLst>
            <pc:docMk/>
            <pc:sldMk cId="3457960992" sldId="710"/>
            <ac:spMk id="2" creationId="{C0F93064-B1F3-40B3-80F0-515600077D75}"/>
          </ac:spMkLst>
        </pc:spChg>
        <pc:spChg chg="add del mod">
          <ac:chgData name="Kshitij Srivastava" userId="9ca786a045148134" providerId="Windows Live" clId="Web-{3EF6EE1F-7D4E-42CD-AB7E-6AB2449EEE2C}" dt="2021-07-08T10:59:13.980" v="580"/>
          <ac:spMkLst>
            <pc:docMk/>
            <pc:sldMk cId="3457960992" sldId="710"/>
            <ac:spMk id="5" creationId="{F47A0B38-F8E3-4136-8688-17076E86FE38}"/>
          </ac:spMkLst>
        </pc:spChg>
        <pc:spChg chg="add mod">
          <ac:chgData name="Kshitij Srivastava" userId="9ca786a045148134" providerId="Windows Live" clId="Web-{3EF6EE1F-7D4E-42CD-AB7E-6AB2449EEE2C}" dt="2021-07-08T11:00:08.482" v="607"/>
          <ac:spMkLst>
            <pc:docMk/>
            <pc:sldMk cId="3457960992" sldId="710"/>
            <ac:spMk id="6" creationId="{F1CA48A0-E63A-4C09-A2D6-160088A052EC}"/>
          </ac:spMkLst>
        </pc:spChg>
        <pc:spChg chg="add del">
          <ac:chgData name="Kshitij Srivastava" userId="9ca786a045148134" providerId="Windows Live" clId="Web-{3EF6EE1F-7D4E-42CD-AB7E-6AB2449EEE2C}" dt="2021-07-08T11:00:08.482" v="607"/>
          <ac:spMkLst>
            <pc:docMk/>
            <pc:sldMk cId="3457960992" sldId="710"/>
            <ac:spMk id="8" creationId="{25C8D2C1-DA83-420D-9635-D52CE066B5DA}"/>
          </ac:spMkLst>
        </pc:spChg>
        <pc:spChg chg="add del">
          <ac:chgData name="Kshitij Srivastava" userId="9ca786a045148134" providerId="Windows Live" clId="Web-{3EF6EE1F-7D4E-42CD-AB7E-6AB2449EEE2C}" dt="2021-07-08T11:00:08.482" v="607"/>
          <ac:spMkLst>
            <pc:docMk/>
            <pc:sldMk cId="3457960992" sldId="710"/>
            <ac:spMk id="10" creationId="{434F74C9-6A0B-409E-AD1C-45B58BE91BB8}"/>
          </ac:spMkLst>
        </pc:spChg>
        <pc:spChg chg="add del">
          <ac:chgData name="Kshitij Srivastava" userId="9ca786a045148134" providerId="Windows Live" clId="Web-{3EF6EE1F-7D4E-42CD-AB7E-6AB2449EEE2C}" dt="2021-07-08T11:00:08.482" v="607"/>
          <ac:spMkLst>
            <pc:docMk/>
            <pc:sldMk cId="3457960992" sldId="710"/>
            <ac:spMk id="14" creationId="{A9286AD2-18A9-4868-A4E3-7A2097A20810}"/>
          </ac:spMkLst>
        </pc:spChg>
        <pc:spChg chg="add">
          <ac:chgData name="Kshitij Srivastava" userId="9ca786a045148134" providerId="Windows Live" clId="Web-{3EF6EE1F-7D4E-42CD-AB7E-6AB2449EEE2C}" dt="2021-07-08T11:00:08.482" v="607"/>
          <ac:spMkLst>
            <pc:docMk/>
            <pc:sldMk cId="3457960992" sldId="710"/>
            <ac:spMk id="18" creationId="{25C8D2C1-DA83-420D-9635-D52CE066B5DA}"/>
          </ac:spMkLst>
        </pc:spChg>
        <pc:spChg chg="add">
          <ac:chgData name="Kshitij Srivastava" userId="9ca786a045148134" providerId="Windows Live" clId="Web-{3EF6EE1F-7D4E-42CD-AB7E-6AB2449EEE2C}" dt="2021-07-08T11:00:08.482" v="607"/>
          <ac:spMkLst>
            <pc:docMk/>
            <pc:sldMk cId="3457960992" sldId="710"/>
            <ac:spMk id="19" creationId="{434F74C9-6A0B-409E-AD1C-45B58BE91BB8}"/>
          </ac:spMkLst>
        </pc:spChg>
        <pc:spChg chg="add del">
          <ac:chgData name="Kshitij Srivastava" userId="9ca786a045148134" providerId="Windows Live" clId="Web-{3EF6EE1F-7D4E-42CD-AB7E-6AB2449EEE2C}" dt="2021-07-08T11:00:08.466" v="606"/>
          <ac:spMkLst>
            <pc:docMk/>
            <pc:sldMk cId="3457960992" sldId="710"/>
            <ac:spMk id="21" creationId="{25C8D2C1-DA83-420D-9635-D52CE066B5DA}"/>
          </ac:spMkLst>
        </pc:spChg>
        <pc:spChg chg="add">
          <ac:chgData name="Kshitij Srivastava" userId="9ca786a045148134" providerId="Windows Live" clId="Web-{3EF6EE1F-7D4E-42CD-AB7E-6AB2449EEE2C}" dt="2021-07-08T11:00:08.482" v="607"/>
          <ac:spMkLst>
            <pc:docMk/>
            <pc:sldMk cId="3457960992" sldId="710"/>
            <ac:spMk id="22" creationId="{F452A527-3631-41ED-858D-3777A7D1496A}"/>
          </ac:spMkLst>
        </pc:spChg>
        <pc:spChg chg="add del">
          <ac:chgData name="Kshitij Srivastava" userId="9ca786a045148134" providerId="Windows Live" clId="Web-{3EF6EE1F-7D4E-42CD-AB7E-6AB2449EEE2C}" dt="2021-07-08T11:00:08.466" v="606"/>
          <ac:spMkLst>
            <pc:docMk/>
            <pc:sldMk cId="3457960992" sldId="710"/>
            <ac:spMk id="23" creationId="{434F74C9-6A0B-409E-AD1C-45B58BE91BB8}"/>
          </ac:spMkLst>
        </pc:spChg>
        <pc:spChg chg="add del">
          <ac:chgData name="Kshitij Srivastava" userId="9ca786a045148134" providerId="Windows Live" clId="Web-{3EF6EE1F-7D4E-42CD-AB7E-6AB2449EEE2C}" dt="2021-07-08T11:00:08.466" v="606"/>
          <ac:spMkLst>
            <pc:docMk/>
            <pc:sldMk cId="3457960992" sldId="710"/>
            <ac:spMk id="29" creationId="{1C520CBD-F82E-44E4-BDA5-128716AD79C8}"/>
          </ac:spMkLst>
        </pc:spChg>
        <pc:spChg chg="add del">
          <ac:chgData name="Kshitij Srivastava" userId="9ca786a045148134" providerId="Windows Live" clId="Web-{3EF6EE1F-7D4E-42CD-AB7E-6AB2449EEE2C}" dt="2021-07-08T11:00:08.466" v="606"/>
          <ac:spMkLst>
            <pc:docMk/>
            <pc:sldMk cId="3457960992" sldId="710"/>
            <ac:spMk id="31" creationId="{4618AE32-A526-42FC-A854-732740BD38DA}"/>
          </ac:spMkLst>
        </pc:spChg>
        <pc:picChg chg="mod ord">
          <ac:chgData name="Kshitij Srivastava" userId="9ca786a045148134" providerId="Windows Live" clId="Web-{3EF6EE1F-7D4E-42CD-AB7E-6AB2449EEE2C}" dt="2021-07-08T11:00:08.482" v="607"/>
          <ac:picMkLst>
            <pc:docMk/>
            <pc:sldMk cId="3457960992" sldId="710"/>
            <ac:picMk id="4" creationId="{1F3A2C18-8AAF-491C-97D7-6A1BA9E63964}"/>
          </ac:picMkLst>
        </pc:picChg>
        <pc:cxnChg chg="add del">
          <ac:chgData name="Kshitij Srivastava" userId="9ca786a045148134" providerId="Windows Live" clId="Web-{3EF6EE1F-7D4E-42CD-AB7E-6AB2449EEE2C}" dt="2021-07-08T11:00:08.482" v="607"/>
          <ac:cxnSpMkLst>
            <pc:docMk/>
            <pc:sldMk cId="3457960992" sldId="710"/>
            <ac:cxnSpMk id="12" creationId="{F5486A9D-1265-4B57-91E6-68E666B978BC}"/>
          </ac:cxnSpMkLst>
        </pc:cxnChg>
        <pc:cxnChg chg="add del">
          <ac:chgData name="Kshitij Srivastava" userId="9ca786a045148134" providerId="Windows Live" clId="Web-{3EF6EE1F-7D4E-42CD-AB7E-6AB2449EEE2C}" dt="2021-07-08T11:00:08.482" v="607"/>
          <ac:cxnSpMkLst>
            <pc:docMk/>
            <pc:sldMk cId="3457960992" sldId="710"/>
            <ac:cxnSpMk id="16" creationId="{E7A7CD63-7EC3-44F3-95D0-595C4019FF24}"/>
          </ac:cxnSpMkLst>
        </pc:cxnChg>
        <pc:cxnChg chg="add">
          <ac:chgData name="Kshitij Srivastava" userId="9ca786a045148134" providerId="Windows Live" clId="Web-{3EF6EE1F-7D4E-42CD-AB7E-6AB2449EEE2C}" dt="2021-07-08T11:00:08.482" v="607"/>
          <ac:cxnSpMkLst>
            <pc:docMk/>
            <pc:sldMk cId="3457960992" sldId="710"/>
            <ac:cxnSpMk id="20" creationId="{F5486A9D-1265-4B57-91E6-68E666B978BC}"/>
          </ac:cxnSpMkLst>
        </pc:cxnChg>
        <pc:cxnChg chg="add">
          <ac:chgData name="Kshitij Srivastava" userId="9ca786a045148134" providerId="Windows Live" clId="Web-{3EF6EE1F-7D4E-42CD-AB7E-6AB2449EEE2C}" dt="2021-07-08T11:00:08.482" v="607"/>
          <ac:cxnSpMkLst>
            <pc:docMk/>
            <pc:sldMk cId="3457960992" sldId="710"/>
            <ac:cxnSpMk id="24" creationId="{D28A9C89-B313-458F-9C85-515930A51A93}"/>
          </ac:cxnSpMkLst>
        </pc:cxnChg>
        <pc:cxnChg chg="add del">
          <ac:chgData name="Kshitij Srivastava" userId="9ca786a045148134" providerId="Windows Live" clId="Web-{3EF6EE1F-7D4E-42CD-AB7E-6AB2449EEE2C}" dt="2021-07-08T11:00:08.466" v="606"/>
          <ac:cxnSpMkLst>
            <pc:docMk/>
            <pc:sldMk cId="3457960992" sldId="710"/>
            <ac:cxnSpMk id="25" creationId="{F5486A9D-1265-4B57-91E6-68E666B978BC}"/>
          </ac:cxnSpMkLst>
        </pc:cxnChg>
        <pc:cxnChg chg="add del">
          <ac:chgData name="Kshitij Srivastava" userId="9ca786a045148134" providerId="Windows Live" clId="Web-{3EF6EE1F-7D4E-42CD-AB7E-6AB2449EEE2C}" dt="2021-07-08T11:00:08.466" v="606"/>
          <ac:cxnSpMkLst>
            <pc:docMk/>
            <pc:sldMk cId="3457960992" sldId="710"/>
            <ac:cxnSpMk id="27" creationId="{77AB95BF-57D0-4E49-9EF2-408B47C8D40D}"/>
          </ac:cxnSpMkLst>
        </pc:cxnChg>
      </pc:sldChg>
      <pc:sldChg chg="addSp modSp new">
        <pc:chgData name="Kshitij Srivastava" userId="9ca786a045148134" providerId="Windows Live" clId="Web-{3EF6EE1F-7D4E-42CD-AB7E-6AB2449EEE2C}" dt="2021-07-08T11:21:54.850" v="789" actId="1076"/>
        <pc:sldMkLst>
          <pc:docMk/>
          <pc:sldMk cId="2799874476" sldId="711"/>
        </pc:sldMkLst>
        <pc:spChg chg="mod">
          <ac:chgData name="Kshitij Srivastava" userId="9ca786a045148134" providerId="Windows Live" clId="Web-{3EF6EE1F-7D4E-42CD-AB7E-6AB2449EEE2C}" dt="2021-07-08T11:07:32.709" v="613" actId="1076"/>
          <ac:spMkLst>
            <pc:docMk/>
            <pc:sldMk cId="2799874476" sldId="711"/>
            <ac:spMk id="2" creationId="{14CEBCF6-2017-4820-9C12-7D706BC26B05}"/>
          </ac:spMkLst>
        </pc:spChg>
        <pc:spChg chg="add mod">
          <ac:chgData name="Kshitij Srivastava" userId="9ca786a045148134" providerId="Windows Live" clId="Web-{3EF6EE1F-7D4E-42CD-AB7E-6AB2449EEE2C}" dt="2021-07-08T11:18:05.130" v="752" actId="1076"/>
          <ac:spMkLst>
            <pc:docMk/>
            <pc:sldMk cId="2799874476" sldId="711"/>
            <ac:spMk id="24" creationId="{1646F369-B500-4382-86E3-45152CBC63BF}"/>
          </ac:spMkLst>
        </pc:spChg>
        <pc:spChg chg="add mod">
          <ac:chgData name="Kshitij Srivastava" userId="9ca786a045148134" providerId="Windows Live" clId="Web-{3EF6EE1F-7D4E-42CD-AB7E-6AB2449EEE2C}" dt="2021-07-08T11:18:05.142" v="753" actId="1076"/>
          <ac:spMkLst>
            <pc:docMk/>
            <pc:sldMk cId="2799874476" sldId="711"/>
            <ac:spMk id="26" creationId="{C9D8CA12-3443-4FBF-BF52-6F7AA76294D8}"/>
          </ac:spMkLst>
        </pc:spChg>
        <pc:spChg chg="add mod">
          <ac:chgData name="Kshitij Srivastava" userId="9ca786a045148134" providerId="Windows Live" clId="Web-{3EF6EE1F-7D4E-42CD-AB7E-6AB2449EEE2C}" dt="2021-07-08T11:18:05.142" v="754" actId="1076"/>
          <ac:spMkLst>
            <pc:docMk/>
            <pc:sldMk cId="2799874476" sldId="711"/>
            <ac:spMk id="28" creationId="{4250814C-9D99-4D2D-BDAD-50B3AA456DCE}"/>
          </ac:spMkLst>
        </pc:spChg>
        <pc:spChg chg="add mod">
          <ac:chgData name="Kshitij Srivastava" userId="9ca786a045148134" providerId="Windows Live" clId="Web-{3EF6EE1F-7D4E-42CD-AB7E-6AB2449EEE2C}" dt="2021-07-08T11:21:51.240" v="788" actId="1076"/>
          <ac:spMkLst>
            <pc:docMk/>
            <pc:sldMk cId="2799874476" sldId="711"/>
            <ac:spMk id="38" creationId="{E1DFED6E-7919-45A1-A0D6-EC49365AAC60}"/>
          </ac:spMkLst>
        </pc:spChg>
        <pc:spChg chg="add mod">
          <ac:chgData name="Kshitij Srivastava" userId="9ca786a045148134" providerId="Windows Live" clId="Web-{3EF6EE1F-7D4E-42CD-AB7E-6AB2449EEE2C}" dt="2021-07-08T11:21:54.850" v="789" actId="1076"/>
          <ac:spMkLst>
            <pc:docMk/>
            <pc:sldMk cId="2799874476" sldId="711"/>
            <ac:spMk id="40" creationId="{9B51CD18-4D97-4211-93F2-3F4BF739DC28}"/>
          </ac:spMkLst>
        </pc:spChg>
        <pc:picChg chg="add mod">
          <ac:chgData name="Kshitij Srivastava" userId="9ca786a045148134" providerId="Windows Live" clId="Web-{3EF6EE1F-7D4E-42CD-AB7E-6AB2449EEE2C}" dt="2021-07-08T11:18:05.033" v="742" actId="1076"/>
          <ac:picMkLst>
            <pc:docMk/>
            <pc:sldMk cId="2799874476" sldId="711"/>
            <ac:picMk id="4" creationId="{F9BDBF00-F5A7-47FF-AC3A-37B6502F1FFC}"/>
          </ac:picMkLst>
        </pc:picChg>
        <pc:picChg chg="add mod">
          <ac:chgData name="Kshitij Srivastava" userId="9ca786a045148134" providerId="Windows Live" clId="Web-{3EF6EE1F-7D4E-42CD-AB7E-6AB2449EEE2C}" dt="2021-07-08T11:18:05.049" v="743" actId="1076"/>
          <ac:picMkLst>
            <pc:docMk/>
            <pc:sldMk cId="2799874476" sldId="711"/>
            <ac:picMk id="6" creationId="{772DA26C-E76B-4485-AF95-559AD9173A2B}"/>
          </ac:picMkLst>
        </pc:picChg>
        <pc:picChg chg="add mod">
          <ac:chgData name="Kshitij Srivastava" userId="9ca786a045148134" providerId="Windows Live" clId="Web-{3EF6EE1F-7D4E-42CD-AB7E-6AB2449EEE2C}" dt="2021-07-08T11:18:05.064" v="744" actId="1076"/>
          <ac:picMkLst>
            <pc:docMk/>
            <pc:sldMk cId="2799874476" sldId="711"/>
            <ac:picMk id="8" creationId="{14680A12-0BFF-4688-9F38-A856B98751C2}"/>
          </ac:picMkLst>
        </pc:picChg>
        <pc:picChg chg="add mod">
          <ac:chgData name="Kshitij Srivastava" userId="9ca786a045148134" providerId="Windows Live" clId="Web-{3EF6EE1F-7D4E-42CD-AB7E-6AB2449EEE2C}" dt="2021-07-08T11:18:05.142" v="755" actId="1076"/>
          <ac:picMkLst>
            <pc:docMk/>
            <pc:sldMk cId="2799874476" sldId="711"/>
            <ac:picMk id="30" creationId="{DC81C344-0169-443B-8FD2-7DB8A098D269}"/>
          </ac:picMkLst>
        </pc:picChg>
        <pc:picChg chg="add mod">
          <ac:chgData name="Kshitij Srivastava" userId="9ca786a045148134" providerId="Windows Live" clId="Web-{3EF6EE1F-7D4E-42CD-AB7E-6AB2449EEE2C}" dt="2021-07-08T11:18:05.158" v="756" actId="1076"/>
          <ac:picMkLst>
            <pc:docMk/>
            <pc:sldMk cId="2799874476" sldId="711"/>
            <ac:picMk id="31" creationId="{5EEF55B2-7D2F-43DB-A514-FA007917A8C1}"/>
          </ac:picMkLst>
        </pc:picChg>
        <pc:picChg chg="add mod">
          <ac:chgData name="Kshitij Srivastava" userId="9ca786a045148134" providerId="Windows Live" clId="Web-{3EF6EE1F-7D4E-42CD-AB7E-6AB2449EEE2C}" dt="2021-07-08T11:18:21.549" v="761" actId="1076"/>
          <ac:picMkLst>
            <pc:docMk/>
            <pc:sldMk cId="2799874476" sldId="711"/>
            <ac:picMk id="32" creationId="{43A09305-ED6E-41A0-BD30-F6532C37FC25}"/>
          </ac:picMkLst>
        </pc:picChg>
        <pc:picChg chg="add mod">
          <ac:chgData name="Kshitij Srivastava" userId="9ca786a045148134" providerId="Windows Live" clId="Web-{3EF6EE1F-7D4E-42CD-AB7E-6AB2449EEE2C}" dt="2021-07-08T11:18:25.299" v="763" actId="1076"/>
          <ac:picMkLst>
            <pc:docMk/>
            <pc:sldMk cId="2799874476" sldId="711"/>
            <ac:picMk id="33" creationId="{8CDD1505-B8BE-45EA-B3AB-73EECE9A8311}"/>
          </ac:picMkLst>
        </pc:picChg>
        <pc:picChg chg="add mod">
          <ac:chgData name="Kshitij Srivastava" userId="9ca786a045148134" providerId="Windows Live" clId="Web-{3EF6EE1F-7D4E-42CD-AB7E-6AB2449EEE2C}" dt="2021-07-08T11:18:35.909" v="770" actId="1076"/>
          <ac:picMkLst>
            <pc:docMk/>
            <pc:sldMk cId="2799874476" sldId="711"/>
            <ac:picMk id="34" creationId="{F1D90CD6-C10C-4E02-AC2F-9149DFCC5036}"/>
          </ac:picMkLst>
        </pc:picChg>
        <pc:picChg chg="add mod">
          <ac:chgData name="Kshitij Srivastava" userId="9ca786a045148134" providerId="Windows Live" clId="Web-{3EF6EE1F-7D4E-42CD-AB7E-6AB2449EEE2C}" dt="2021-07-08T11:18:31.784" v="767" actId="1076"/>
          <ac:picMkLst>
            <pc:docMk/>
            <pc:sldMk cId="2799874476" sldId="711"/>
            <ac:picMk id="35" creationId="{1F337A30-9FA5-43EB-979D-07E62FF8C3B8}"/>
          </ac:picMkLst>
        </pc:picChg>
        <pc:picChg chg="add mod">
          <ac:chgData name="Kshitij Srivastava" userId="9ca786a045148134" providerId="Windows Live" clId="Web-{3EF6EE1F-7D4E-42CD-AB7E-6AB2449EEE2C}" dt="2021-07-08T11:18:35.409" v="769" actId="1076"/>
          <ac:picMkLst>
            <pc:docMk/>
            <pc:sldMk cId="2799874476" sldId="711"/>
            <ac:picMk id="36" creationId="{9997C792-F39F-4EE1-8615-9E3631CDB36B}"/>
          </ac:picMkLst>
        </pc:picChg>
        <pc:cxnChg chg="add mod">
          <ac:chgData name="Kshitij Srivastava" userId="9ca786a045148134" providerId="Windows Live" clId="Web-{3EF6EE1F-7D4E-42CD-AB7E-6AB2449EEE2C}" dt="2021-07-08T11:18:05.064" v="745" actId="1076"/>
          <ac:cxnSpMkLst>
            <pc:docMk/>
            <pc:sldMk cId="2799874476" sldId="711"/>
            <ac:cxnSpMk id="10" creationId="{4407BDD8-9BEB-437B-9FE7-81877BDBF40B}"/>
          </ac:cxnSpMkLst>
        </pc:cxnChg>
        <pc:cxnChg chg="add mod">
          <ac:chgData name="Kshitij Srivastava" userId="9ca786a045148134" providerId="Windows Live" clId="Web-{3EF6EE1F-7D4E-42CD-AB7E-6AB2449EEE2C}" dt="2021-07-08T11:18:05.064" v="746" actId="1076"/>
          <ac:cxnSpMkLst>
            <pc:docMk/>
            <pc:sldMk cId="2799874476" sldId="711"/>
            <ac:cxnSpMk id="12" creationId="{7E323F7F-66B1-4013-8D22-FA2D02E8B1DD}"/>
          </ac:cxnSpMkLst>
        </pc:cxnChg>
        <pc:cxnChg chg="add mod">
          <ac:chgData name="Kshitij Srivastava" userId="9ca786a045148134" providerId="Windows Live" clId="Web-{3EF6EE1F-7D4E-42CD-AB7E-6AB2449EEE2C}" dt="2021-07-08T11:18:05.080" v="747" actId="1076"/>
          <ac:cxnSpMkLst>
            <pc:docMk/>
            <pc:sldMk cId="2799874476" sldId="711"/>
            <ac:cxnSpMk id="14" creationId="{33891CD7-F0A6-4191-AE3A-766475134E1A}"/>
          </ac:cxnSpMkLst>
        </pc:cxnChg>
        <pc:cxnChg chg="add mod">
          <ac:chgData name="Kshitij Srivastava" userId="9ca786a045148134" providerId="Windows Live" clId="Web-{3EF6EE1F-7D4E-42CD-AB7E-6AB2449EEE2C}" dt="2021-07-08T11:18:05.096" v="748" actId="1076"/>
          <ac:cxnSpMkLst>
            <pc:docMk/>
            <pc:sldMk cId="2799874476" sldId="711"/>
            <ac:cxnSpMk id="16" creationId="{06251A9A-8187-48E3-AA3B-BC90950130AA}"/>
          </ac:cxnSpMkLst>
        </pc:cxnChg>
        <pc:cxnChg chg="add mod">
          <ac:chgData name="Kshitij Srivastava" userId="9ca786a045148134" providerId="Windows Live" clId="Web-{3EF6EE1F-7D4E-42CD-AB7E-6AB2449EEE2C}" dt="2021-07-08T11:18:05.096" v="749" actId="1076"/>
          <ac:cxnSpMkLst>
            <pc:docMk/>
            <pc:sldMk cId="2799874476" sldId="711"/>
            <ac:cxnSpMk id="18" creationId="{FCCA2CF1-9098-4E06-AD96-DA3341868200}"/>
          </ac:cxnSpMkLst>
        </pc:cxnChg>
        <pc:cxnChg chg="add mod">
          <ac:chgData name="Kshitij Srivastava" userId="9ca786a045148134" providerId="Windows Live" clId="Web-{3EF6EE1F-7D4E-42CD-AB7E-6AB2449EEE2C}" dt="2021-07-08T11:18:05.111" v="750" actId="1076"/>
          <ac:cxnSpMkLst>
            <pc:docMk/>
            <pc:sldMk cId="2799874476" sldId="711"/>
            <ac:cxnSpMk id="20" creationId="{469AE286-4AE5-4C46-ABFF-7D44140E7CDA}"/>
          </ac:cxnSpMkLst>
        </pc:cxnChg>
        <pc:cxnChg chg="add mod">
          <ac:chgData name="Kshitij Srivastava" userId="9ca786a045148134" providerId="Windows Live" clId="Web-{3EF6EE1F-7D4E-42CD-AB7E-6AB2449EEE2C}" dt="2021-07-08T11:18:05.130" v="751" actId="1076"/>
          <ac:cxnSpMkLst>
            <pc:docMk/>
            <pc:sldMk cId="2799874476" sldId="711"/>
            <ac:cxnSpMk id="22" creationId="{DAD5201D-2A11-412A-A94D-E98C9CFAC6C7}"/>
          </ac:cxnSpMkLst>
        </pc:cxnChg>
      </pc:sldChg>
      <pc:sldChg chg="add del replId">
        <pc:chgData name="Kshitij Srivastava" userId="9ca786a045148134" providerId="Windows Live" clId="Web-{3EF6EE1F-7D4E-42CD-AB7E-6AB2449EEE2C}" dt="2021-07-08T11:12:46.277" v="667"/>
        <pc:sldMkLst>
          <pc:docMk/>
          <pc:sldMk cId="109293965" sldId="712"/>
        </pc:sldMkLst>
      </pc:sldChg>
      <pc:sldChg chg="addSp delSp modSp add ord replId">
        <pc:chgData name="Kshitij Srivastava" userId="9ca786a045148134" providerId="Windows Live" clId="Web-{3EF6EE1F-7D4E-42CD-AB7E-6AB2449EEE2C}" dt="2021-07-08T11:21:41.646" v="785" actId="20577"/>
        <pc:sldMkLst>
          <pc:docMk/>
          <pc:sldMk cId="3544412924" sldId="712"/>
        </pc:sldMkLst>
        <pc:spChg chg="add mod">
          <ac:chgData name="Kshitij Srivastava" userId="9ca786a045148134" providerId="Windows Live" clId="Web-{3EF6EE1F-7D4E-42CD-AB7E-6AB2449EEE2C}" dt="2021-07-08T11:21:34.459" v="782" actId="20577"/>
          <ac:spMkLst>
            <pc:docMk/>
            <pc:sldMk cId="3544412924" sldId="712"/>
            <ac:spMk id="23" creationId="{D2BA8B33-A900-4F17-A619-7204F95F2EBE}"/>
          </ac:spMkLst>
        </pc:spChg>
        <pc:spChg chg="add mod">
          <ac:chgData name="Kshitij Srivastava" userId="9ca786a045148134" providerId="Windows Live" clId="Web-{3EF6EE1F-7D4E-42CD-AB7E-6AB2449EEE2C}" dt="2021-07-08T11:21:41.646" v="785" actId="20577"/>
          <ac:spMkLst>
            <pc:docMk/>
            <pc:sldMk cId="3544412924" sldId="712"/>
            <ac:spMk id="25" creationId="{14590119-1A38-4385-A500-103CD8846CB5}"/>
          </ac:spMkLst>
        </pc:spChg>
        <pc:picChg chg="del">
          <ac:chgData name="Kshitij Srivastava" userId="9ca786a045148134" providerId="Windows Live" clId="Web-{3EF6EE1F-7D4E-42CD-AB7E-6AB2449EEE2C}" dt="2021-07-08T11:18:50.862" v="773"/>
          <ac:picMkLst>
            <pc:docMk/>
            <pc:sldMk cId="3544412924" sldId="712"/>
            <ac:picMk id="32" creationId="{43A09305-ED6E-41A0-BD30-F6532C37FC25}"/>
          </ac:picMkLst>
        </pc:picChg>
        <pc:picChg chg="del">
          <ac:chgData name="Kshitij Srivastava" userId="9ca786a045148134" providerId="Windows Live" clId="Web-{3EF6EE1F-7D4E-42CD-AB7E-6AB2449EEE2C}" dt="2021-07-08T11:18:51.690" v="774"/>
          <ac:picMkLst>
            <pc:docMk/>
            <pc:sldMk cId="3544412924" sldId="712"/>
            <ac:picMk id="33" creationId="{8CDD1505-B8BE-45EA-B3AB-73EECE9A8311}"/>
          </ac:picMkLst>
        </pc:picChg>
        <pc:picChg chg="del">
          <ac:chgData name="Kshitij Srivastava" userId="9ca786a045148134" providerId="Windows Live" clId="Web-{3EF6EE1F-7D4E-42CD-AB7E-6AB2449EEE2C}" dt="2021-07-08T11:18:52.909" v="775"/>
          <ac:picMkLst>
            <pc:docMk/>
            <pc:sldMk cId="3544412924" sldId="712"/>
            <ac:picMk id="35" creationId="{1F337A30-9FA5-43EB-979D-07E62FF8C3B8}"/>
          </ac:picMkLst>
        </pc:picChg>
        <pc:picChg chg="del">
          <ac:chgData name="Kshitij Srivastava" userId="9ca786a045148134" providerId="Windows Live" clId="Web-{3EF6EE1F-7D4E-42CD-AB7E-6AB2449EEE2C}" dt="2021-07-08T11:18:53.440" v="776"/>
          <ac:picMkLst>
            <pc:docMk/>
            <pc:sldMk cId="3544412924" sldId="712"/>
            <ac:picMk id="36" creationId="{9997C792-F39F-4EE1-8615-9E3631CDB36B}"/>
          </ac:picMkLst>
        </pc:picChg>
      </pc:sldChg>
      <pc:sldChg chg="modSp new">
        <pc:chgData name="Kshitij Srivastava" userId="9ca786a045148134" providerId="Windows Live" clId="Web-{3EF6EE1F-7D4E-42CD-AB7E-6AB2449EEE2C}" dt="2021-07-08T11:19:53.566" v="779" actId="20577"/>
        <pc:sldMkLst>
          <pc:docMk/>
          <pc:sldMk cId="1024160176" sldId="713"/>
        </pc:sldMkLst>
        <pc:spChg chg="mod">
          <ac:chgData name="Kshitij Srivastava" userId="9ca786a045148134" providerId="Windows Live" clId="Web-{3EF6EE1F-7D4E-42CD-AB7E-6AB2449EEE2C}" dt="2021-07-08T11:19:53.566" v="779" actId="20577"/>
          <ac:spMkLst>
            <pc:docMk/>
            <pc:sldMk cId="1024160176" sldId="713"/>
            <ac:spMk id="2" creationId="{1F19BFB6-8297-4375-AB16-1EE382A27BE1}"/>
          </ac:spMkLst>
        </pc:spChg>
      </pc:sldChg>
      <pc:sldChg chg="addSp modSp add ord replId addAnim modAnim">
        <pc:chgData name="Kshitij Srivastava" userId="9ca786a045148134" providerId="Windows Live" clId="Web-{3EF6EE1F-7D4E-42CD-AB7E-6AB2449EEE2C}" dt="2021-07-08T12:19:37.508" v="835"/>
        <pc:sldMkLst>
          <pc:docMk/>
          <pc:sldMk cId="1706860935" sldId="714"/>
        </pc:sldMkLst>
        <pc:spChg chg="mod">
          <ac:chgData name="Kshitij Srivastava" userId="9ca786a045148134" providerId="Windows Live" clId="Web-{3EF6EE1F-7D4E-42CD-AB7E-6AB2449EEE2C}" dt="2021-07-08T12:15:49.081" v="797" actId="20577"/>
          <ac:spMkLst>
            <pc:docMk/>
            <pc:sldMk cId="1706860935" sldId="714"/>
            <ac:spMk id="2" creationId="{14CEBCF6-2017-4820-9C12-7D706BC26B05}"/>
          </ac:spMkLst>
        </pc:spChg>
        <pc:picChg chg="add mod">
          <ac:chgData name="Kshitij Srivastava" userId="9ca786a045148134" providerId="Windows Live" clId="Web-{3EF6EE1F-7D4E-42CD-AB7E-6AB2449EEE2C}" dt="2021-07-08T12:19:33.851" v="833" actId="1076"/>
          <ac:picMkLst>
            <pc:docMk/>
            <pc:sldMk cId="1706860935" sldId="714"/>
            <ac:picMk id="3" creationId="{41D919F6-B736-4988-B7FD-B5ACFA62703F}"/>
          </ac:picMkLst>
        </pc:picChg>
      </pc:sldChg>
      <pc:sldChg chg="modSp add ord replId">
        <pc:chgData name="Kshitij Srivastava" userId="9ca786a045148134" providerId="Windows Live" clId="Web-{3EF6EE1F-7D4E-42CD-AB7E-6AB2449EEE2C}" dt="2021-07-08T12:26:20.204" v="896" actId="20577"/>
        <pc:sldMkLst>
          <pc:docMk/>
          <pc:sldMk cId="3714926974" sldId="715"/>
        </pc:sldMkLst>
        <pc:spChg chg="mod">
          <ac:chgData name="Kshitij Srivastava" userId="9ca786a045148134" providerId="Windows Live" clId="Web-{3EF6EE1F-7D4E-42CD-AB7E-6AB2449EEE2C}" dt="2021-07-08T12:26:20.204" v="896" actId="20577"/>
          <ac:spMkLst>
            <pc:docMk/>
            <pc:sldMk cId="3714926974" sldId="715"/>
            <ac:spMk id="6" creationId="{F1CA48A0-E63A-4C09-A2D6-160088A052EC}"/>
          </ac:spMkLst>
        </pc:spChg>
      </pc:sldChg>
      <pc:sldChg chg="addSp delSp modSp add replId">
        <pc:chgData name="Kshitij Srivastava" userId="9ca786a045148134" providerId="Windows Live" clId="Web-{3EF6EE1F-7D4E-42CD-AB7E-6AB2449EEE2C}" dt="2021-07-08T12:20:35.837" v="861" actId="1076"/>
        <pc:sldMkLst>
          <pc:docMk/>
          <pc:sldMk cId="2473750845" sldId="716"/>
        </pc:sldMkLst>
        <pc:spChg chg="add del">
          <ac:chgData name="Kshitij Srivastava" userId="9ca786a045148134" providerId="Windows Live" clId="Web-{3EF6EE1F-7D4E-42CD-AB7E-6AB2449EEE2C}" dt="2021-07-08T12:20:15.149" v="852"/>
          <ac:spMkLst>
            <pc:docMk/>
            <pc:sldMk cId="2473750845" sldId="716"/>
            <ac:spMk id="40" creationId="{9B51CD18-4D97-4211-93F2-3F4BF739DC28}"/>
          </ac:spMkLst>
        </pc:spChg>
        <pc:picChg chg="add del mod">
          <ac:chgData name="Kshitij Srivastava" userId="9ca786a045148134" providerId="Windows Live" clId="Web-{3EF6EE1F-7D4E-42CD-AB7E-6AB2449EEE2C}" dt="2021-07-08T12:19:29.617" v="831"/>
          <ac:picMkLst>
            <pc:docMk/>
            <pc:sldMk cId="2473750845" sldId="716"/>
            <ac:picMk id="3" creationId="{2F44211E-7A22-4966-AA37-88BBE58997A9}"/>
          </ac:picMkLst>
        </pc:picChg>
        <pc:picChg chg="add mod">
          <ac:chgData name="Kshitij Srivastava" userId="9ca786a045148134" providerId="Windows Live" clId="Web-{3EF6EE1F-7D4E-42CD-AB7E-6AB2449EEE2C}" dt="2021-07-08T12:20:04.008" v="845" actId="1076"/>
          <ac:picMkLst>
            <pc:docMk/>
            <pc:sldMk cId="2473750845" sldId="716"/>
            <ac:picMk id="5" creationId="{D6AC1F6D-EE6E-4797-9CA2-20092922E1F0}"/>
          </ac:picMkLst>
        </pc:picChg>
        <pc:picChg chg="add mod">
          <ac:chgData name="Kshitij Srivastava" userId="9ca786a045148134" providerId="Windows Live" clId="Web-{3EF6EE1F-7D4E-42CD-AB7E-6AB2449EEE2C}" dt="2021-07-08T12:20:26.212" v="855" actId="1076"/>
          <ac:picMkLst>
            <pc:docMk/>
            <pc:sldMk cId="2473750845" sldId="716"/>
            <ac:picMk id="27" creationId="{D3A2D6FD-AECC-48BB-831D-B80B78973BCE}"/>
          </ac:picMkLst>
        </pc:picChg>
        <pc:picChg chg="add mod">
          <ac:chgData name="Kshitij Srivastava" userId="9ca786a045148134" providerId="Windows Live" clId="Web-{3EF6EE1F-7D4E-42CD-AB7E-6AB2449EEE2C}" dt="2021-07-08T12:20:30.040" v="857" actId="1076"/>
          <ac:picMkLst>
            <pc:docMk/>
            <pc:sldMk cId="2473750845" sldId="716"/>
            <ac:picMk id="29" creationId="{5419F54B-94F4-40F4-A84F-F1C7552381F9}"/>
          </ac:picMkLst>
        </pc:picChg>
        <pc:picChg chg="del">
          <ac:chgData name="Kshitij Srivastava" userId="9ca786a045148134" providerId="Windows Live" clId="Web-{3EF6EE1F-7D4E-42CD-AB7E-6AB2449EEE2C}" dt="2021-07-08T12:19:58.914" v="842"/>
          <ac:picMkLst>
            <pc:docMk/>
            <pc:sldMk cId="2473750845" sldId="716"/>
            <ac:picMk id="32" creationId="{43A09305-ED6E-41A0-BD30-F6532C37FC25}"/>
          </ac:picMkLst>
        </pc:picChg>
        <pc:picChg chg="del">
          <ac:chgData name="Kshitij Srivastava" userId="9ca786a045148134" providerId="Windows Live" clId="Web-{3EF6EE1F-7D4E-42CD-AB7E-6AB2449EEE2C}" dt="2021-07-08T12:20:07.211" v="848"/>
          <ac:picMkLst>
            <pc:docMk/>
            <pc:sldMk cId="2473750845" sldId="716"/>
            <ac:picMk id="33" creationId="{8CDD1505-B8BE-45EA-B3AB-73EECE9A8311}"/>
          </ac:picMkLst>
        </pc:picChg>
        <pc:picChg chg="del">
          <ac:chgData name="Kshitij Srivastava" userId="9ca786a045148134" providerId="Windows Live" clId="Web-{3EF6EE1F-7D4E-42CD-AB7E-6AB2449EEE2C}" dt="2021-07-08T12:20:08.899" v="849"/>
          <ac:picMkLst>
            <pc:docMk/>
            <pc:sldMk cId="2473750845" sldId="716"/>
            <ac:picMk id="34" creationId="{F1D90CD6-C10C-4E02-AC2F-9149DFCC5036}"/>
          </ac:picMkLst>
        </pc:picChg>
        <pc:picChg chg="del">
          <ac:chgData name="Kshitij Srivastava" userId="9ca786a045148134" providerId="Windows Live" clId="Web-{3EF6EE1F-7D4E-42CD-AB7E-6AB2449EEE2C}" dt="2021-07-08T12:20:15.071" v="850"/>
          <ac:picMkLst>
            <pc:docMk/>
            <pc:sldMk cId="2473750845" sldId="716"/>
            <ac:picMk id="35" creationId="{1F337A30-9FA5-43EB-979D-07E62FF8C3B8}"/>
          </ac:picMkLst>
        </pc:picChg>
        <pc:picChg chg="del mod">
          <ac:chgData name="Kshitij Srivastava" userId="9ca786a045148134" providerId="Windows Live" clId="Web-{3EF6EE1F-7D4E-42CD-AB7E-6AB2449EEE2C}" dt="2021-07-08T12:20:23.571" v="854"/>
          <ac:picMkLst>
            <pc:docMk/>
            <pc:sldMk cId="2473750845" sldId="716"/>
            <ac:picMk id="36" creationId="{9997C792-F39F-4EE1-8615-9E3631CDB36B}"/>
          </ac:picMkLst>
        </pc:picChg>
        <pc:picChg chg="add mod">
          <ac:chgData name="Kshitij Srivastava" userId="9ca786a045148134" providerId="Windows Live" clId="Web-{3EF6EE1F-7D4E-42CD-AB7E-6AB2449EEE2C}" dt="2021-07-08T12:20:32.790" v="859" actId="1076"/>
          <ac:picMkLst>
            <pc:docMk/>
            <pc:sldMk cId="2473750845" sldId="716"/>
            <ac:picMk id="37" creationId="{7C1784C7-B20A-4D36-9091-9FCA8C41CCE6}"/>
          </ac:picMkLst>
        </pc:picChg>
        <pc:picChg chg="add mod">
          <ac:chgData name="Kshitij Srivastava" userId="9ca786a045148134" providerId="Windows Live" clId="Web-{3EF6EE1F-7D4E-42CD-AB7E-6AB2449EEE2C}" dt="2021-07-08T12:20:35.837" v="861" actId="1076"/>
          <ac:picMkLst>
            <pc:docMk/>
            <pc:sldMk cId="2473750845" sldId="716"/>
            <ac:picMk id="39" creationId="{E1228E3C-84A2-4C79-B3BF-143D446E080D}"/>
          </ac:picMkLst>
        </pc:picChg>
      </pc:sldChg>
      <pc:sldChg chg="add ord replId">
        <pc:chgData name="Kshitij Srivastava" userId="9ca786a045148134" providerId="Windows Live" clId="Web-{3EF6EE1F-7D4E-42CD-AB7E-6AB2449EEE2C}" dt="2021-07-08T12:25:10.359" v="895"/>
        <pc:sldMkLst>
          <pc:docMk/>
          <pc:sldMk cId="2203700729" sldId="717"/>
        </pc:sldMkLst>
      </pc:sldChg>
    </pc:docChg>
  </pc:docChgLst>
  <pc:docChgLst>
    <pc:chgData name="Kshitij Srivastava" userId="9ca786a045148134" providerId="Windows Live" clId="Web-{5C9A47CE-0172-4837-93A4-D35B68930699}"/>
    <pc:docChg chg="modSld">
      <pc:chgData name="Kshitij Srivastava" userId="9ca786a045148134" providerId="Windows Live" clId="Web-{5C9A47CE-0172-4837-93A4-D35B68930699}" dt="2021-06-11T05:19:51.067" v="0"/>
      <pc:docMkLst>
        <pc:docMk/>
      </pc:docMkLst>
      <pc:sldChg chg="delSp delAnim">
        <pc:chgData name="Kshitij Srivastava" userId="9ca786a045148134" providerId="Windows Live" clId="Web-{5C9A47CE-0172-4837-93A4-D35B68930699}" dt="2021-06-11T05:19:51.067" v="0"/>
        <pc:sldMkLst>
          <pc:docMk/>
          <pc:sldMk cId="2577996725" sldId="410"/>
        </pc:sldMkLst>
        <pc:spChg chg="del">
          <ac:chgData name="Kshitij Srivastava" userId="9ca786a045148134" providerId="Windows Live" clId="Web-{5C9A47CE-0172-4837-93A4-D35B68930699}" dt="2021-06-11T05:19:51.067" v="0"/>
          <ac:spMkLst>
            <pc:docMk/>
            <pc:sldMk cId="2577996725" sldId="410"/>
            <ac:spMk id="3" creationId="{A5243A5D-49E1-400D-893F-14BCDEDCB943}"/>
          </ac:spMkLst>
        </pc:spChg>
      </pc:sldChg>
    </pc:docChg>
  </pc:docChgLst>
  <pc:docChgLst>
    <pc:chgData name="Kshitij Srivastava" userId="9ca786a045148134" providerId="Windows Live" clId="Web-{FEBB1A22-B4C3-4628-819A-9310A4ABA7E8}"/>
    <pc:docChg chg="addSld modSld">
      <pc:chgData name="Kshitij Srivastava" userId="9ca786a045148134" providerId="Windows Live" clId="Web-{FEBB1A22-B4C3-4628-819A-9310A4ABA7E8}" dt="2021-05-27T08:28:21.630" v="315" actId="20577"/>
      <pc:docMkLst>
        <pc:docMk/>
      </pc:docMkLst>
      <pc:sldChg chg="addSp modSp addCm">
        <pc:chgData name="Kshitij Srivastava" userId="9ca786a045148134" providerId="Windows Live" clId="Web-{FEBB1A22-B4C3-4628-819A-9310A4ABA7E8}" dt="2021-05-27T07:23:09.090" v="106" actId="1076"/>
        <pc:sldMkLst>
          <pc:docMk/>
          <pc:sldMk cId="1947457570" sldId="269"/>
        </pc:sldMkLst>
        <pc:spChg chg="add mod">
          <ac:chgData name="Kshitij Srivastava" userId="9ca786a045148134" providerId="Windows Live" clId="Web-{FEBB1A22-B4C3-4628-819A-9310A4ABA7E8}" dt="2021-05-27T07:23:09.090" v="106" actId="1076"/>
          <ac:spMkLst>
            <pc:docMk/>
            <pc:sldMk cId="1947457570" sldId="269"/>
            <ac:spMk id="4" creationId="{5514F1FE-F559-42B7-8EFA-40B97774F690}"/>
          </ac:spMkLst>
        </pc:spChg>
      </pc:sldChg>
      <pc:sldChg chg="addSp delSp modSp mod modClrScheme chgLayout">
        <pc:chgData name="Kshitij Srivastava" userId="9ca786a045148134" providerId="Windows Live" clId="Web-{FEBB1A22-B4C3-4628-819A-9310A4ABA7E8}" dt="2021-05-27T08:28:21.630" v="315" actId="20577"/>
        <pc:sldMkLst>
          <pc:docMk/>
          <pc:sldMk cId="2710209392" sldId="321"/>
        </pc:sldMkLst>
        <pc:spChg chg="mod ord">
          <ac:chgData name="Kshitij Srivastava" userId="9ca786a045148134" providerId="Windows Live" clId="Web-{FEBB1A22-B4C3-4628-819A-9310A4ABA7E8}" dt="2021-05-27T08:22:47.477" v="221"/>
          <ac:spMkLst>
            <pc:docMk/>
            <pc:sldMk cId="2710209392" sldId="321"/>
            <ac:spMk id="2" creationId="{5940B7B2-2CC1-4CA0-B3A2-836657DB719A}"/>
          </ac:spMkLst>
        </pc:spChg>
        <pc:spChg chg="del mod">
          <ac:chgData name="Kshitij Srivastava" userId="9ca786a045148134" providerId="Windows Live" clId="Web-{FEBB1A22-B4C3-4628-819A-9310A4ABA7E8}" dt="2021-05-27T08:22:17.040" v="220"/>
          <ac:spMkLst>
            <pc:docMk/>
            <pc:sldMk cId="2710209392" sldId="321"/>
            <ac:spMk id="3" creationId="{E29099EF-26A2-4FDB-AAAF-6956E3391BDF}"/>
          </ac:spMkLst>
        </pc:spChg>
        <pc:spChg chg="add del mod ord">
          <ac:chgData name="Kshitij Srivastava" userId="9ca786a045148134" providerId="Windows Live" clId="Web-{FEBB1A22-B4C3-4628-819A-9310A4ABA7E8}" dt="2021-05-27T08:23:40.820" v="235"/>
          <ac:spMkLst>
            <pc:docMk/>
            <pc:sldMk cId="2710209392" sldId="321"/>
            <ac:spMk id="4" creationId="{417ED4FE-1DD1-4C33-99E5-E3801E8D4AD2}"/>
          </ac:spMkLst>
        </pc:spChg>
        <pc:spChg chg="add mod">
          <ac:chgData name="Kshitij Srivastava" userId="9ca786a045148134" providerId="Windows Live" clId="Web-{FEBB1A22-B4C3-4628-819A-9310A4ABA7E8}" dt="2021-05-27T08:27:43.396" v="304" actId="1076"/>
          <ac:spMkLst>
            <pc:docMk/>
            <pc:sldMk cId="2710209392" sldId="321"/>
            <ac:spMk id="5" creationId="{41C1870A-1F51-49EC-8D95-E3E2421D67EB}"/>
          </ac:spMkLst>
        </pc:spChg>
        <pc:spChg chg="add mod">
          <ac:chgData name="Kshitij Srivastava" userId="9ca786a045148134" providerId="Windows Live" clId="Web-{FEBB1A22-B4C3-4628-819A-9310A4ABA7E8}" dt="2021-05-27T08:25:43.788" v="281" actId="20577"/>
          <ac:spMkLst>
            <pc:docMk/>
            <pc:sldMk cId="2710209392" sldId="321"/>
            <ac:spMk id="6" creationId="{03620E6C-4555-498B-B487-7D8B24F4539C}"/>
          </ac:spMkLst>
        </pc:spChg>
        <pc:spChg chg="add mod">
          <ac:chgData name="Kshitij Srivastava" userId="9ca786a045148134" providerId="Windows Live" clId="Web-{FEBB1A22-B4C3-4628-819A-9310A4ABA7E8}" dt="2021-05-27T08:28:06.161" v="306" actId="14100"/>
          <ac:spMkLst>
            <pc:docMk/>
            <pc:sldMk cId="2710209392" sldId="321"/>
            <ac:spMk id="7" creationId="{B04B8AFB-1A64-4680-BBC4-F5404221AD6C}"/>
          </ac:spMkLst>
        </pc:spChg>
        <pc:spChg chg="add mod">
          <ac:chgData name="Kshitij Srivastava" userId="9ca786a045148134" providerId="Windows Live" clId="Web-{FEBB1A22-B4C3-4628-819A-9310A4ABA7E8}" dt="2021-05-27T08:28:21.630" v="315" actId="20577"/>
          <ac:spMkLst>
            <pc:docMk/>
            <pc:sldMk cId="2710209392" sldId="321"/>
            <ac:spMk id="8" creationId="{FF1C41FF-9192-4D6D-B8E9-A8B20DC48FA8}"/>
          </ac:spMkLst>
        </pc:spChg>
      </pc:sldChg>
      <pc:sldChg chg="addSp modSp">
        <pc:chgData name="Kshitij Srivastava" userId="9ca786a045148134" providerId="Windows Live" clId="Web-{FEBB1A22-B4C3-4628-819A-9310A4ABA7E8}" dt="2021-05-27T06:45:21.064" v="42" actId="14100"/>
        <pc:sldMkLst>
          <pc:docMk/>
          <pc:sldMk cId="699092272" sldId="326"/>
        </pc:sldMkLst>
        <pc:spChg chg="mod">
          <ac:chgData name="Kshitij Srivastava" userId="9ca786a045148134" providerId="Windows Live" clId="Web-{FEBB1A22-B4C3-4628-819A-9310A4ABA7E8}" dt="2021-05-27T06:43:43.813" v="29"/>
          <ac:spMkLst>
            <pc:docMk/>
            <pc:sldMk cId="699092272" sldId="326"/>
            <ac:spMk id="3" creationId="{ED9D3682-11E0-49B3-9233-9BD22B67DA6C}"/>
          </ac:spMkLst>
        </pc:spChg>
        <pc:spChg chg="add mod">
          <ac:chgData name="Kshitij Srivastava" userId="9ca786a045148134" providerId="Windows Live" clId="Web-{FEBB1A22-B4C3-4628-819A-9310A4ABA7E8}" dt="2021-05-27T06:42:07.796" v="13" actId="1076"/>
          <ac:spMkLst>
            <pc:docMk/>
            <pc:sldMk cId="699092272" sldId="326"/>
            <ac:spMk id="8" creationId="{0AAE45DA-3E1B-409E-88C8-88402BB50EDB}"/>
          </ac:spMkLst>
        </pc:spChg>
        <pc:spChg chg="add mod">
          <ac:chgData name="Kshitij Srivastava" userId="9ca786a045148134" providerId="Windows Live" clId="Web-{FEBB1A22-B4C3-4628-819A-9310A4ABA7E8}" dt="2021-05-27T06:42:07.843" v="16" actId="1076"/>
          <ac:spMkLst>
            <pc:docMk/>
            <pc:sldMk cId="699092272" sldId="326"/>
            <ac:spMk id="17" creationId="{91CFEEC8-A6B9-44AC-B347-2A1B1B9750AE}"/>
          </ac:spMkLst>
        </pc:spChg>
        <pc:spChg chg="add mod">
          <ac:chgData name="Kshitij Srivastava" userId="9ca786a045148134" providerId="Windows Live" clId="Web-{FEBB1A22-B4C3-4628-819A-9310A4ABA7E8}" dt="2021-05-27T06:42:07.890" v="19" actId="1076"/>
          <ac:spMkLst>
            <pc:docMk/>
            <pc:sldMk cId="699092272" sldId="326"/>
            <ac:spMk id="23" creationId="{1887DC98-8535-439C-82C7-A3BC7949E0E6}"/>
          </ac:spMkLst>
        </pc:spChg>
        <pc:spChg chg="add mod">
          <ac:chgData name="Kshitij Srivastava" userId="9ca786a045148134" providerId="Windows Live" clId="Web-{FEBB1A22-B4C3-4628-819A-9310A4ABA7E8}" dt="2021-05-27T06:42:07.905" v="20" actId="1076"/>
          <ac:spMkLst>
            <pc:docMk/>
            <pc:sldMk cId="699092272" sldId="326"/>
            <ac:spMk id="25" creationId="{83F7DDAC-DCEF-4AE7-9B56-DA95EADCAF4E}"/>
          </ac:spMkLst>
        </pc:spChg>
        <pc:spChg chg="add mod">
          <ac:chgData name="Kshitij Srivastava" userId="9ca786a045148134" providerId="Windows Live" clId="Web-{FEBB1A22-B4C3-4628-819A-9310A4ABA7E8}" dt="2021-05-27T06:42:07.921" v="21" actId="1076"/>
          <ac:spMkLst>
            <pc:docMk/>
            <pc:sldMk cId="699092272" sldId="326"/>
            <ac:spMk id="27" creationId="{0B601DB8-3E61-4824-8AB9-9A2A68B50917}"/>
          </ac:spMkLst>
        </pc:spChg>
        <pc:spChg chg="add mod">
          <ac:chgData name="Kshitij Srivastava" userId="9ca786a045148134" providerId="Windows Live" clId="Web-{FEBB1A22-B4C3-4628-819A-9310A4ABA7E8}" dt="2021-05-27T06:42:07.921" v="22" actId="1076"/>
          <ac:spMkLst>
            <pc:docMk/>
            <pc:sldMk cId="699092272" sldId="326"/>
            <ac:spMk id="29" creationId="{8597D586-FB57-4E0F-86EB-5BBA58EDBA07}"/>
          </ac:spMkLst>
        </pc:spChg>
        <pc:spChg chg="add mod">
          <ac:chgData name="Kshitij Srivastava" userId="9ca786a045148134" providerId="Windows Live" clId="Web-{FEBB1A22-B4C3-4628-819A-9310A4ABA7E8}" dt="2021-05-27T06:42:07.936" v="23" actId="1076"/>
          <ac:spMkLst>
            <pc:docMk/>
            <pc:sldMk cId="699092272" sldId="326"/>
            <ac:spMk id="31" creationId="{BFC11AE4-D67C-4AC2-9667-EFD8792E5001}"/>
          </ac:spMkLst>
        </pc:spChg>
        <pc:spChg chg="add mod">
          <ac:chgData name="Kshitij Srivastava" userId="9ca786a045148134" providerId="Windows Live" clId="Web-{FEBB1A22-B4C3-4628-819A-9310A4ABA7E8}" dt="2021-05-27T06:42:07.952" v="24" actId="1076"/>
          <ac:spMkLst>
            <pc:docMk/>
            <pc:sldMk cId="699092272" sldId="326"/>
            <ac:spMk id="33" creationId="{CF427068-B2DB-4E22-AD48-6387043E3D61}"/>
          </ac:spMkLst>
        </pc:spChg>
        <pc:spChg chg="add mod">
          <ac:chgData name="Kshitij Srivastava" userId="9ca786a045148134" providerId="Windows Live" clId="Web-{FEBB1A22-B4C3-4628-819A-9310A4ABA7E8}" dt="2021-05-27T06:42:07.968" v="25" actId="1076"/>
          <ac:spMkLst>
            <pc:docMk/>
            <pc:sldMk cId="699092272" sldId="326"/>
            <ac:spMk id="35" creationId="{E3F93F60-AE1E-498E-8EB9-639277865529}"/>
          </ac:spMkLst>
        </pc:spChg>
        <pc:spChg chg="add mod">
          <ac:chgData name="Kshitij Srivastava" userId="9ca786a045148134" providerId="Windows Live" clId="Web-{FEBB1A22-B4C3-4628-819A-9310A4ABA7E8}" dt="2021-05-27T06:44:38.313" v="34"/>
          <ac:spMkLst>
            <pc:docMk/>
            <pc:sldMk cId="699092272" sldId="326"/>
            <ac:spMk id="36" creationId="{CD03E73E-A3E7-471C-B71C-62B4DA5BC91E}"/>
          </ac:spMkLst>
        </pc:spChg>
        <pc:cxnChg chg="add mod">
          <ac:chgData name="Kshitij Srivastava" userId="9ca786a045148134" providerId="Windows Live" clId="Web-{FEBB1A22-B4C3-4628-819A-9310A4ABA7E8}" dt="2021-05-27T06:42:07.811" v="14" actId="1076"/>
          <ac:cxnSpMkLst>
            <pc:docMk/>
            <pc:sldMk cId="699092272" sldId="326"/>
            <ac:cxnSpMk id="13" creationId="{9D3D7433-0E95-487A-9250-6E6CF0ADCDBD}"/>
          </ac:cxnSpMkLst>
        </pc:cxnChg>
        <pc:cxnChg chg="add mod">
          <ac:chgData name="Kshitij Srivastava" userId="9ca786a045148134" providerId="Windows Live" clId="Web-{FEBB1A22-B4C3-4628-819A-9310A4ABA7E8}" dt="2021-05-27T06:42:07.827" v="15" actId="1076"/>
          <ac:cxnSpMkLst>
            <pc:docMk/>
            <pc:sldMk cId="699092272" sldId="326"/>
            <ac:cxnSpMk id="15" creationId="{0B905D56-E2F3-467A-8C99-841EF10E7059}"/>
          </ac:cxnSpMkLst>
        </pc:cxnChg>
        <pc:cxnChg chg="add mod">
          <ac:chgData name="Kshitij Srivastava" userId="9ca786a045148134" providerId="Windows Live" clId="Web-{FEBB1A22-B4C3-4628-819A-9310A4ABA7E8}" dt="2021-05-27T06:42:07.858" v="17" actId="1076"/>
          <ac:cxnSpMkLst>
            <pc:docMk/>
            <pc:sldMk cId="699092272" sldId="326"/>
            <ac:cxnSpMk id="19" creationId="{FE93341C-663A-45EC-818D-933E8BD6C97E}"/>
          </ac:cxnSpMkLst>
        </pc:cxnChg>
        <pc:cxnChg chg="add mod">
          <ac:chgData name="Kshitij Srivastava" userId="9ca786a045148134" providerId="Windows Live" clId="Web-{FEBB1A22-B4C3-4628-819A-9310A4ABA7E8}" dt="2021-05-27T06:42:07.874" v="18" actId="1076"/>
          <ac:cxnSpMkLst>
            <pc:docMk/>
            <pc:sldMk cId="699092272" sldId="326"/>
            <ac:cxnSpMk id="21" creationId="{1AB3F2C6-6BF4-4E3F-A06E-1F45E230C48F}"/>
          </ac:cxnSpMkLst>
        </pc:cxnChg>
        <pc:cxnChg chg="add mod">
          <ac:chgData name="Kshitij Srivastava" userId="9ca786a045148134" providerId="Windows Live" clId="Web-{FEBB1A22-B4C3-4628-819A-9310A4ABA7E8}" dt="2021-05-27T06:45:21.064" v="42" actId="14100"/>
          <ac:cxnSpMkLst>
            <pc:docMk/>
            <pc:sldMk cId="699092272" sldId="326"/>
            <ac:cxnSpMk id="37" creationId="{7D881D8E-7F0A-42BF-9EE6-2440E8490083}"/>
          </ac:cxnSpMkLst>
        </pc:cxnChg>
      </pc:sldChg>
      <pc:sldChg chg="add replId">
        <pc:chgData name="Kshitij Srivastava" userId="9ca786a045148134" providerId="Windows Live" clId="Web-{FEBB1A22-B4C3-4628-819A-9310A4ABA7E8}" dt="2021-05-27T06:45:29.923" v="43"/>
        <pc:sldMkLst>
          <pc:docMk/>
          <pc:sldMk cId="2549054199" sldId="403"/>
        </pc:sldMkLst>
      </pc:sldChg>
      <pc:sldChg chg="addSp modSp new mod modClrScheme chgLayout">
        <pc:chgData name="Kshitij Srivastava" userId="9ca786a045148134" providerId="Windows Live" clId="Web-{FEBB1A22-B4C3-4628-819A-9310A4ABA7E8}" dt="2021-05-27T08:19:54.276" v="216" actId="1076"/>
        <pc:sldMkLst>
          <pc:docMk/>
          <pc:sldMk cId="3475520877" sldId="404"/>
        </pc:sldMkLst>
        <pc:spChg chg="mod ord">
          <ac:chgData name="Kshitij Srivastava" userId="9ca786a045148134" providerId="Windows Live" clId="Web-{FEBB1A22-B4C3-4628-819A-9310A4ABA7E8}" dt="2021-05-27T07:28:25.672" v="161" actId="20577"/>
          <ac:spMkLst>
            <pc:docMk/>
            <pc:sldMk cId="3475520877" sldId="404"/>
            <ac:spMk id="2" creationId="{BCCE28CE-5B64-4594-ADFF-80651838AACC}"/>
          </ac:spMkLst>
        </pc:spChg>
        <pc:spChg chg="add mod ord">
          <ac:chgData name="Kshitij Srivastava" userId="9ca786a045148134" providerId="Windows Live" clId="Web-{FEBB1A22-B4C3-4628-819A-9310A4ABA7E8}" dt="2021-05-27T08:19:54.276" v="216" actId="1076"/>
          <ac:spMkLst>
            <pc:docMk/>
            <pc:sldMk cId="3475520877" sldId="404"/>
            <ac:spMk id="3" creationId="{28BDD749-7BE7-4329-90A5-3856128C96A7}"/>
          </ac:spMkLst>
        </pc:spChg>
        <pc:spChg chg="add mod">
          <ac:chgData name="Kshitij Srivastava" userId="9ca786a045148134" providerId="Windows Live" clId="Web-{FEBB1A22-B4C3-4628-819A-9310A4ABA7E8}" dt="2021-05-27T07:30:29.595" v="187" actId="1076"/>
          <ac:spMkLst>
            <pc:docMk/>
            <pc:sldMk cId="3475520877" sldId="404"/>
            <ac:spMk id="4" creationId="{369D4A35-95CF-4F3A-8652-23EDAB2D8650}"/>
          </ac:spMkLst>
        </pc:spChg>
      </pc:sldChg>
      <pc:sldChg chg="addSp modSp new">
        <pc:chgData name="Kshitij Srivastava" userId="9ca786a045148134" providerId="Windows Live" clId="Web-{FEBB1A22-B4C3-4628-819A-9310A4ABA7E8}" dt="2021-05-27T07:27:50.922" v="156" actId="20577"/>
        <pc:sldMkLst>
          <pc:docMk/>
          <pc:sldMk cId="2549214509" sldId="405"/>
        </pc:sldMkLst>
        <pc:spChg chg="mod">
          <ac:chgData name="Kshitij Srivastava" userId="9ca786a045148134" providerId="Windows Live" clId="Web-{FEBB1A22-B4C3-4628-819A-9310A4ABA7E8}" dt="2021-05-27T07:23:48.716" v="109" actId="20577"/>
          <ac:spMkLst>
            <pc:docMk/>
            <pc:sldMk cId="2549214509" sldId="405"/>
            <ac:spMk id="2" creationId="{89F2D3BD-CD4B-4054-8F2E-A159CCAA99E8}"/>
          </ac:spMkLst>
        </pc:spChg>
        <pc:spChg chg="add mod">
          <ac:chgData name="Kshitij Srivastava" userId="9ca786a045148134" providerId="Windows Live" clId="Web-{FEBB1A22-B4C3-4628-819A-9310A4ABA7E8}" dt="2021-05-27T07:27:21.734" v="153"/>
          <ac:spMkLst>
            <pc:docMk/>
            <pc:sldMk cId="2549214509" sldId="405"/>
            <ac:spMk id="3" creationId="{836ECF4A-5295-41D3-A6B7-1BFCEED499D2}"/>
          </ac:spMkLst>
        </pc:spChg>
        <pc:spChg chg="add mod">
          <ac:chgData name="Kshitij Srivastava" userId="9ca786a045148134" providerId="Windows Live" clId="Web-{FEBB1A22-B4C3-4628-819A-9310A4ABA7E8}" dt="2021-05-27T07:27:50.922" v="156" actId="20577"/>
          <ac:spMkLst>
            <pc:docMk/>
            <pc:sldMk cId="2549214509" sldId="405"/>
            <ac:spMk id="4" creationId="{68E127CD-CA96-42A7-82F9-F8A37D34071C}"/>
          </ac:spMkLst>
        </pc:spChg>
      </pc:sldChg>
      <pc:sldChg chg="addSp modSp new">
        <pc:chgData name="Kshitij Srivastava" userId="9ca786a045148134" providerId="Windows Live" clId="Web-{FEBB1A22-B4C3-4628-819A-9310A4ABA7E8}" dt="2021-05-27T08:17:33.824" v="209" actId="20577"/>
        <pc:sldMkLst>
          <pc:docMk/>
          <pc:sldMk cId="1764638662" sldId="406"/>
        </pc:sldMkLst>
        <pc:spChg chg="mod">
          <ac:chgData name="Kshitij Srivastava" userId="9ca786a045148134" providerId="Windows Live" clId="Web-{FEBB1A22-B4C3-4628-819A-9310A4ABA7E8}" dt="2021-05-27T08:16:12.012" v="191" actId="20577"/>
          <ac:spMkLst>
            <pc:docMk/>
            <pc:sldMk cId="1764638662" sldId="406"/>
            <ac:spMk id="2" creationId="{AD1EA3BF-E177-430B-9DE7-B6B5AE44AB03}"/>
          </ac:spMkLst>
        </pc:spChg>
        <pc:spChg chg="mod">
          <ac:chgData name="Kshitij Srivastava" userId="9ca786a045148134" providerId="Windows Live" clId="Web-{FEBB1A22-B4C3-4628-819A-9310A4ABA7E8}" dt="2021-05-27T08:17:33.824" v="209" actId="20577"/>
          <ac:spMkLst>
            <pc:docMk/>
            <pc:sldMk cId="1764638662" sldId="406"/>
            <ac:spMk id="3" creationId="{21D3B688-4571-4465-948D-404F6995DAC1}"/>
          </ac:spMkLst>
        </pc:spChg>
        <pc:spChg chg="add mod">
          <ac:chgData name="Kshitij Srivastava" userId="9ca786a045148134" providerId="Windows Live" clId="Web-{FEBB1A22-B4C3-4628-819A-9310A4ABA7E8}" dt="2021-05-27T08:16:56.527" v="204" actId="20577"/>
          <ac:spMkLst>
            <pc:docMk/>
            <pc:sldMk cId="1764638662" sldId="406"/>
            <ac:spMk id="4" creationId="{7D6D43B3-D795-4E3B-BDA1-F112E9A328EF}"/>
          </ac:spMkLst>
        </pc:spChg>
      </pc:sldChg>
    </pc:docChg>
  </pc:docChgLst>
  <pc:docChgLst>
    <pc:chgData clId="Web-{347D3FDD-C893-4764-950D-5D00203EF8BE}"/>
    <pc:docChg chg="modSld">
      <pc:chgData name="" userId="" providerId="" clId="Web-{347D3FDD-C893-4764-950D-5D00203EF8BE}" dt="2021-06-04T11:25:00.331" v="3" actId="1076"/>
      <pc:docMkLst>
        <pc:docMk/>
      </pc:docMkLst>
      <pc:sldChg chg="addSp modSp">
        <pc:chgData name="" userId="" providerId="" clId="Web-{347D3FDD-C893-4764-950D-5D00203EF8BE}" dt="2021-06-04T11:25:00.331" v="3" actId="1076"/>
        <pc:sldMkLst>
          <pc:docMk/>
          <pc:sldMk cId="2006989145" sldId="568"/>
        </pc:sldMkLst>
        <pc:picChg chg="add">
          <ac:chgData name="" userId="" providerId="" clId="Web-{347D3FDD-C893-4764-950D-5D00203EF8BE}" dt="2021-06-04T11:24:33.550" v="0"/>
          <ac:picMkLst>
            <pc:docMk/>
            <pc:sldMk cId="2006989145" sldId="568"/>
            <ac:picMk id="4" creationId="{BBC4100B-44E4-491D-872F-FD195252BC90}"/>
          </ac:picMkLst>
        </pc:picChg>
        <pc:picChg chg="add mod">
          <ac:chgData name="" userId="" providerId="" clId="Web-{347D3FDD-C893-4764-950D-5D00203EF8BE}" dt="2021-06-04T11:25:00.331" v="3" actId="1076"/>
          <ac:picMkLst>
            <pc:docMk/>
            <pc:sldMk cId="2006989145" sldId="568"/>
            <ac:picMk id="6" creationId="{AAE8E0BE-8B73-4999-9118-9F3E2D03FE45}"/>
          </ac:picMkLst>
        </pc:picChg>
      </pc:sldChg>
    </pc:docChg>
  </pc:docChgLst>
  <pc:docChgLst>
    <pc:chgData name="Kshitij Srivastava" userId="9ca786a045148134" providerId="Windows Live" clId="Web-{E6AF6C35-9568-4B12-B7B2-E29243047CDD}"/>
    <pc:docChg chg="addSld delSld modSld">
      <pc:chgData name="Kshitij Srivastava" userId="9ca786a045148134" providerId="Windows Live" clId="Web-{E6AF6C35-9568-4B12-B7B2-E29243047CDD}" dt="2021-05-31T04:04:40.689" v="1379" actId="20577"/>
      <pc:docMkLst>
        <pc:docMk/>
      </pc:docMkLst>
      <pc:sldChg chg="modSp">
        <pc:chgData name="Kshitij Srivastava" userId="9ca786a045148134" providerId="Windows Live" clId="Web-{E6AF6C35-9568-4B12-B7B2-E29243047CDD}" dt="2021-05-31T01:53:51.478" v="3" actId="20577"/>
        <pc:sldMkLst>
          <pc:docMk/>
          <pc:sldMk cId="3847190056" sldId="322"/>
        </pc:sldMkLst>
        <pc:spChg chg="mod">
          <ac:chgData name="Kshitij Srivastava" userId="9ca786a045148134" providerId="Windows Live" clId="Web-{E6AF6C35-9568-4B12-B7B2-E29243047CDD}" dt="2021-05-31T01:53:51.478" v="3" actId="20577"/>
          <ac:spMkLst>
            <pc:docMk/>
            <pc:sldMk cId="3847190056" sldId="322"/>
            <ac:spMk id="3" creationId="{2C4521C9-FE47-4D78-9197-2E08F247BE2E}"/>
          </ac:spMkLst>
        </pc:spChg>
      </pc:sldChg>
      <pc:sldChg chg="addSp delSp modSp addAnim modAnim">
        <pc:chgData name="Kshitij Srivastava" userId="9ca786a045148134" providerId="Windows Live" clId="Web-{E6AF6C35-9568-4B12-B7B2-E29243047CDD}" dt="2021-05-31T03:26:19.038" v="809"/>
        <pc:sldMkLst>
          <pc:docMk/>
          <pc:sldMk cId="465226345" sldId="329"/>
        </pc:sldMkLst>
        <pc:spChg chg="add mod">
          <ac:chgData name="Kshitij Srivastava" userId="9ca786a045148134" providerId="Windows Live" clId="Web-{E6AF6C35-9568-4B12-B7B2-E29243047CDD}" dt="2021-05-31T03:05:03.086" v="450" actId="1076"/>
          <ac:spMkLst>
            <pc:docMk/>
            <pc:sldMk cId="465226345" sldId="329"/>
            <ac:spMk id="3" creationId="{D982580E-7A93-41C9-8A84-7551F90C792B}"/>
          </ac:spMkLst>
        </pc:spChg>
        <pc:spChg chg="add del mod">
          <ac:chgData name="Kshitij Srivastava" userId="9ca786a045148134" providerId="Windows Live" clId="Web-{E6AF6C35-9568-4B12-B7B2-E29243047CDD}" dt="2021-05-31T02:37:38.635" v="439"/>
          <ac:spMkLst>
            <pc:docMk/>
            <pc:sldMk cId="465226345" sldId="329"/>
            <ac:spMk id="6" creationId="{1B7D12EC-0840-4C0D-BE1E-F8B8D0ACC50C}"/>
          </ac:spMkLst>
        </pc:spChg>
        <pc:spChg chg="add mod">
          <ac:chgData name="Kshitij Srivastava" userId="9ca786a045148134" providerId="Windows Live" clId="Web-{E6AF6C35-9568-4B12-B7B2-E29243047CDD}" dt="2021-05-31T03:05:03.102" v="452" actId="1076"/>
          <ac:spMkLst>
            <pc:docMk/>
            <pc:sldMk cId="465226345" sldId="329"/>
            <ac:spMk id="6" creationId="{E7075818-9DC8-4C3C-9AB3-F50B86402AED}"/>
          </ac:spMkLst>
        </pc:spChg>
        <pc:spChg chg="add mod">
          <ac:chgData name="Kshitij Srivastava" userId="9ca786a045148134" providerId="Windows Live" clId="Web-{E6AF6C35-9568-4B12-B7B2-E29243047CDD}" dt="2021-05-31T03:05:03.102" v="454" actId="1076"/>
          <ac:spMkLst>
            <pc:docMk/>
            <pc:sldMk cId="465226345" sldId="329"/>
            <ac:spMk id="8" creationId="{0F866B6D-36D6-4409-9A65-4A10A2887E9E}"/>
          </ac:spMkLst>
        </pc:spChg>
        <pc:spChg chg="add mod">
          <ac:chgData name="Kshitij Srivastava" userId="9ca786a045148134" providerId="Windows Live" clId="Web-{E6AF6C35-9568-4B12-B7B2-E29243047CDD}" dt="2021-05-31T03:05:03.117" v="456" actId="1076"/>
          <ac:spMkLst>
            <pc:docMk/>
            <pc:sldMk cId="465226345" sldId="329"/>
            <ac:spMk id="10" creationId="{7156B7E8-3FDA-42F0-9BAE-49C59A74360A}"/>
          </ac:spMkLst>
        </pc:spChg>
        <pc:spChg chg="add del mod">
          <ac:chgData name="Kshitij Srivastava" userId="9ca786a045148134" providerId="Windows Live" clId="Web-{E6AF6C35-9568-4B12-B7B2-E29243047CDD}" dt="2021-05-31T02:37:38.635" v="437"/>
          <ac:spMkLst>
            <pc:docMk/>
            <pc:sldMk cId="465226345" sldId="329"/>
            <ac:spMk id="10" creationId="{BFA90BF3-A8E7-48AC-A15E-2BC6819D2FA8}"/>
          </ac:spMkLst>
        </pc:spChg>
        <pc:spChg chg="add del mod ord">
          <ac:chgData name="Kshitij Srivastava" userId="9ca786a045148134" providerId="Windows Live" clId="Web-{E6AF6C35-9568-4B12-B7B2-E29243047CDD}" dt="2021-05-31T03:25:41.459" v="793"/>
          <ac:spMkLst>
            <pc:docMk/>
            <pc:sldMk cId="465226345" sldId="329"/>
            <ac:spMk id="13" creationId="{04C25F7F-D12C-41DF-A12B-FE4ABBA4ECB0}"/>
          </ac:spMkLst>
        </pc:spChg>
        <pc:spChg chg="add mod">
          <ac:chgData name="Kshitij Srivastava" userId="9ca786a045148134" providerId="Windows Live" clId="Web-{E6AF6C35-9568-4B12-B7B2-E29243047CDD}" dt="2021-05-31T03:18:45.002" v="707" actId="1076"/>
          <ac:spMkLst>
            <pc:docMk/>
            <pc:sldMk cId="465226345" sldId="329"/>
            <ac:spMk id="14" creationId="{B8F7B967-437D-4720-AC25-D7228AFF993C}"/>
          </ac:spMkLst>
        </pc:spChg>
        <pc:spChg chg="add del mod">
          <ac:chgData name="Kshitij Srivastava" userId="9ca786a045148134" providerId="Windows Live" clId="Web-{E6AF6C35-9568-4B12-B7B2-E29243047CDD}" dt="2021-05-31T02:37:38.635" v="435"/>
          <ac:spMkLst>
            <pc:docMk/>
            <pc:sldMk cId="465226345" sldId="329"/>
            <ac:spMk id="14" creationId="{CC2D7485-9B05-419F-A046-ED094A0B3DED}"/>
          </ac:spMkLst>
        </pc:spChg>
        <pc:spChg chg="add del mod">
          <ac:chgData name="Kshitij Srivastava" userId="9ca786a045148134" providerId="Windows Live" clId="Web-{E6AF6C35-9568-4B12-B7B2-E29243047CDD}" dt="2021-05-31T03:25:28.287" v="747"/>
          <ac:spMkLst>
            <pc:docMk/>
            <pc:sldMk cId="465226345" sldId="329"/>
            <ac:spMk id="18" creationId="{3B85371F-DEE1-4997-8E94-4E17C97B2B8A}"/>
          </ac:spMkLst>
        </pc:spChg>
        <pc:spChg chg="add del mod">
          <ac:chgData name="Kshitij Srivastava" userId="9ca786a045148134" providerId="Windows Live" clId="Web-{E6AF6C35-9568-4B12-B7B2-E29243047CDD}" dt="2021-05-31T02:37:38.635" v="433"/>
          <ac:spMkLst>
            <pc:docMk/>
            <pc:sldMk cId="465226345" sldId="329"/>
            <ac:spMk id="18" creationId="{56367E0D-587C-4FB9-B083-81936BFB6657}"/>
          </ac:spMkLst>
        </pc:spChg>
        <pc:spChg chg="add del mod">
          <ac:chgData name="Kshitij Srivastava" userId="9ca786a045148134" providerId="Windows Live" clId="Web-{E6AF6C35-9568-4B12-B7B2-E29243047CDD}" dt="2021-05-31T02:36:35.119" v="405"/>
          <ac:spMkLst>
            <pc:docMk/>
            <pc:sldMk cId="465226345" sldId="329"/>
            <ac:spMk id="30" creationId="{1DEB94AC-317D-43F0-813F-A324F7A8C30C}"/>
          </ac:spMkLst>
        </pc:spChg>
        <pc:spChg chg="add del mod">
          <ac:chgData name="Kshitij Srivastava" userId="9ca786a045148134" providerId="Windows Live" clId="Web-{E6AF6C35-9568-4B12-B7B2-E29243047CDD}" dt="2021-05-31T02:36:35.119" v="403"/>
          <ac:spMkLst>
            <pc:docMk/>
            <pc:sldMk cId="465226345" sldId="329"/>
            <ac:spMk id="32" creationId="{3398270F-F30A-4909-B386-EA0F2D8535BF}"/>
          </ac:spMkLst>
        </pc:spChg>
        <pc:spChg chg="add del mod">
          <ac:chgData name="Kshitij Srivastava" userId="9ca786a045148134" providerId="Windows Live" clId="Web-{E6AF6C35-9568-4B12-B7B2-E29243047CDD}" dt="2021-05-31T02:36:35.119" v="401"/>
          <ac:spMkLst>
            <pc:docMk/>
            <pc:sldMk cId="465226345" sldId="329"/>
            <ac:spMk id="34" creationId="{A396581D-747C-44DC-82A3-383E800C5CD3}"/>
          </ac:spMkLst>
        </pc:spChg>
        <pc:spChg chg="add del mod">
          <ac:chgData name="Kshitij Srivastava" userId="9ca786a045148134" providerId="Windows Live" clId="Web-{E6AF6C35-9568-4B12-B7B2-E29243047CDD}" dt="2021-05-31T02:36:35.119" v="399"/>
          <ac:spMkLst>
            <pc:docMk/>
            <pc:sldMk cId="465226345" sldId="329"/>
            <ac:spMk id="36" creationId="{10EC765E-0FED-49EF-AC3E-46850C987603}"/>
          </ac:spMkLst>
        </pc:spChg>
        <pc:spChg chg="add del mod">
          <ac:chgData name="Kshitij Srivastava" userId="9ca786a045148134" providerId="Windows Live" clId="Web-{E6AF6C35-9568-4B12-B7B2-E29243047CDD}" dt="2021-05-31T03:25:47.209" v="794"/>
          <ac:spMkLst>
            <pc:docMk/>
            <pc:sldMk cId="465226345" sldId="329"/>
            <ac:spMk id="36" creationId="{80332A65-C54D-469F-A2B7-F93A65A99C0C}"/>
          </ac:spMkLst>
        </pc:spChg>
        <pc:spChg chg="add del mod">
          <ac:chgData name="Kshitij Srivastava" userId="9ca786a045148134" providerId="Windows Live" clId="Web-{E6AF6C35-9568-4B12-B7B2-E29243047CDD}" dt="2021-05-31T02:37:40.400" v="440"/>
          <ac:spMkLst>
            <pc:docMk/>
            <pc:sldMk cId="465226345" sldId="329"/>
            <ac:spMk id="37" creationId="{DDD27A98-14BE-493F-9F3E-540247C523D0}"/>
          </ac:spMkLst>
        </pc:spChg>
        <pc:spChg chg="add del mod">
          <ac:chgData name="Kshitij Srivastava" userId="9ca786a045148134" providerId="Windows Live" clId="Web-{E6AF6C35-9568-4B12-B7B2-E29243047CDD}" dt="2021-05-31T02:36:35.104" v="398"/>
          <ac:spMkLst>
            <pc:docMk/>
            <pc:sldMk cId="465226345" sldId="329"/>
            <ac:spMk id="38" creationId="{22777C41-98E5-456A-8869-B4A63A036A88}"/>
          </ac:spMkLst>
        </pc:spChg>
        <pc:spChg chg="add del mod">
          <ac:chgData name="Kshitij Srivastava" userId="9ca786a045148134" providerId="Windows Live" clId="Web-{E6AF6C35-9568-4B12-B7B2-E29243047CDD}" dt="2021-05-31T03:25:54.022" v="797"/>
          <ac:spMkLst>
            <pc:docMk/>
            <pc:sldMk cId="465226345" sldId="329"/>
            <ac:spMk id="38" creationId="{FDEF0622-331B-4F0A-B3B5-F147CFA34425}"/>
          </ac:spMkLst>
        </pc:spChg>
        <pc:spChg chg="add del mod">
          <ac:chgData name="Kshitij Srivastava" userId="9ca786a045148134" providerId="Windows Live" clId="Web-{E6AF6C35-9568-4B12-B7B2-E29243047CDD}" dt="2021-05-31T02:37:38.635" v="432"/>
          <ac:spMkLst>
            <pc:docMk/>
            <pc:sldMk cId="465226345" sldId="329"/>
            <ac:spMk id="39" creationId="{740FE15A-A1AF-4EA6-B3E1-7096D57BDE9B}"/>
          </ac:spMkLst>
        </pc:spChg>
        <pc:spChg chg="add del mod">
          <ac:chgData name="Kshitij Srivastava" userId="9ca786a045148134" providerId="Windows Live" clId="Web-{E6AF6C35-9568-4B12-B7B2-E29243047CDD}" dt="2021-05-31T03:05:39.274" v="479"/>
          <ac:spMkLst>
            <pc:docMk/>
            <pc:sldMk cId="465226345" sldId="329"/>
            <ac:spMk id="40" creationId="{8FD75E6B-F209-47C1-A5AE-513972388A7D}"/>
          </ac:spMkLst>
        </pc:spChg>
        <pc:spChg chg="add del mod">
          <ac:chgData name="Kshitij Srivastava" userId="9ca786a045148134" providerId="Windows Live" clId="Web-{E6AF6C35-9568-4B12-B7B2-E29243047CDD}" dt="2021-05-31T02:37:38.619" v="430"/>
          <ac:spMkLst>
            <pc:docMk/>
            <pc:sldMk cId="465226345" sldId="329"/>
            <ac:spMk id="41" creationId="{99A011B4-C26C-402E-B9B1-E45985750373}"/>
          </ac:spMkLst>
        </pc:spChg>
        <pc:spChg chg="add del mod">
          <ac:chgData name="Kshitij Srivastava" userId="9ca786a045148134" providerId="Windows Live" clId="Web-{E6AF6C35-9568-4B12-B7B2-E29243047CDD}" dt="2021-05-31T03:05:39.274" v="477"/>
          <ac:spMkLst>
            <pc:docMk/>
            <pc:sldMk cId="465226345" sldId="329"/>
            <ac:spMk id="42" creationId="{195E3BE5-9466-43F8-853B-F8E099450634}"/>
          </ac:spMkLst>
        </pc:spChg>
        <pc:spChg chg="add del mod">
          <ac:chgData name="Kshitij Srivastava" userId="9ca786a045148134" providerId="Windows Live" clId="Web-{E6AF6C35-9568-4B12-B7B2-E29243047CDD}" dt="2021-05-31T02:37:08.900" v="422"/>
          <ac:spMkLst>
            <pc:docMk/>
            <pc:sldMk cId="465226345" sldId="329"/>
            <ac:spMk id="43" creationId="{1AE17AAF-8FFC-4659-BB51-2B5A3ECE86E7}"/>
          </ac:spMkLst>
        </pc:spChg>
        <pc:spChg chg="add del mod">
          <ac:chgData name="Kshitij Srivastava" userId="9ca786a045148134" providerId="Windows Live" clId="Web-{E6AF6C35-9568-4B12-B7B2-E29243047CDD}" dt="2021-05-31T03:13:23.701" v="520"/>
          <ac:spMkLst>
            <pc:docMk/>
            <pc:sldMk cId="465226345" sldId="329"/>
            <ac:spMk id="44" creationId="{2E53AE2B-B960-4CEE-9639-DEC74EC2D9DF}"/>
          </ac:spMkLst>
        </pc:spChg>
        <pc:spChg chg="add del mod">
          <ac:chgData name="Kshitij Srivastava" userId="9ca786a045148134" providerId="Windows Live" clId="Web-{E6AF6C35-9568-4B12-B7B2-E29243047CDD}" dt="2021-05-31T02:37:02.854" v="420"/>
          <ac:spMkLst>
            <pc:docMk/>
            <pc:sldMk cId="465226345" sldId="329"/>
            <ac:spMk id="45" creationId="{30C1D576-F6DE-4885-8B8C-C059FB7E6D06}"/>
          </ac:spMkLst>
        </pc:spChg>
        <pc:spChg chg="add del mod">
          <ac:chgData name="Kshitij Srivastava" userId="9ca786a045148134" providerId="Windows Live" clId="Web-{E6AF6C35-9568-4B12-B7B2-E29243047CDD}" dt="2021-05-31T03:13:23.701" v="518"/>
          <ac:spMkLst>
            <pc:docMk/>
            <pc:sldMk cId="465226345" sldId="329"/>
            <ac:spMk id="46" creationId="{19BF6E4D-0F15-47D4-A168-F0A19B8B486E}"/>
          </ac:spMkLst>
        </pc:spChg>
        <pc:spChg chg="add del mod">
          <ac:chgData name="Kshitij Srivastava" userId="9ca786a045148134" providerId="Windows Live" clId="Web-{E6AF6C35-9568-4B12-B7B2-E29243047CDD}" dt="2021-05-31T03:13:23.701" v="516"/>
          <ac:spMkLst>
            <pc:docMk/>
            <pc:sldMk cId="465226345" sldId="329"/>
            <ac:spMk id="48" creationId="{1BB4950C-B932-46FA-9099-76EA66A1A1FC}"/>
          </ac:spMkLst>
        </pc:spChg>
        <pc:spChg chg="add del mod">
          <ac:chgData name="Kshitij Srivastava" userId="9ca786a045148134" providerId="Windows Live" clId="Web-{E6AF6C35-9568-4B12-B7B2-E29243047CDD}" dt="2021-05-31T03:13:23.686" v="514"/>
          <ac:spMkLst>
            <pc:docMk/>
            <pc:sldMk cId="465226345" sldId="329"/>
            <ac:spMk id="50" creationId="{A3F41005-9176-495D-81D6-E9B98C37B9BD}"/>
          </ac:spMkLst>
        </pc:spChg>
        <pc:spChg chg="add del mod">
          <ac:chgData name="Kshitij Srivastava" userId="9ca786a045148134" providerId="Windows Live" clId="Web-{E6AF6C35-9568-4B12-B7B2-E29243047CDD}" dt="2021-05-31T03:25:56.991" v="806"/>
          <ac:spMkLst>
            <pc:docMk/>
            <pc:sldMk cId="465226345" sldId="329"/>
            <ac:spMk id="52" creationId="{D182BD6F-FF98-4751-850B-E038DFC3BEF2}"/>
          </ac:spMkLst>
        </pc:spChg>
        <pc:spChg chg="add del mod">
          <ac:chgData name="Kshitij Srivastava" userId="9ca786a045148134" providerId="Windows Live" clId="Web-{E6AF6C35-9568-4B12-B7B2-E29243047CDD}" dt="2021-05-31T03:25:56.991" v="804"/>
          <ac:spMkLst>
            <pc:docMk/>
            <pc:sldMk cId="465226345" sldId="329"/>
            <ac:spMk id="54" creationId="{DF6625E3-D572-480C-92AF-8585333B9D35}"/>
          </ac:spMkLst>
        </pc:spChg>
        <pc:spChg chg="add del mod">
          <ac:chgData name="Kshitij Srivastava" userId="9ca786a045148134" providerId="Windows Live" clId="Web-{E6AF6C35-9568-4B12-B7B2-E29243047CDD}" dt="2021-05-31T03:25:56.991" v="802"/>
          <ac:spMkLst>
            <pc:docMk/>
            <pc:sldMk cId="465226345" sldId="329"/>
            <ac:spMk id="56" creationId="{2E65D230-3900-49CE-923C-2DB88C973552}"/>
          </ac:spMkLst>
        </pc:spChg>
        <pc:spChg chg="add del mod">
          <ac:chgData name="Kshitij Srivastava" userId="9ca786a045148134" providerId="Windows Live" clId="Web-{E6AF6C35-9568-4B12-B7B2-E29243047CDD}" dt="2021-05-31T03:25:56.991" v="800"/>
          <ac:spMkLst>
            <pc:docMk/>
            <pc:sldMk cId="465226345" sldId="329"/>
            <ac:spMk id="58" creationId="{47E5FE8A-9A26-47CD-9E44-89DA87383017}"/>
          </ac:spMkLst>
        </pc:spChg>
        <pc:spChg chg="add del mod">
          <ac:chgData name="Kshitij Srivastava" userId="9ca786a045148134" providerId="Windows Live" clId="Web-{E6AF6C35-9568-4B12-B7B2-E29243047CDD}" dt="2021-05-31T03:25:39.475" v="791"/>
          <ac:spMkLst>
            <pc:docMk/>
            <pc:sldMk cId="465226345" sldId="329"/>
            <ac:spMk id="61" creationId="{63AEF7FB-655D-4A54-A0AA-8DD7A94E5621}"/>
          </ac:spMkLst>
        </pc:spChg>
        <pc:spChg chg="add del mod">
          <ac:chgData name="Kshitij Srivastava" userId="9ca786a045148134" providerId="Windows Live" clId="Web-{E6AF6C35-9568-4B12-B7B2-E29243047CDD}" dt="2021-05-31T03:25:39.475" v="789"/>
          <ac:spMkLst>
            <pc:docMk/>
            <pc:sldMk cId="465226345" sldId="329"/>
            <ac:spMk id="63" creationId="{E2E6610E-D725-45E4-ACEA-8304517F8D93}"/>
          </ac:spMkLst>
        </pc:spChg>
        <pc:spChg chg="add del mod">
          <ac:chgData name="Kshitij Srivastava" userId="9ca786a045148134" providerId="Windows Live" clId="Web-{E6AF6C35-9568-4B12-B7B2-E29243047CDD}" dt="2021-05-31T03:25:39.475" v="787"/>
          <ac:spMkLst>
            <pc:docMk/>
            <pc:sldMk cId="465226345" sldId="329"/>
            <ac:spMk id="65" creationId="{0BED6DF4-E539-41CA-8A7F-E389F9FC9B29}"/>
          </ac:spMkLst>
        </pc:spChg>
        <pc:spChg chg="add del mod">
          <ac:chgData name="Kshitij Srivastava" userId="9ca786a045148134" providerId="Windows Live" clId="Web-{E6AF6C35-9568-4B12-B7B2-E29243047CDD}" dt="2021-05-31T03:25:39.475" v="785"/>
          <ac:spMkLst>
            <pc:docMk/>
            <pc:sldMk cId="465226345" sldId="329"/>
            <ac:spMk id="67" creationId="{EC99C720-39DF-40AD-AAA6-9E2E288D5E03}"/>
          </ac:spMkLst>
        </pc:spChg>
        <pc:spChg chg="add del mod">
          <ac:chgData name="Kshitij Srivastava" userId="9ca786a045148134" providerId="Windows Live" clId="Web-{E6AF6C35-9568-4B12-B7B2-E29243047CDD}" dt="2021-05-31T03:25:39.475" v="783"/>
          <ac:spMkLst>
            <pc:docMk/>
            <pc:sldMk cId="465226345" sldId="329"/>
            <ac:spMk id="69" creationId="{E0C4E6C8-592F-4444-8B45-B78551D8F0E8}"/>
          </ac:spMkLst>
        </pc:spChg>
        <pc:spChg chg="add del mod">
          <ac:chgData name="Kshitij Srivastava" userId="9ca786a045148134" providerId="Windows Live" clId="Web-{E6AF6C35-9568-4B12-B7B2-E29243047CDD}" dt="2021-05-31T03:25:39.459" v="781"/>
          <ac:spMkLst>
            <pc:docMk/>
            <pc:sldMk cId="465226345" sldId="329"/>
            <ac:spMk id="71" creationId="{1D10C96F-CE9E-4BFC-873F-35B9FCA45D1D}"/>
          </ac:spMkLst>
        </pc:spChg>
        <pc:spChg chg="add del mod">
          <ac:chgData name="Kshitij Srivastava" userId="9ca786a045148134" providerId="Windows Live" clId="Web-{E6AF6C35-9568-4B12-B7B2-E29243047CDD}" dt="2021-05-31T03:25:37.647" v="770"/>
          <ac:spMkLst>
            <pc:docMk/>
            <pc:sldMk cId="465226345" sldId="329"/>
            <ac:spMk id="73" creationId="{0E63742B-A946-4FA3-BCEC-2D25F5C0C453}"/>
          </ac:spMkLst>
        </pc:spChg>
        <pc:spChg chg="add del mod">
          <ac:chgData name="Kshitij Srivastava" userId="9ca786a045148134" providerId="Windows Live" clId="Web-{E6AF6C35-9568-4B12-B7B2-E29243047CDD}" dt="2021-05-31T03:25:37.647" v="768"/>
          <ac:spMkLst>
            <pc:docMk/>
            <pc:sldMk cId="465226345" sldId="329"/>
            <ac:spMk id="75" creationId="{6AF7BDB1-F539-49B0-B708-7150B2DA3A86}"/>
          </ac:spMkLst>
        </pc:spChg>
        <pc:spChg chg="add del mod">
          <ac:chgData name="Kshitij Srivastava" userId="9ca786a045148134" providerId="Windows Live" clId="Web-{E6AF6C35-9568-4B12-B7B2-E29243047CDD}" dt="2021-05-31T03:25:37.647" v="766"/>
          <ac:spMkLst>
            <pc:docMk/>
            <pc:sldMk cId="465226345" sldId="329"/>
            <ac:spMk id="77" creationId="{636FD9E4-EFC1-4697-9475-7ED5D0D92C9C}"/>
          </ac:spMkLst>
        </pc:spChg>
        <pc:spChg chg="add del mod">
          <ac:chgData name="Kshitij Srivastava" userId="9ca786a045148134" providerId="Windows Live" clId="Web-{E6AF6C35-9568-4B12-B7B2-E29243047CDD}" dt="2021-05-31T03:25:37.647" v="764"/>
          <ac:spMkLst>
            <pc:docMk/>
            <pc:sldMk cId="465226345" sldId="329"/>
            <ac:spMk id="79" creationId="{163FABB1-5D69-4037-952C-69C39D58FB96}"/>
          </ac:spMkLst>
        </pc:spChg>
        <pc:spChg chg="add del mod">
          <ac:chgData name="Kshitij Srivastava" userId="9ca786a045148134" providerId="Windows Live" clId="Web-{E6AF6C35-9568-4B12-B7B2-E29243047CDD}" dt="2021-05-31T03:16:05.703" v="643"/>
          <ac:spMkLst>
            <pc:docMk/>
            <pc:sldMk cId="465226345" sldId="329"/>
            <ac:spMk id="82" creationId="{245D4CA1-55CE-4885-9DA6-941A5EEFDCAD}"/>
          </ac:spMkLst>
        </pc:spChg>
        <pc:spChg chg="add del mod">
          <ac:chgData name="Kshitij Srivastava" userId="9ca786a045148134" providerId="Windows Live" clId="Web-{E6AF6C35-9568-4B12-B7B2-E29243047CDD}" dt="2021-05-31T03:16:05.703" v="641"/>
          <ac:spMkLst>
            <pc:docMk/>
            <pc:sldMk cId="465226345" sldId="329"/>
            <ac:spMk id="84" creationId="{A9791F26-E37C-4DA5-90A3-DA5478191268}"/>
          </ac:spMkLst>
        </pc:spChg>
        <pc:spChg chg="add del mod">
          <ac:chgData name="Kshitij Srivastava" userId="9ca786a045148134" providerId="Windows Live" clId="Web-{E6AF6C35-9568-4B12-B7B2-E29243047CDD}" dt="2021-05-31T03:16:05.703" v="639"/>
          <ac:spMkLst>
            <pc:docMk/>
            <pc:sldMk cId="465226345" sldId="329"/>
            <ac:spMk id="86" creationId="{13048824-96A2-4F94-A40E-F81FA2AD6C76}"/>
          </ac:spMkLst>
        </pc:spChg>
        <pc:spChg chg="add del mod">
          <ac:chgData name="Kshitij Srivastava" userId="9ca786a045148134" providerId="Windows Live" clId="Web-{E6AF6C35-9568-4B12-B7B2-E29243047CDD}" dt="2021-05-31T03:16:05.687" v="637"/>
          <ac:spMkLst>
            <pc:docMk/>
            <pc:sldMk cId="465226345" sldId="329"/>
            <ac:spMk id="88" creationId="{93EBF370-5FC7-4E90-8788-D7662E2CDB26}"/>
          </ac:spMkLst>
        </pc:spChg>
        <pc:spChg chg="add del mod">
          <ac:chgData name="Kshitij Srivastava" userId="9ca786a045148134" providerId="Windows Live" clId="Web-{E6AF6C35-9568-4B12-B7B2-E29243047CDD}" dt="2021-05-31T03:25:37.631" v="762"/>
          <ac:spMkLst>
            <pc:docMk/>
            <pc:sldMk cId="465226345" sldId="329"/>
            <ac:spMk id="91" creationId="{05D9ECC8-0C12-4D32-ADFE-3CA9578718B3}"/>
          </ac:spMkLst>
        </pc:spChg>
        <pc:spChg chg="add del mod">
          <ac:chgData name="Kshitij Srivastava" userId="9ca786a045148134" providerId="Windows Live" clId="Web-{E6AF6C35-9568-4B12-B7B2-E29243047CDD}" dt="2021-05-31T03:25:37.631" v="760"/>
          <ac:spMkLst>
            <pc:docMk/>
            <pc:sldMk cId="465226345" sldId="329"/>
            <ac:spMk id="93" creationId="{B80B7147-C47C-4A77-A926-9FFB161B17CB}"/>
          </ac:spMkLst>
        </pc:spChg>
        <pc:spChg chg="add del mod">
          <ac:chgData name="Kshitij Srivastava" userId="9ca786a045148134" providerId="Windows Live" clId="Web-{E6AF6C35-9568-4B12-B7B2-E29243047CDD}" dt="2021-05-31T03:16:25.422" v="657"/>
          <ac:spMkLst>
            <pc:docMk/>
            <pc:sldMk cId="465226345" sldId="329"/>
            <ac:spMk id="95" creationId="{321F6843-8FCB-4282-9CFE-480C0373AA90}"/>
          </ac:spMkLst>
        </pc:spChg>
        <pc:spChg chg="add del mod">
          <ac:chgData name="Kshitij Srivastava" userId="9ca786a045148134" providerId="Windows Live" clId="Web-{E6AF6C35-9568-4B12-B7B2-E29243047CDD}" dt="2021-05-31T03:16:25.422" v="655"/>
          <ac:spMkLst>
            <pc:docMk/>
            <pc:sldMk cId="465226345" sldId="329"/>
            <ac:spMk id="97" creationId="{E997C5E7-57F7-4A84-A96D-7B9791B5626F}"/>
          </ac:spMkLst>
        </pc:spChg>
        <pc:spChg chg="add del mod">
          <ac:chgData name="Kshitij Srivastava" userId="9ca786a045148134" providerId="Windows Live" clId="Web-{E6AF6C35-9568-4B12-B7B2-E29243047CDD}" dt="2021-05-31T03:25:37.631" v="757"/>
          <ac:spMkLst>
            <pc:docMk/>
            <pc:sldMk cId="465226345" sldId="329"/>
            <ac:spMk id="100" creationId="{05D9ECC8-0C12-4D32-ADFE-3CA9578718B3}"/>
          </ac:spMkLst>
        </pc:spChg>
        <pc:spChg chg="add del mod">
          <ac:chgData name="Kshitij Srivastava" userId="9ca786a045148134" providerId="Windows Live" clId="Web-{E6AF6C35-9568-4B12-B7B2-E29243047CDD}" dt="2021-05-31T03:25:37.631" v="755"/>
          <ac:spMkLst>
            <pc:docMk/>
            <pc:sldMk cId="465226345" sldId="329"/>
            <ac:spMk id="102" creationId="{B80B7147-C47C-4A77-A926-9FFB161B17CB}"/>
          </ac:spMkLst>
        </pc:spChg>
        <pc:spChg chg="add del mod">
          <ac:chgData name="Kshitij Srivastava" userId="9ca786a045148134" providerId="Windows Live" clId="Web-{E6AF6C35-9568-4B12-B7B2-E29243047CDD}" dt="2021-05-31T03:25:37.631" v="753"/>
          <ac:spMkLst>
            <pc:docMk/>
            <pc:sldMk cId="465226345" sldId="329"/>
            <ac:spMk id="104" creationId="{321F6843-8FCB-4282-9CFE-480C0373AA90}"/>
          </ac:spMkLst>
        </pc:spChg>
        <pc:spChg chg="add del mod">
          <ac:chgData name="Kshitij Srivastava" userId="9ca786a045148134" providerId="Windows Live" clId="Web-{E6AF6C35-9568-4B12-B7B2-E29243047CDD}" dt="2021-05-31T03:25:37.631" v="751"/>
          <ac:spMkLst>
            <pc:docMk/>
            <pc:sldMk cId="465226345" sldId="329"/>
            <ac:spMk id="106" creationId="{E997C5E7-57F7-4A84-A96D-7B9791B5626F}"/>
          </ac:spMkLst>
        </pc:spChg>
        <pc:spChg chg="add del mod ord">
          <ac:chgData name="Kshitij Srivastava" userId="9ca786a045148134" providerId="Windows Live" clId="Web-{E6AF6C35-9568-4B12-B7B2-E29243047CDD}" dt="2021-05-31T03:25:39.459" v="779"/>
          <ac:spMkLst>
            <pc:docMk/>
            <pc:sldMk cId="465226345" sldId="329"/>
            <ac:spMk id="109" creationId="{3142B54E-F420-4139-B1A2-12B423469D8E}"/>
          </ac:spMkLst>
        </pc:spChg>
        <pc:spChg chg="add del">
          <ac:chgData name="Kshitij Srivastava" userId="9ca786a045148134" providerId="Windows Live" clId="Web-{E6AF6C35-9568-4B12-B7B2-E29243047CDD}" dt="2021-05-31T03:25:58.631" v="807"/>
          <ac:spMkLst>
            <pc:docMk/>
            <pc:sldMk cId="465226345" sldId="329"/>
            <ac:spMk id="111" creationId="{1B074503-8FAF-442E-A210-C073D0A6C7DF}"/>
          </ac:spMkLst>
        </pc:spChg>
        <pc:picChg chg="add mod">
          <ac:chgData name="Kshitij Srivastava" userId="9ca786a045148134" providerId="Windows Live" clId="Web-{E6AF6C35-9568-4B12-B7B2-E29243047CDD}" dt="2021-05-31T03:18:07.189" v="697" actId="1076"/>
          <ac:picMkLst>
            <pc:docMk/>
            <pc:sldMk cId="465226345" sldId="329"/>
            <ac:picMk id="4" creationId="{3CC34535-8F06-4CD2-BB2E-7059CFB38AD8}"/>
          </ac:picMkLst>
        </pc:picChg>
        <pc:picChg chg="add mod">
          <ac:chgData name="Kshitij Srivastava" userId="9ca786a045148134" providerId="Windows Live" clId="Web-{E6AF6C35-9568-4B12-B7B2-E29243047CDD}" dt="2021-05-31T03:18:08.236" v="698" actId="1076"/>
          <ac:picMkLst>
            <pc:docMk/>
            <pc:sldMk cId="465226345" sldId="329"/>
            <ac:picMk id="19" creationId="{63A78BA3-EF48-4D08-8A4A-528653645858}"/>
          </ac:picMkLst>
        </pc:picChg>
        <pc:picChg chg="add mod">
          <ac:chgData name="Kshitij Srivastava" userId="9ca786a045148134" providerId="Windows Live" clId="Web-{E6AF6C35-9568-4B12-B7B2-E29243047CDD}" dt="2021-05-31T03:18:04.907" v="695" actId="1076"/>
          <ac:picMkLst>
            <pc:docMk/>
            <pc:sldMk cId="465226345" sldId="329"/>
            <ac:picMk id="20" creationId="{B82A4B45-5EB9-406F-9B15-A54959D5AAC2}"/>
          </ac:picMkLst>
        </pc:picChg>
        <pc:picChg chg="add mod">
          <ac:chgData name="Kshitij Srivastava" userId="9ca786a045148134" providerId="Windows Live" clId="Web-{E6AF6C35-9568-4B12-B7B2-E29243047CDD}" dt="2021-05-31T03:18:09.392" v="699" actId="1076"/>
          <ac:picMkLst>
            <pc:docMk/>
            <pc:sldMk cId="465226345" sldId="329"/>
            <ac:picMk id="21" creationId="{D36AAEDF-E732-4109-A059-A5CFA3DD022C}"/>
          </ac:picMkLst>
        </pc:picChg>
        <pc:picChg chg="add del mod">
          <ac:chgData name="Kshitij Srivastava" userId="9ca786a045148134" providerId="Windows Live" clId="Web-{E6AF6C35-9568-4B12-B7B2-E29243047CDD}" dt="2021-05-31T03:25:37.662" v="778"/>
          <ac:picMkLst>
            <pc:docMk/>
            <pc:sldMk cId="465226345" sldId="329"/>
            <ac:picMk id="22" creationId="{F50848E1-CEAC-412A-AB34-64EF6AC2545A}"/>
          </ac:picMkLst>
        </pc:picChg>
        <pc:picChg chg="add del mod">
          <ac:chgData name="Kshitij Srivastava" userId="9ca786a045148134" providerId="Windows Live" clId="Web-{E6AF6C35-9568-4B12-B7B2-E29243047CDD}" dt="2021-05-31T03:25:37.662" v="777"/>
          <ac:picMkLst>
            <pc:docMk/>
            <pc:sldMk cId="465226345" sldId="329"/>
            <ac:picMk id="23" creationId="{FD553653-3560-4243-B62B-6EEC0556AA9E}"/>
          </ac:picMkLst>
        </pc:picChg>
        <pc:picChg chg="add del mod">
          <ac:chgData name="Kshitij Srivastava" userId="9ca786a045148134" providerId="Windows Live" clId="Web-{E6AF6C35-9568-4B12-B7B2-E29243047CDD}" dt="2021-05-31T03:25:37.662" v="776"/>
          <ac:picMkLst>
            <pc:docMk/>
            <pc:sldMk cId="465226345" sldId="329"/>
            <ac:picMk id="24" creationId="{EB75EE7E-D225-459E-903D-0B0C2E81734F}"/>
          </ac:picMkLst>
        </pc:picChg>
        <pc:picChg chg="add del mod">
          <ac:chgData name="Kshitij Srivastava" userId="9ca786a045148134" providerId="Windows Live" clId="Web-{E6AF6C35-9568-4B12-B7B2-E29243047CDD}" dt="2021-05-31T03:25:37.647" v="775"/>
          <ac:picMkLst>
            <pc:docMk/>
            <pc:sldMk cId="465226345" sldId="329"/>
            <ac:picMk id="25" creationId="{56CD0F5F-6E7F-42F4-8650-51F3DC249B74}"/>
          </ac:picMkLst>
        </pc:picChg>
        <pc:picChg chg="add del mod">
          <ac:chgData name="Kshitij Srivastava" userId="9ca786a045148134" providerId="Windows Live" clId="Web-{E6AF6C35-9568-4B12-B7B2-E29243047CDD}" dt="2021-05-31T03:25:37.647" v="774"/>
          <ac:picMkLst>
            <pc:docMk/>
            <pc:sldMk cId="465226345" sldId="329"/>
            <ac:picMk id="26" creationId="{9A459340-B4F3-46E4-9D4E-1AA3749BD8DF}"/>
          </ac:picMkLst>
        </pc:picChg>
        <pc:picChg chg="add del mod">
          <ac:chgData name="Kshitij Srivastava" userId="9ca786a045148134" providerId="Windows Live" clId="Web-{E6AF6C35-9568-4B12-B7B2-E29243047CDD}" dt="2021-05-31T03:25:37.647" v="773"/>
          <ac:picMkLst>
            <pc:docMk/>
            <pc:sldMk cId="465226345" sldId="329"/>
            <ac:picMk id="27" creationId="{1F4BC21D-9B53-4AB0-A59A-15CE0CB7592D}"/>
          </ac:picMkLst>
        </pc:picChg>
        <pc:picChg chg="add del mod">
          <ac:chgData name="Kshitij Srivastava" userId="9ca786a045148134" providerId="Windows Live" clId="Web-{E6AF6C35-9568-4B12-B7B2-E29243047CDD}" dt="2021-05-31T03:25:37.647" v="772"/>
          <ac:picMkLst>
            <pc:docMk/>
            <pc:sldMk cId="465226345" sldId="329"/>
            <ac:picMk id="28" creationId="{8B038B1B-4F0B-45F6-96AD-9476765AC42F}"/>
          </ac:picMkLst>
        </pc:picChg>
        <pc:picChg chg="add del mod">
          <ac:chgData name="Kshitij Srivastava" userId="9ca786a045148134" providerId="Windows Live" clId="Web-{E6AF6C35-9568-4B12-B7B2-E29243047CDD}" dt="2021-05-31T03:25:37.647" v="771"/>
          <ac:picMkLst>
            <pc:docMk/>
            <pc:sldMk cId="465226345" sldId="329"/>
            <ac:picMk id="29" creationId="{A08E30B8-B92F-4D29-AE2A-B3E4F3F0F8FF}"/>
          </ac:picMkLst>
        </pc:picChg>
        <pc:picChg chg="add del mod">
          <ac:chgData name="Kshitij Srivastava" userId="9ca786a045148134" providerId="Windows Live" clId="Web-{E6AF6C35-9568-4B12-B7B2-E29243047CDD}" dt="2021-05-31T03:25:27.194" v="746"/>
          <ac:picMkLst>
            <pc:docMk/>
            <pc:sldMk cId="465226345" sldId="329"/>
            <ac:picMk id="110" creationId="{E73AC808-1D42-4D25-B67B-5AAE2FF22808}"/>
          </ac:picMkLst>
        </pc:picChg>
        <pc:cxnChg chg="add mod">
          <ac:chgData name="Kshitij Srivastava" userId="9ca786a045148134" providerId="Windows Live" clId="Web-{E6AF6C35-9568-4B12-B7B2-E29243047CDD}" dt="2021-05-31T03:05:03.086" v="451" actId="1076"/>
          <ac:cxnSpMkLst>
            <pc:docMk/>
            <pc:sldMk cId="465226345" sldId="329"/>
            <ac:cxnSpMk id="5" creationId="{EDC4DB05-0360-4F2C-87C0-233FEEC8D974}"/>
          </ac:cxnSpMkLst>
        </pc:cxnChg>
        <pc:cxnChg chg="add mod">
          <ac:chgData name="Kshitij Srivastava" userId="9ca786a045148134" providerId="Windows Live" clId="Web-{E6AF6C35-9568-4B12-B7B2-E29243047CDD}" dt="2021-05-31T03:05:03.102" v="453" actId="1076"/>
          <ac:cxnSpMkLst>
            <pc:docMk/>
            <pc:sldMk cId="465226345" sldId="329"/>
            <ac:cxnSpMk id="7" creationId="{F6785E60-FEC5-4CA8-BC09-1B1F04026D18}"/>
          </ac:cxnSpMkLst>
        </pc:cxnChg>
        <pc:cxnChg chg="add del mod">
          <ac:chgData name="Kshitij Srivastava" userId="9ca786a045148134" providerId="Windows Live" clId="Web-{E6AF6C35-9568-4B12-B7B2-E29243047CDD}" dt="2021-05-31T02:37:38.635" v="438"/>
          <ac:cxnSpMkLst>
            <pc:docMk/>
            <pc:sldMk cId="465226345" sldId="329"/>
            <ac:cxnSpMk id="8" creationId="{3865849B-E222-4BE4-B78C-C915408E39A8}"/>
          </ac:cxnSpMkLst>
        </pc:cxnChg>
        <pc:cxnChg chg="add mod">
          <ac:chgData name="Kshitij Srivastava" userId="9ca786a045148134" providerId="Windows Live" clId="Web-{E6AF6C35-9568-4B12-B7B2-E29243047CDD}" dt="2021-05-31T03:05:03.117" v="455" actId="1076"/>
          <ac:cxnSpMkLst>
            <pc:docMk/>
            <pc:sldMk cId="465226345" sldId="329"/>
            <ac:cxnSpMk id="9" creationId="{C0407280-489A-4CB0-B1F5-91800878DB26}"/>
          </ac:cxnSpMkLst>
        </pc:cxnChg>
        <pc:cxnChg chg="add del mod">
          <ac:chgData name="Kshitij Srivastava" userId="9ca786a045148134" providerId="Windows Live" clId="Web-{E6AF6C35-9568-4B12-B7B2-E29243047CDD}" dt="2021-05-31T03:09:23.558" v="512"/>
          <ac:cxnSpMkLst>
            <pc:docMk/>
            <pc:sldMk cId="465226345" sldId="329"/>
            <ac:cxnSpMk id="11" creationId="{6813F682-97B8-4DC8-9B22-371CE6B201E5}"/>
          </ac:cxnSpMkLst>
        </pc:cxnChg>
        <pc:cxnChg chg="add del mod">
          <ac:chgData name="Kshitij Srivastava" userId="9ca786a045148134" providerId="Windows Live" clId="Web-{E6AF6C35-9568-4B12-B7B2-E29243047CDD}" dt="2021-05-31T02:37:38.635" v="436"/>
          <ac:cxnSpMkLst>
            <pc:docMk/>
            <pc:sldMk cId="465226345" sldId="329"/>
            <ac:cxnSpMk id="12" creationId="{51D19D8A-D411-45B1-9836-92288CB8E759}"/>
          </ac:cxnSpMkLst>
        </pc:cxnChg>
        <pc:cxnChg chg="add del mod">
          <ac:chgData name="Kshitij Srivastava" userId="9ca786a045148134" providerId="Windows Live" clId="Web-{E6AF6C35-9568-4B12-B7B2-E29243047CDD}" dt="2021-05-31T03:07:41.244" v="495"/>
          <ac:cxnSpMkLst>
            <pc:docMk/>
            <pc:sldMk cId="465226345" sldId="329"/>
            <ac:cxnSpMk id="12" creationId="{D57FA568-BE2A-4CCA-A53F-3A9E4F4C95E9}"/>
          </ac:cxnSpMkLst>
        </pc:cxnChg>
        <pc:cxnChg chg="add del mod">
          <ac:chgData name="Kshitij Srivastava" userId="9ca786a045148134" providerId="Windows Live" clId="Web-{E6AF6C35-9568-4B12-B7B2-E29243047CDD}" dt="2021-05-31T03:25:30.006" v="748"/>
          <ac:cxnSpMkLst>
            <pc:docMk/>
            <pc:sldMk cId="465226345" sldId="329"/>
            <ac:cxnSpMk id="16" creationId="{9ADD73C8-E7AE-4BDC-96AD-39A4D729E54E}"/>
          </ac:cxnSpMkLst>
        </pc:cxnChg>
        <pc:cxnChg chg="add del mod">
          <ac:chgData name="Kshitij Srivastava" userId="9ca786a045148134" providerId="Windows Live" clId="Web-{E6AF6C35-9568-4B12-B7B2-E29243047CDD}" dt="2021-05-31T02:37:38.635" v="434"/>
          <ac:cxnSpMkLst>
            <pc:docMk/>
            <pc:sldMk cId="465226345" sldId="329"/>
            <ac:cxnSpMk id="16" creationId="{A1D42ACA-B877-4E99-8F19-7D7ACE972D53}"/>
          </ac:cxnSpMkLst>
        </pc:cxnChg>
        <pc:cxnChg chg="add del mod">
          <ac:chgData name="Kshitij Srivastava" userId="9ca786a045148134" providerId="Windows Live" clId="Web-{E6AF6C35-9568-4B12-B7B2-E29243047CDD}" dt="2021-05-31T02:36:35.119" v="404"/>
          <ac:cxnSpMkLst>
            <pc:docMk/>
            <pc:sldMk cId="465226345" sldId="329"/>
            <ac:cxnSpMk id="31" creationId="{D1F4F05C-B025-43C7-8B9E-90AF6060614A}"/>
          </ac:cxnSpMkLst>
        </pc:cxnChg>
        <pc:cxnChg chg="add del mod">
          <ac:chgData name="Kshitij Srivastava" userId="9ca786a045148134" providerId="Windows Live" clId="Web-{E6AF6C35-9568-4B12-B7B2-E29243047CDD}" dt="2021-05-31T02:36:35.119" v="402"/>
          <ac:cxnSpMkLst>
            <pc:docMk/>
            <pc:sldMk cId="465226345" sldId="329"/>
            <ac:cxnSpMk id="33" creationId="{B2C436A9-9010-46CB-AF3C-957194F49657}"/>
          </ac:cxnSpMkLst>
        </pc:cxnChg>
        <pc:cxnChg chg="add mod">
          <ac:chgData name="Kshitij Srivastava" userId="9ca786a045148134" providerId="Windows Live" clId="Web-{E6AF6C35-9568-4B12-B7B2-E29243047CDD}" dt="2021-05-31T03:05:17.602" v="459" actId="1076"/>
          <ac:cxnSpMkLst>
            <pc:docMk/>
            <pc:sldMk cId="465226345" sldId="329"/>
            <ac:cxnSpMk id="35" creationId="{0495D6AB-DA88-485A-940D-46F9B766D197}"/>
          </ac:cxnSpMkLst>
        </pc:cxnChg>
        <pc:cxnChg chg="add del mod">
          <ac:chgData name="Kshitij Srivastava" userId="9ca786a045148134" providerId="Windows Live" clId="Web-{E6AF6C35-9568-4B12-B7B2-E29243047CDD}" dt="2021-05-31T02:36:35.119" v="400"/>
          <ac:cxnSpMkLst>
            <pc:docMk/>
            <pc:sldMk cId="465226345" sldId="329"/>
            <ac:cxnSpMk id="35" creationId="{DB7F1599-FE5A-40A3-96B9-0021AAF49718}"/>
          </ac:cxnSpMkLst>
        </pc:cxnChg>
        <pc:cxnChg chg="add del mod">
          <ac:chgData name="Kshitij Srivastava" userId="9ca786a045148134" providerId="Windows Live" clId="Web-{E6AF6C35-9568-4B12-B7B2-E29243047CDD}" dt="2021-05-31T03:25:50.147" v="796"/>
          <ac:cxnSpMkLst>
            <pc:docMk/>
            <pc:sldMk cId="465226345" sldId="329"/>
            <ac:cxnSpMk id="37" creationId="{82BFC62B-1B29-49D3-85AF-536B7E02FEE6}"/>
          </ac:cxnSpMkLst>
        </pc:cxnChg>
        <pc:cxnChg chg="add del mod">
          <ac:chgData name="Kshitij Srivastava" userId="9ca786a045148134" providerId="Windows Live" clId="Web-{E6AF6C35-9568-4B12-B7B2-E29243047CDD}" dt="2021-05-31T03:25:47.928" v="795"/>
          <ac:cxnSpMkLst>
            <pc:docMk/>
            <pc:sldMk cId="465226345" sldId="329"/>
            <ac:cxnSpMk id="39" creationId="{3CCFED7B-390C-40B4-831B-17083E320DE7}"/>
          </ac:cxnSpMkLst>
        </pc:cxnChg>
        <pc:cxnChg chg="add del mod">
          <ac:chgData name="Kshitij Srivastava" userId="9ca786a045148134" providerId="Windows Live" clId="Web-{E6AF6C35-9568-4B12-B7B2-E29243047CDD}" dt="2021-05-31T02:37:38.635" v="431"/>
          <ac:cxnSpMkLst>
            <pc:docMk/>
            <pc:sldMk cId="465226345" sldId="329"/>
            <ac:cxnSpMk id="40" creationId="{4B076AA4-8305-4909-8DE3-A2B3C463A0BE}"/>
          </ac:cxnSpMkLst>
        </pc:cxnChg>
        <pc:cxnChg chg="add del mod">
          <ac:chgData name="Kshitij Srivastava" userId="9ca786a045148134" providerId="Windows Live" clId="Web-{E6AF6C35-9568-4B12-B7B2-E29243047CDD}" dt="2021-05-31T03:05:39.274" v="478"/>
          <ac:cxnSpMkLst>
            <pc:docMk/>
            <pc:sldMk cId="465226345" sldId="329"/>
            <ac:cxnSpMk id="41" creationId="{1662B9E7-13A7-458C-B08E-A60941994EE1}"/>
          </ac:cxnSpMkLst>
        </pc:cxnChg>
        <pc:cxnChg chg="add del mod">
          <ac:chgData name="Kshitij Srivastava" userId="9ca786a045148134" providerId="Windows Live" clId="Web-{E6AF6C35-9568-4B12-B7B2-E29243047CDD}" dt="2021-05-31T02:37:38.619" v="429"/>
          <ac:cxnSpMkLst>
            <pc:docMk/>
            <pc:sldMk cId="465226345" sldId="329"/>
            <ac:cxnSpMk id="42" creationId="{2E1C07AE-FCF9-40ED-A109-86C26574F95F}"/>
          </ac:cxnSpMkLst>
        </pc:cxnChg>
        <pc:cxnChg chg="add del mod">
          <ac:chgData name="Kshitij Srivastava" userId="9ca786a045148134" providerId="Windows Live" clId="Web-{E6AF6C35-9568-4B12-B7B2-E29243047CDD}" dt="2021-05-31T03:05:39.274" v="476"/>
          <ac:cxnSpMkLst>
            <pc:docMk/>
            <pc:sldMk cId="465226345" sldId="329"/>
            <ac:cxnSpMk id="43" creationId="{F063BD6E-2CA1-4FD4-BA75-0157CA3C096C}"/>
          </ac:cxnSpMkLst>
        </pc:cxnChg>
        <pc:cxnChg chg="add del mod">
          <ac:chgData name="Kshitij Srivastava" userId="9ca786a045148134" providerId="Windows Live" clId="Web-{E6AF6C35-9568-4B12-B7B2-E29243047CDD}" dt="2021-05-31T02:37:04.463" v="421"/>
          <ac:cxnSpMkLst>
            <pc:docMk/>
            <pc:sldMk cId="465226345" sldId="329"/>
            <ac:cxnSpMk id="44" creationId="{7F604BCF-8662-48A8-A081-764F04A29C8D}"/>
          </ac:cxnSpMkLst>
        </pc:cxnChg>
        <pc:cxnChg chg="add del mod">
          <ac:chgData name="Kshitij Srivastava" userId="9ca786a045148134" providerId="Windows Live" clId="Web-{E6AF6C35-9568-4B12-B7B2-E29243047CDD}" dt="2021-05-31T03:13:23.701" v="519"/>
          <ac:cxnSpMkLst>
            <pc:docMk/>
            <pc:sldMk cId="465226345" sldId="329"/>
            <ac:cxnSpMk id="45" creationId="{D7B77E58-68DE-4C2E-BFAC-40658F37C0F1}"/>
          </ac:cxnSpMkLst>
        </pc:cxnChg>
        <pc:cxnChg chg="add del mod">
          <ac:chgData name="Kshitij Srivastava" userId="9ca786a045148134" providerId="Windows Live" clId="Web-{E6AF6C35-9568-4B12-B7B2-E29243047CDD}" dt="2021-05-31T02:37:38.619" v="428"/>
          <ac:cxnSpMkLst>
            <pc:docMk/>
            <pc:sldMk cId="465226345" sldId="329"/>
            <ac:cxnSpMk id="46" creationId="{A9B27278-6D68-40A7-B53E-9BB6930DC0CA}"/>
          </ac:cxnSpMkLst>
        </pc:cxnChg>
        <pc:cxnChg chg="add del">
          <ac:chgData name="Kshitij Srivastava" userId="9ca786a045148134" providerId="Windows Live" clId="Web-{E6AF6C35-9568-4B12-B7B2-E29243047CDD}" dt="2021-05-31T02:37:45.244" v="442"/>
          <ac:cxnSpMkLst>
            <pc:docMk/>
            <pc:sldMk cId="465226345" sldId="329"/>
            <ac:cxnSpMk id="47" creationId="{189E7501-8049-4DFB-A57B-8A9796EE555D}"/>
          </ac:cxnSpMkLst>
        </pc:cxnChg>
        <pc:cxnChg chg="add del mod">
          <ac:chgData name="Kshitij Srivastava" userId="9ca786a045148134" providerId="Windows Live" clId="Web-{E6AF6C35-9568-4B12-B7B2-E29243047CDD}" dt="2021-05-31T03:13:23.701" v="517"/>
          <ac:cxnSpMkLst>
            <pc:docMk/>
            <pc:sldMk cId="465226345" sldId="329"/>
            <ac:cxnSpMk id="47" creationId="{1CFEE99A-D8AA-45D1-826A-0ADC28641415}"/>
          </ac:cxnSpMkLst>
        </pc:cxnChg>
        <pc:cxnChg chg="add del mod">
          <ac:chgData name="Kshitij Srivastava" userId="9ca786a045148134" providerId="Windows Live" clId="Web-{E6AF6C35-9568-4B12-B7B2-E29243047CDD}" dt="2021-05-31T03:13:23.686" v="515"/>
          <ac:cxnSpMkLst>
            <pc:docMk/>
            <pc:sldMk cId="465226345" sldId="329"/>
            <ac:cxnSpMk id="49" creationId="{BA515EA2-F568-4371-A574-8451B00091E1}"/>
          </ac:cxnSpMkLst>
        </pc:cxnChg>
        <pc:cxnChg chg="add del mod">
          <ac:chgData name="Kshitij Srivastava" userId="9ca786a045148134" providerId="Windows Live" clId="Web-{E6AF6C35-9568-4B12-B7B2-E29243047CDD}" dt="2021-05-31T03:13:23.686" v="513"/>
          <ac:cxnSpMkLst>
            <pc:docMk/>
            <pc:sldMk cId="465226345" sldId="329"/>
            <ac:cxnSpMk id="51" creationId="{F809FECC-DBF7-46D1-9272-0A98FD0A03CF}"/>
          </ac:cxnSpMkLst>
        </pc:cxnChg>
        <pc:cxnChg chg="add del mod">
          <ac:chgData name="Kshitij Srivastava" userId="9ca786a045148134" providerId="Windows Live" clId="Web-{E6AF6C35-9568-4B12-B7B2-E29243047CDD}" dt="2021-05-31T03:25:56.991" v="805"/>
          <ac:cxnSpMkLst>
            <pc:docMk/>
            <pc:sldMk cId="465226345" sldId="329"/>
            <ac:cxnSpMk id="53" creationId="{6043EFBD-E9E2-4860-B274-244D3B6DE9E2}"/>
          </ac:cxnSpMkLst>
        </pc:cxnChg>
        <pc:cxnChg chg="add del mod">
          <ac:chgData name="Kshitij Srivastava" userId="9ca786a045148134" providerId="Windows Live" clId="Web-{E6AF6C35-9568-4B12-B7B2-E29243047CDD}" dt="2021-05-31T03:25:56.991" v="803"/>
          <ac:cxnSpMkLst>
            <pc:docMk/>
            <pc:sldMk cId="465226345" sldId="329"/>
            <ac:cxnSpMk id="55" creationId="{22B7C0EF-DE2E-4F82-91DA-EF4A1676E13F}"/>
          </ac:cxnSpMkLst>
        </pc:cxnChg>
        <pc:cxnChg chg="add del mod">
          <ac:chgData name="Kshitij Srivastava" userId="9ca786a045148134" providerId="Windows Live" clId="Web-{E6AF6C35-9568-4B12-B7B2-E29243047CDD}" dt="2021-05-31T03:25:56.991" v="801"/>
          <ac:cxnSpMkLst>
            <pc:docMk/>
            <pc:sldMk cId="465226345" sldId="329"/>
            <ac:cxnSpMk id="57" creationId="{EC5684DF-D7DF-42B2-B685-53BF9C671950}"/>
          </ac:cxnSpMkLst>
        </pc:cxnChg>
        <pc:cxnChg chg="add del mod">
          <ac:chgData name="Kshitij Srivastava" userId="9ca786a045148134" providerId="Windows Live" clId="Web-{E6AF6C35-9568-4B12-B7B2-E29243047CDD}" dt="2021-05-31T03:25:56.991" v="799"/>
          <ac:cxnSpMkLst>
            <pc:docMk/>
            <pc:sldMk cId="465226345" sldId="329"/>
            <ac:cxnSpMk id="59" creationId="{1A3A8B15-D159-4CFA-A2F7-D5BC9875DBB5}"/>
          </ac:cxnSpMkLst>
        </pc:cxnChg>
        <pc:cxnChg chg="add del mod">
          <ac:chgData name="Kshitij Srivastava" userId="9ca786a045148134" providerId="Windows Live" clId="Web-{E6AF6C35-9568-4B12-B7B2-E29243047CDD}" dt="2021-05-31T03:25:56.975" v="798"/>
          <ac:cxnSpMkLst>
            <pc:docMk/>
            <pc:sldMk cId="465226345" sldId="329"/>
            <ac:cxnSpMk id="60" creationId="{51F787CB-52C1-4F92-B5B9-E738542A5980}"/>
          </ac:cxnSpMkLst>
        </pc:cxnChg>
        <pc:cxnChg chg="add del mod">
          <ac:chgData name="Kshitij Srivastava" userId="9ca786a045148134" providerId="Windows Live" clId="Web-{E6AF6C35-9568-4B12-B7B2-E29243047CDD}" dt="2021-05-31T03:25:39.475" v="790"/>
          <ac:cxnSpMkLst>
            <pc:docMk/>
            <pc:sldMk cId="465226345" sldId="329"/>
            <ac:cxnSpMk id="62" creationId="{3B41204A-0FC0-4BF9-A0DE-16614FF552E4}"/>
          </ac:cxnSpMkLst>
        </pc:cxnChg>
        <pc:cxnChg chg="add del mod">
          <ac:chgData name="Kshitij Srivastava" userId="9ca786a045148134" providerId="Windows Live" clId="Web-{E6AF6C35-9568-4B12-B7B2-E29243047CDD}" dt="2021-05-31T03:25:39.475" v="788"/>
          <ac:cxnSpMkLst>
            <pc:docMk/>
            <pc:sldMk cId="465226345" sldId="329"/>
            <ac:cxnSpMk id="64" creationId="{86D9C7C5-C89C-4B44-A7A9-082FDCCDF437}"/>
          </ac:cxnSpMkLst>
        </pc:cxnChg>
        <pc:cxnChg chg="add del mod">
          <ac:chgData name="Kshitij Srivastava" userId="9ca786a045148134" providerId="Windows Live" clId="Web-{E6AF6C35-9568-4B12-B7B2-E29243047CDD}" dt="2021-05-31T03:25:39.475" v="786"/>
          <ac:cxnSpMkLst>
            <pc:docMk/>
            <pc:sldMk cId="465226345" sldId="329"/>
            <ac:cxnSpMk id="66" creationId="{1904E2F3-AC03-4510-8B7F-9F8FC5F31674}"/>
          </ac:cxnSpMkLst>
        </pc:cxnChg>
        <pc:cxnChg chg="add del mod">
          <ac:chgData name="Kshitij Srivastava" userId="9ca786a045148134" providerId="Windows Live" clId="Web-{E6AF6C35-9568-4B12-B7B2-E29243047CDD}" dt="2021-05-31T03:25:39.475" v="784"/>
          <ac:cxnSpMkLst>
            <pc:docMk/>
            <pc:sldMk cId="465226345" sldId="329"/>
            <ac:cxnSpMk id="68" creationId="{2A5CCE42-EFB4-4F10-BBBE-17F37EC7D720}"/>
          </ac:cxnSpMkLst>
        </pc:cxnChg>
        <pc:cxnChg chg="add del mod">
          <ac:chgData name="Kshitij Srivastava" userId="9ca786a045148134" providerId="Windows Live" clId="Web-{E6AF6C35-9568-4B12-B7B2-E29243047CDD}" dt="2021-05-31T03:25:39.475" v="782"/>
          <ac:cxnSpMkLst>
            <pc:docMk/>
            <pc:sldMk cId="465226345" sldId="329"/>
            <ac:cxnSpMk id="70" creationId="{126A76C9-04C4-4479-9380-C1C58292C6C3}"/>
          </ac:cxnSpMkLst>
        </pc:cxnChg>
        <pc:cxnChg chg="add del mod">
          <ac:chgData name="Kshitij Srivastava" userId="9ca786a045148134" providerId="Windows Live" clId="Web-{E6AF6C35-9568-4B12-B7B2-E29243047CDD}" dt="2021-05-31T03:25:39.459" v="780"/>
          <ac:cxnSpMkLst>
            <pc:docMk/>
            <pc:sldMk cId="465226345" sldId="329"/>
            <ac:cxnSpMk id="72" creationId="{68AC1193-0A68-49EF-B08B-FB30117479CB}"/>
          </ac:cxnSpMkLst>
        </pc:cxnChg>
        <pc:cxnChg chg="add del mod">
          <ac:chgData name="Kshitij Srivastava" userId="9ca786a045148134" providerId="Windows Live" clId="Web-{E6AF6C35-9568-4B12-B7B2-E29243047CDD}" dt="2021-05-31T03:25:37.647" v="769"/>
          <ac:cxnSpMkLst>
            <pc:docMk/>
            <pc:sldMk cId="465226345" sldId="329"/>
            <ac:cxnSpMk id="74" creationId="{52F42670-8988-4621-91A0-AE2E8712D100}"/>
          </ac:cxnSpMkLst>
        </pc:cxnChg>
        <pc:cxnChg chg="add del mod">
          <ac:chgData name="Kshitij Srivastava" userId="9ca786a045148134" providerId="Windows Live" clId="Web-{E6AF6C35-9568-4B12-B7B2-E29243047CDD}" dt="2021-05-31T03:25:37.647" v="767"/>
          <ac:cxnSpMkLst>
            <pc:docMk/>
            <pc:sldMk cId="465226345" sldId="329"/>
            <ac:cxnSpMk id="76" creationId="{C0EAEB94-FDFB-4260-8049-75DF1CD3BFE8}"/>
          </ac:cxnSpMkLst>
        </pc:cxnChg>
        <pc:cxnChg chg="add del mod">
          <ac:chgData name="Kshitij Srivastava" userId="9ca786a045148134" providerId="Windows Live" clId="Web-{E6AF6C35-9568-4B12-B7B2-E29243047CDD}" dt="2021-05-31T03:25:37.647" v="765"/>
          <ac:cxnSpMkLst>
            <pc:docMk/>
            <pc:sldMk cId="465226345" sldId="329"/>
            <ac:cxnSpMk id="78" creationId="{C5934F83-DD69-48AF-AB6A-C1D484400369}"/>
          </ac:cxnSpMkLst>
        </pc:cxnChg>
        <pc:cxnChg chg="add del mod">
          <ac:chgData name="Kshitij Srivastava" userId="9ca786a045148134" providerId="Windows Live" clId="Web-{E6AF6C35-9568-4B12-B7B2-E29243047CDD}" dt="2021-05-31T03:16:08.453" v="644"/>
          <ac:cxnSpMkLst>
            <pc:docMk/>
            <pc:sldMk cId="465226345" sldId="329"/>
            <ac:cxnSpMk id="80" creationId="{42B6514D-A934-40F3-ADAA-19473B8E62A1}"/>
          </ac:cxnSpMkLst>
        </pc:cxnChg>
        <pc:cxnChg chg="add del mod">
          <ac:chgData name="Kshitij Srivastava" userId="9ca786a045148134" providerId="Windows Live" clId="Web-{E6AF6C35-9568-4B12-B7B2-E29243047CDD}" dt="2021-05-31T03:25:37.631" v="763"/>
          <ac:cxnSpMkLst>
            <pc:docMk/>
            <pc:sldMk cId="465226345" sldId="329"/>
            <ac:cxnSpMk id="81" creationId="{11098DAF-C44C-469D-90CD-C33D67BEBE50}"/>
          </ac:cxnSpMkLst>
        </pc:cxnChg>
        <pc:cxnChg chg="add del mod">
          <ac:chgData name="Kshitij Srivastava" userId="9ca786a045148134" providerId="Windows Live" clId="Web-{E6AF6C35-9568-4B12-B7B2-E29243047CDD}" dt="2021-05-31T03:16:05.703" v="642"/>
          <ac:cxnSpMkLst>
            <pc:docMk/>
            <pc:sldMk cId="465226345" sldId="329"/>
            <ac:cxnSpMk id="83" creationId="{6AB0D8B5-E8F9-4A3D-B892-FD1D10CE8644}"/>
          </ac:cxnSpMkLst>
        </pc:cxnChg>
        <pc:cxnChg chg="add del mod">
          <ac:chgData name="Kshitij Srivastava" userId="9ca786a045148134" providerId="Windows Live" clId="Web-{E6AF6C35-9568-4B12-B7B2-E29243047CDD}" dt="2021-05-31T03:16:05.703" v="640"/>
          <ac:cxnSpMkLst>
            <pc:docMk/>
            <pc:sldMk cId="465226345" sldId="329"/>
            <ac:cxnSpMk id="85" creationId="{E4102A9F-5BBD-433F-8CEB-A38AB71D346F}"/>
          </ac:cxnSpMkLst>
        </pc:cxnChg>
        <pc:cxnChg chg="add del mod">
          <ac:chgData name="Kshitij Srivastava" userId="9ca786a045148134" providerId="Windows Live" clId="Web-{E6AF6C35-9568-4B12-B7B2-E29243047CDD}" dt="2021-05-31T03:16:05.703" v="638"/>
          <ac:cxnSpMkLst>
            <pc:docMk/>
            <pc:sldMk cId="465226345" sldId="329"/>
            <ac:cxnSpMk id="87" creationId="{E2CCD59A-2D8F-4498-B01E-012C106B19B9}"/>
          </ac:cxnSpMkLst>
        </pc:cxnChg>
        <pc:cxnChg chg="add del mod">
          <ac:chgData name="Kshitij Srivastava" userId="9ca786a045148134" providerId="Windows Live" clId="Web-{E6AF6C35-9568-4B12-B7B2-E29243047CDD}" dt="2021-05-31T03:16:05.687" v="636"/>
          <ac:cxnSpMkLst>
            <pc:docMk/>
            <pc:sldMk cId="465226345" sldId="329"/>
            <ac:cxnSpMk id="89" creationId="{4B1E7D31-7A42-4FD8-AB30-E94789C0C586}"/>
          </ac:cxnSpMkLst>
        </pc:cxnChg>
        <pc:cxnChg chg="add del mod">
          <ac:chgData name="Kshitij Srivastava" userId="9ca786a045148134" providerId="Windows Live" clId="Web-{E6AF6C35-9568-4B12-B7B2-E29243047CDD}" dt="2021-05-31T03:16:05.687" v="635"/>
          <ac:cxnSpMkLst>
            <pc:docMk/>
            <pc:sldMk cId="465226345" sldId="329"/>
            <ac:cxnSpMk id="90" creationId="{A153B254-1AF9-4FCD-9669-6AFA429C3BED}"/>
          </ac:cxnSpMkLst>
        </pc:cxnChg>
        <pc:cxnChg chg="add del mod">
          <ac:chgData name="Kshitij Srivastava" userId="9ca786a045148134" providerId="Windows Live" clId="Web-{E6AF6C35-9568-4B12-B7B2-E29243047CDD}" dt="2021-05-31T03:25:37.631" v="761"/>
          <ac:cxnSpMkLst>
            <pc:docMk/>
            <pc:sldMk cId="465226345" sldId="329"/>
            <ac:cxnSpMk id="92" creationId="{229B4229-6F85-4F96-9221-29880BAD5F3B}"/>
          </ac:cxnSpMkLst>
        </pc:cxnChg>
        <pc:cxnChg chg="add del mod">
          <ac:chgData name="Kshitij Srivastava" userId="9ca786a045148134" providerId="Windows Live" clId="Web-{E6AF6C35-9568-4B12-B7B2-E29243047CDD}" dt="2021-05-31T03:25:37.631" v="759"/>
          <ac:cxnSpMkLst>
            <pc:docMk/>
            <pc:sldMk cId="465226345" sldId="329"/>
            <ac:cxnSpMk id="94" creationId="{40D0BBA8-C2D7-4D05-8664-52C73D148397}"/>
          </ac:cxnSpMkLst>
        </pc:cxnChg>
        <pc:cxnChg chg="add del mod">
          <ac:chgData name="Kshitij Srivastava" userId="9ca786a045148134" providerId="Windows Live" clId="Web-{E6AF6C35-9568-4B12-B7B2-E29243047CDD}" dt="2021-05-31T03:16:25.422" v="656"/>
          <ac:cxnSpMkLst>
            <pc:docMk/>
            <pc:sldMk cId="465226345" sldId="329"/>
            <ac:cxnSpMk id="96" creationId="{B4999C1C-04CE-4595-AE15-E7B51AECC0B7}"/>
          </ac:cxnSpMkLst>
        </pc:cxnChg>
        <pc:cxnChg chg="add del mod">
          <ac:chgData name="Kshitij Srivastava" userId="9ca786a045148134" providerId="Windows Live" clId="Web-{E6AF6C35-9568-4B12-B7B2-E29243047CDD}" dt="2021-05-31T03:16:26.313" v="658"/>
          <ac:cxnSpMkLst>
            <pc:docMk/>
            <pc:sldMk cId="465226345" sldId="329"/>
            <ac:cxnSpMk id="98" creationId="{E2A790BF-5318-40CB-9862-0A23C7956005}"/>
          </ac:cxnSpMkLst>
        </pc:cxnChg>
        <pc:cxnChg chg="add del mod">
          <ac:chgData name="Kshitij Srivastava" userId="9ca786a045148134" providerId="Windows Live" clId="Web-{E6AF6C35-9568-4B12-B7B2-E29243047CDD}" dt="2021-05-31T03:25:37.631" v="758"/>
          <ac:cxnSpMkLst>
            <pc:docMk/>
            <pc:sldMk cId="465226345" sldId="329"/>
            <ac:cxnSpMk id="99" creationId="{97AF77E5-DC75-40F3-AA70-679BBEA61DAD}"/>
          </ac:cxnSpMkLst>
        </pc:cxnChg>
        <pc:cxnChg chg="add del mod">
          <ac:chgData name="Kshitij Srivastava" userId="9ca786a045148134" providerId="Windows Live" clId="Web-{E6AF6C35-9568-4B12-B7B2-E29243047CDD}" dt="2021-05-31T03:25:37.631" v="756"/>
          <ac:cxnSpMkLst>
            <pc:docMk/>
            <pc:sldMk cId="465226345" sldId="329"/>
            <ac:cxnSpMk id="101" creationId="{229B4229-6F85-4F96-9221-29880BAD5F3B}"/>
          </ac:cxnSpMkLst>
        </pc:cxnChg>
        <pc:cxnChg chg="add del mod">
          <ac:chgData name="Kshitij Srivastava" userId="9ca786a045148134" providerId="Windows Live" clId="Web-{E6AF6C35-9568-4B12-B7B2-E29243047CDD}" dt="2021-05-31T03:25:37.631" v="754"/>
          <ac:cxnSpMkLst>
            <pc:docMk/>
            <pc:sldMk cId="465226345" sldId="329"/>
            <ac:cxnSpMk id="103" creationId="{40D0BBA8-C2D7-4D05-8664-52C73D148397}"/>
          </ac:cxnSpMkLst>
        </pc:cxnChg>
        <pc:cxnChg chg="add del mod">
          <ac:chgData name="Kshitij Srivastava" userId="9ca786a045148134" providerId="Windows Live" clId="Web-{E6AF6C35-9568-4B12-B7B2-E29243047CDD}" dt="2021-05-31T03:25:37.631" v="752"/>
          <ac:cxnSpMkLst>
            <pc:docMk/>
            <pc:sldMk cId="465226345" sldId="329"/>
            <ac:cxnSpMk id="105" creationId="{B4999C1C-04CE-4595-AE15-E7B51AECC0B7}"/>
          </ac:cxnSpMkLst>
        </pc:cxnChg>
        <pc:cxnChg chg="add del mod">
          <ac:chgData name="Kshitij Srivastava" userId="9ca786a045148134" providerId="Windows Live" clId="Web-{E6AF6C35-9568-4B12-B7B2-E29243047CDD}" dt="2021-05-31T03:25:37.616" v="750"/>
          <ac:cxnSpMkLst>
            <pc:docMk/>
            <pc:sldMk cId="465226345" sldId="329"/>
            <ac:cxnSpMk id="107" creationId="{E2A790BF-5318-40CB-9862-0A23C7956005}"/>
          </ac:cxnSpMkLst>
        </pc:cxnChg>
        <pc:cxnChg chg="add del mod">
          <ac:chgData name="Kshitij Srivastava" userId="9ca786a045148134" providerId="Windows Live" clId="Web-{E6AF6C35-9568-4B12-B7B2-E29243047CDD}" dt="2021-05-31T03:25:37.616" v="749"/>
          <ac:cxnSpMkLst>
            <pc:docMk/>
            <pc:sldMk cId="465226345" sldId="329"/>
            <ac:cxnSpMk id="108" creationId="{97AF77E5-DC75-40F3-AA70-679BBEA61DAD}"/>
          </ac:cxnSpMkLst>
        </pc:cxnChg>
      </pc:sldChg>
      <pc:sldChg chg="addSp delSp modSp addAnim modAnim addCm">
        <pc:chgData name="Kshitij Srivastava" userId="9ca786a045148134" providerId="Windows Live" clId="Web-{E6AF6C35-9568-4B12-B7B2-E29243047CDD}" dt="2021-05-31T03:44:37.455" v="1046"/>
        <pc:sldMkLst>
          <pc:docMk/>
          <pc:sldMk cId="3248071539" sldId="330"/>
        </pc:sldMkLst>
        <pc:spChg chg="add mod">
          <ac:chgData name="Kshitij Srivastava" userId="9ca786a045148134" providerId="Windows Live" clId="Web-{E6AF6C35-9568-4B12-B7B2-E29243047CDD}" dt="2021-05-31T02:06:26.400" v="102" actId="20577"/>
          <ac:spMkLst>
            <pc:docMk/>
            <pc:sldMk cId="3248071539" sldId="330"/>
            <ac:spMk id="3" creationId="{0963D5AE-1F62-4B95-B2BC-D1E3918C01F7}"/>
          </ac:spMkLst>
        </pc:spChg>
        <pc:spChg chg="add mod">
          <ac:chgData name="Kshitij Srivastava" userId="9ca786a045148134" providerId="Windows Live" clId="Web-{E6AF6C35-9568-4B12-B7B2-E29243047CDD}" dt="2021-05-31T02:16:39.603" v="226" actId="1076"/>
          <ac:spMkLst>
            <pc:docMk/>
            <pc:sldMk cId="3248071539" sldId="330"/>
            <ac:spMk id="4" creationId="{B437E9EF-6C09-4E84-BAA3-7058834BB3CA}"/>
          </ac:spMkLst>
        </pc:spChg>
        <pc:spChg chg="add del mod">
          <ac:chgData name="Kshitij Srivastava" userId="9ca786a045148134" providerId="Windows Live" clId="Web-{E6AF6C35-9568-4B12-B7B2-E29243047CDD}" dt="2021-05-31T02:13:51.775" v="202"/>
          <ac:spMkLst>
            <pc:docMk/>
            <pc:sldMk cId="3248071539" sldId="330"/>
            <ac:spMk id="6" creationId="{F98D26EE-2CA5-442C-BF02-65FA6EFE6F58}"/>
          </ac:spMkLst>
        </pc:spChg>
        <pc:spChg chg="add del mod">
          <ac:chgData name="Kshitij Srivastava" userId="9ca786a045148134" providerId="Windows Live" clId="Web-{E6AF6C35-9568-4B12-B7B2-E29243047CDD}" dt="2021-05-31T02:13:51.759" v="200"/>
          <ac:spMkLst>
            <pc:docMk/>
            <pc:sldMk cId="3248071539" sldId="330"/>
            <ac:spMk id="10" creationId="{0EF4AD53-4552-4329-B285-7A8BA6E2460D}"/>
          </ac:spMkLst>
        </pc:spChg>
        <pc:spChg chg="add del mod">
          <ac:chgData name="Kshitij Srivastava" userId="9ca786a045148134" providerId="Windows Live" clId="Web-{E6AF6C35-9568-4B12-B7B2-E29243047CDD}" dt="2021-05-31T02:13:51.759" v="198"/>
          <ac:spMkLst>
            <pc:docMk/>
            <pc:sldMk cId="3248071539" sldId="330"/>
            <ac:spMk id="14" creationId="{B64075EC-30AE-41A4-92D8-C73014375450}"/>
          </ac:spMkLst>
        </pc:spChg>
        <pc:spChg chg="add del mod">
          <ac:chgData name="Kshitij Srivastava" userId="9ca786a045148134" providerId="Windows Live" clId="Web-{E6AF6C35-9568-4B12-B7B2-E29243047CDD}" dt="2021-05-31T02:13:51.759" v="196"/>
          <ac:spMkLst>
            <pc:docMk/>
            <pc:sldMk cId="3248071539" sldId="330"/>
            <ac:spMk id="18" creationId="{6113C364-C17D-4F18-856B-CEF236694BF8}"/>
          </ac:spMkLst>
        </pc:spChg>
        <pc:spChg chg="add mod">
          <ac:chgData name="Kshitij Srivastava" userId="9ca786a045148134" providerId="Windows Live" clId="Web-{E6AF6C35-9568-4B12-B7B2-E29243047CDD}" dt="2021-05-31T02:14:32.447" v="214" actId="1076"/>
          <ac:spMkLst>
            <pc:docMk/>
            <pc:sldMk cId="3248071539" sldId="330"/>
            <ac:spMk id="20" creationId="{C2ACD3F6-4CFB-4FFC-8E9A-19A081F742AC}"/>
          </ac:spMkLst>
        </pc:spChg>
        <pc:spChg chg="add mod">
          <ac:chgData name="Kshitij Srivastava" userId="9ca786a045148134" providerId="Windows Live" clId="Web-{E6AF6C35-9568-4B12-B7B2-E29243047CDD}" dt="2021-05-31T02:14:32.462" v="216" actId="1076"/>
          <ac:spMkLst>
            <pc:docMk/>
            <pc:sldMk cId="3248071539" sldId="330"/>
            <ac:spMk id="24" creationId="{33F9FED1-D203-414C-8145-444B22A2EDC8}"/>
          </ac:spMkLst>
        </pc:spChg>
        <pc:spChg chg="add del mod">
          <ac:chgData name="Kshitij Srivastava" userId="9ca786a045148134" providerId="Windows Live" clId="Web-{E6AF6C35-9568-4B12-B7B2-E29243047CDD}" dt="2021-05-31T02:16:58.447" v="233"/>
          <ac:spMkLst>
            <pc:docMk/>
            <pc:sldMk cId="3248071539" sldId="330"/>
            <ac:spMk id="26" creationId="{F6964113-D2B7-4FA8-8BCA-F399848864C4}"/>
          </ac:spMkLst>
        </pc:spChg>
        <pc:spChg chg="add del mod">
          <ac:chgData name="Kshitij Srivastava" userId="9ca786a045148134" providerId="Windows Live" clId="Web-{E6AF6C35-9568-4B12-B7B2-E29243047CDD}" dt="2021-05-31T02:16:58.447" v="231"/>
          <ac:spMkLst>
            <pc:docMk/>
            <pc:sldMk cId="3248071539" sldId="330"/>
            <ac:spMk id="30" creationId="{0C659F2B-D53E-4E48-9480-C2B327CB3931}"/>
          </ac:spMkLst>
        </pc:spChg>
        <pc:spChg chg="add del mod">
          <ac:chgData name="Kshitij Srivastava" userId="9ca786a045148134" providerId="Windows Live" clId="Web-{E6AF6C35-9568-4B12-B7B2-E29243047CDD}" dt="2021-05-31T02:16:58.447" v="229"/>
          <ac:spMkLst>
            <pc:docMk/>
            <pc:sldMk cId="3248071539" sldId="330"/>
            <ac:spMk id="34" creationId="{1E8766E1-8F29-42A5-BA08-FBA8B4BF8C90}"/>
          </ac:spMkLst>
        </pc:spChg>
        <pc:spChg chg="add del mod">
          <ac:chgData name="Kshitij Srivastava" userId="9ca786a045148134" providerId="Windows Live" clId="Web-{E6AF6C35-9568-4B12-B7B2-E29243047CDD}" dt="2021-05-31T02:16:58.447" v="227"/>
          <ac:spMkLst>
            <pc:docMk/>
            <pc:sldMk cId="3248071539" sldId="330"/>
            <ac:spMk id="38" creationId="{481F5843-655A-4D72-8784-49731C15DC20}"/>
          </ac:spMkLst>
        </pc:spChg>
        <pc:spChg chg="add mod">
          <ac:chgData name="Kshitij Srivastava" userId="9ca786a045148134" providerId="Windows Live" clId="Web-{E6AF6C35-9568-4B12-B7B2-E29243047CDD}" dt="2021-05-31T02:20:15.196" v="268" actId="1076"/>
          <ac:spMkLst>
            <pc:docMk/>
            <pc:sldMk cId="3248071539" sldId="330"/>
            <ac:spMk id="41" creationId="{C52FDDB3-A8DF-4244-8D86-FA443C03C886}"/>
          </ac:spMkLst>
        </pc:spChg>
        <pc:spChg chg="add mod">
          <ac:chgData name="Kshitij Srivastava" userId="9ca786a045148134" providerId="Windows Live" clId="Web-{E6AF6C35-9568-4B12-B7B2-E29243047CDD}" dt="2021-05-31T02:20:25.196" v="269" actId="1076"/>
          <ac:spMkLst>
            <pc:docMk/>
            <pc:sldMk cId="3248071539" sldId="330"/>
            <ac:spMk id="43" creationId="{33F19745-6A5C-4899-B870-E378E86DE01E}"/>
          </ac:spMkLst>
        </pc:spChg>
        <pc:spChg chg="add del mod">
          <ac:chgData name="Kshitij Srivastava" userId="9ca786a045148134" providerId="Windows Live" clId="Web-{E6AF6C35-9568-4B12-B7B2-E29243047CDD}" dt="2021-05-31T03:44:37.455" v="1046"/>
          <ac:spMkLst>
            <pc:docMk/>
            <pc:sldMk cId="3248071539" sldId="330"/>
            <ac:spMk id="44" creationId="{ED28C6D4-8CB1-4123-892E-4F3121C98021}"/>
          </ac:spMkLst>
        </pc:spChg>
        <pc:spChg chg="add mod">
          <ac:chgData name="Kshitij Srivastava" userId="9ca786a045148134" providerId="Windows Live" clId="Web-{E6AF6C35-9568-4B12-B7B2-E29243047CDD}" dt="2021-05-31T02:21:12.821" v="298" actId="1076"/>
          <ac:spMkLst>
            <pc:docMk/>
            <pc:sldMk cId="3248071539" sldId="330"/>
            <ac:spMk id="45" creationId="{F827617E-6392-4641-8D07-9435C00C59DF}"/>
          </ac:spMkLst>
        </pc:spChg>
        <pc:picChg chg="add mod ord">
          <ac:chgData name="Kshitij Srivastava" userId="9ca786a045148134" providerId="Windows Live" clId="Web-{E6AF6C35-9568-4B12-B7B2-E29243047CDD}" dt="2021-05-31T02:18:43.384" v="254" actId="1076"/>
          <ac:picMkLst>
            <pc:docMk/>
            <pc:sldMk cId="3248071539" sldId="330"/>
            <ac:picMk id="42" creationId="{E41BD121-4CEB-4D4B-A443-43A2800DACF0}"/>
          </ac:picMkLst>
        </pc:picChg>
        <pc:picChg chg="add mod">
          <ac:chgData name="Kshitij Srivastava" userId="9ca786a045148134" providerId="Windows Live" clId="Web-{E6AF6C35-9568-4B12-B7B2-E29243047CDD}" dt="2021-05-31T02:21:42.946" v="302"/>
          <ac:picMkLst>
            <pc:docMk/>
            <pc:sldMk cId="3248071539" sldId="330"/>
            <ac:picMk id="46" creationId="{93FC5505-1C07-453D-8EE6-4398E4898F09}"/>
          </ac:picMkLst>
        </pc:picChg>
        <pc:cxnChg chg="add del mod">
          <ac:chgData name="Kshitij Srivastava" userId="9ca786a045148134" providerId="Windows Live" clId="Web-{E6AF6C35-9568-4B12-B7B2-E29243047CDD}" dt="2021-05-31T02:13:51.775" v="201"/>
          <ac:cxnSpMkLst>
            <pc:docMk/>
            <pc:sldMk cId="3248071539" sldId="330"/>
            <ac:cxnSpMk id="8" creationId="{256E912B-8861-41DB-8B2A-513722DF6F22}"/>
          </ac:cxnSpMkLst>
        </pc:cxnChg>
        <pc:cxnChg chg="add del mod">
          <ac:chgData name="Kshitij Srivastava" userId="9ca786a045148134" providerId="Windows Live" clId="Web-{E6AF6C35-9568-4B12-B7B2-E29243047CDD}" dt="2021-05-31T02:13:51.759" v="199"/>
          <ac:cxnSpMkLst>
            <pc:docMk/>
            <pc:sldMk cId="3248071539" sldId="330"/>
            <ac:cxnSpMk id="12" creationId="{4D307D1B-7578-4CC3-815B-D4A13E03749B}"/>
          </ac:cxnSpMkLst>
        </pc:cxnChg>
        <pc:cxnChg chg="add del mod">
          <ac:chgData name="Kshitij Srivastava" userId="9ca786a045148134" providerId="Windows Live" clId="Web-{E6AF6C35-9568-4B12-B7B2-E29243047CDD}" dt="2021-05-31T02:13:51.759" v="197"/>
          <ac:cxnSpMkLst>
            <pc:docMk/>
            <pc:sldMk cId="3248071539" sldId="330"/>
            <ac:cxnSpMk id="16" creationId="{E71D858C-DF3F-4C23-AF15-A4BC8D3E93F8}"/>
          </ac:cxnSpMkLst>
        </pc:cxnChg>
        <pc:cxnChg chg="add mod">
          <ac:chgData name="Kshitij Srivastava" userId="9ca786a045148134" providerId="Windows Live" clId="Web-{E6AF6C35-9568-4B12-B7B2-E29243047CDD}" dt="2021-05-31T02:14:32.447" v="215" actId="1076"/>
          <ac:cxnSpMkLst>
            <pc:docMk/>
            <pc:sldMk cId="3248071539" sldId="330"/>
            <ac:cxnSpMk id="22" creationId="{E82535E7-6EB8-4DA1-A4DC-DB2DEB52F907}"/>
          </ac:cxnSpMkLst>
        </pc:cxnChg>
        <pc:cxnChg chg="add del mod">
          <ac:chgData name="Kshitij Srivastava" userId="9ca786a045148134" providerId="Windows Live" clId="Web-{E6AF6C35-9568-4B12-B7B2-E29243047CDD}" dt="2021-05-31T02:16:58.447" v="232"/>
          <ac:cxnSpMkLst>
            <pc:docMk/>
            <pc:sldMk cId="3248071539" sldId="330"/>
            <ac:cxnSpMk id="28" creationId="{1898E51B-44AF-4FD6-A6CF-AF2685B0EEF6}"/>
          </ac:cxnSpMkLst>
        </pc:cxnChg>
        <pc:cxnChg chg="add del mod">
          <ac:chgData name="Kshitij Srivastava" userId="9ca786a045148134" providerId="Windows Live" clId="Web-{E6AF6C35-9568-4B12-B7B2-E29243047CDD}" dt="2021-05-31T02:16:58.447" v="230"/>
          <ac:cxnSpMkLst>
            <pc:docMk/>
            <pc:sldMk cId="3248071539" sldId="330"/>
            <ac:cxnSpMk id="32" creationId="{5318B89F-690E-455A-83A6-6D805F7191EF}"/>
          </ac:cxnSpMkLst>
        </pc:cxnChg>
        <pc:cxnChg chg="add del mod">
          <ac:chgData name="Kshitij Srivastava" userId="9ca786a045148134" providerId="Windows Live" clId="Web-{E6AF6C35-9568-4B12-B7B2-E29243047CDD}" dt="2021-05-31T02:16:58.447" v="228"/>
          <ac:cxnSpMkLst>
            <pc:docMk/>
            <pc:sldMk cId="3248071539" sldId="330"/>
            <ac:cxnSpMk id="36" creationId="{1B31AD3F-A036-4AD0-B7A7-6C6DBD4AACAE}"/>
          </ac:cxnSpMkLst>
        </pc:cxnChg>
        <pc:cxnChg chg="add mod">
          <ac:chgData name="Kshitij Srivastava" userId="9ca786a045148134" providerId="Windows Live" clId="Web-{E6AF6C35-9568-4B12-B7B2-E29243047CDD}" dt="2021-05-31T02:14:32.525" v="224" actId="1076"/>
          <ac:cxnSpMkLst>
            <pc:docMk/>
            <pc:sldMk cId="3248071539" sldId="330"/>
            <ac:cxnSpMk id="40" creationId="{842C0B88-BC02-47DF-8CFE-2B82E4810762}"/>
          </ac:cxnSpMkLst>
        </pc:cxnChg>
      </pc:sldChg>
      <pc:sldChg chg="del">
        <pc:chgData name="Kshitij Srivastava" userId="9ca786a045148134" providerId="Windows Live" clId="Web-{E6AF6C35-9568-4B12-B7B2-E29243047CDD}" dt="2021-05-31T03:53:21.760" v="1359"/>
        <pc:sldMkLst>
          <pc:docMk/>
          <pc:sldMk cId="552471201" sldId="333"/>
        </pc:sldMkLst>
      </pc:sldChg>
      <pc:sldChg chg="modSp">
        <pc:chgData name="Kshitij Srivastava" userId="9ca786a045148134" providerId="Windows Live" clId="Web-{E6AF6C35-9568-4B12-B7B2-E29243047CDD}" dt="2021-05-31T01:54:00.806" v="4" actId="20577"/>
        <pc:sldMkLst>
          <pc:docMk/>
          <pc:sldMk cId="2291202018" sldId="421"/>
        </pc:sldMkLst>
        <pc:spChg chg="mod">
          <ac:chgData name="Kshitij Srivastava" userId="9ca786a045148134" providerId="Windows Live" clId="Web-{E6AF6C35-9568-4B12-B7B2-E29243047CDD}" dt="2021-05-31T01:54:00.806" v="4" actId="20577"/>
          <ac:spMkLst>
            <pc:docMk/>
            <pc:sldMk cId="2291202018" sldId="421"/>
            <ac:spMk id="3" creationId="{F1A3C148-1963-493B-9E83-F6599EF277D7}"/>
          </ac:spMkLst>
        </pc:spChg>
      </pc:sldChg>
      <pc:sldChg chg="modSp">
        <pc:chgData name="Kshitij Srivastava" userId="9ca786a045148134" providerId="Windows Live" clId="Web-{E6AF6C35-9568-4B12-B7B2-E29243047CDD}" dt="2021-05-31T01:54:25.103" v="8" actId="20577"/>
        <pc:sldMkLst>
          <pc:docMk/>
          <pc:sldMk cId="1749312452" sldId="423"/>
        </pc:sldMkLst>
        <pc:spChg chg="mod">
          <ac:chgData name="Kshitij Srivastava" userId="9ca786a045148134" providerId="Windows Live" clId="Web-{E6AF6C35-9568-4B12-B7B2-E29243047CDD}" dt="2021-05-31T01:54:25.103" v="8" actId="20577"/>
          <ac:spMkLst>
            <pc:docMk/>
            <pc:sldMk cId="1749312452" sldId="423"/>
            <ac:spMk id="3" creationId="{F1A3C148-1963-493B-9E83-F6599EF277D7}"/>
          </ac:spMkLst>
        </pc:spChg>
      </pc:sldChg>
      <pc:sldChg chg="modSp">
        <pc:chgData name="Kshitij Srivastava" userId="9ca786a045148134" providerId="Windows Live" clId="Web-{E6AF6C35-9568-4B12-B7B2-E29243047CDD}" dt="2021-05-31T01:54:38.524" v="9" actId="20577"/>
        <pc:sldMkLst>
          <pc:docMk/>
          <pc:sldMk cId="3047363202" sldId="424"/>
        </pc:sldMkLst>
        <pc:spChg chg="mod">
          <ac:chgData name="Kshitij Srivastava" userId="9ca786a045148134" providerId="Windows Live" clId="Web-{E6AF6C35-9568-4B12-B7B2-E29243047CDD}" dt="2021-05-31T01:54:38.524" v="9" actId="20577"/>
          <ac:spMkLst>
            <pc:docMk/>
            <pc:sldMk cId="3047363202" sldId="424"/>
            <ac:spMk id="3" creationId="{F1A3C148-1963-493B-9E83-F6599EF277D7}"/>
          </ac:spMkLst>
        </pc:spChg>
      </pc:sldChg>
      <pc:sldChg chg="modSp">
        <pc:chgData name="Kshitij Srivastava" userId="9ca786a045148134" providerId="Windows Live" clId="Web-{E6AF6C35-9568-4B12-B7B2-E29243047CDD}" dt="2021-05-31T01:54:43.274" v="10" actId="20577"/>
        <pc:sldMkLst>
          <pc:docMk/>
          <pc:sldMk cId="1832170708" sldId="425"/>
        </pc:sldMkLst>
        <pc:spChg chg="mod">
          <ac:chgData name="Kshitij Srivastava" userId="9ca786a045148134" providerId="Windows Live" clId="Web-{E6AF6C35-9568-4B12-B7B2-E29243047CDD}" dt="2021-05-31T01:54:43.274" v="10" actId="20577"/>
          <ac:spMkLst>
            <pc:docMk/>
            <pc:sldMk cId="1832170708" sldId="425"/>
            <ac:spMk id="3" creationId="{F1A3C148-1963-493B-9E83-F6599EF277D7}"/>
          </ac:spMkLst>
        </pc:spChg>
      </pc:sldChg>
      <pc:sldChg chg="del">
        <pc:chgData name="Kshitij Srivastava" userId="9ca786a045148134" providerId="Windows Live" clId="Web-{E6AF6C35-9568-4B12-B7B2-E29243047CDD}" dt="2021-05-31T01:55:19.978" v="11"/>
        <pc:sldMkLst>
          <pc:docMk/>
          <pc:sldMk cId="3450421996" sldId="475"/>
        </pc:sldMkLst>
      </pc:sldChg>
      <pc:sldChg chg="addSp delSp modSp add replId">
        <pc:chgData name="Kshitij Srivastava" userId="9ca786a045148134" providerId="Windows Live" clId="Web-{E6AF6C35-9568-4B12-B7B2-E29243047CDD}" dt="2021-05-31T03:33:36.824" v="991" actId="1076"/>
        <pc:sldMkLst>
          <pc:docMk/>
          <pc:sldMk cId="837934682" sldId="495"/>
        </pc:sldMkLst>
        <pc:spChg chg="mod">
          <ac:chgData name="Kshitij Srivastava" userId="9ca786a045148134" providerId="Windows Live" clId="Web-{E6AF6C35-9568-4B12-B7B2-E29243047CDD}" dt="2021-05-31T03:33:36.824" v="991" actId="1076"/>
          <ac:spMkLst>
            <pc:docMk/>
            <pc:sldMk cId="837934682" sldId="495"/>
            <ac:spMk id="13" creationId="{04C25F7F-D12C-41DF-A12B-FE4ABBA4ECB0}"/>
          </ac:spMkLst>
        </pc:spChg>
        <pc:spChg chg="add del">
          <ac:chgData name="Kshitij Srivastava" userId="9ca786a045148134" providerId="Windows Live" clId="Web-{E6AF6C35-9568-4B12-B7B2-E29243047CDD}" dt="2021-05-31T03:25:03.240" v="743"/>
          <ac:spMkLst>
            <pc:docMk/>
            <pc:sldMk cId="837934682" sldId="495"/>
            <ac:spMk id="14" creationId="{B8F7B967-437D-4720-AC25-D7228AFF993C}"/>
          </ac:spMkLst>
        </pc:spChg>
        <pc:spChg chg="del">
          <ac:chgData name="Kshitij Srivastava" userId="9ca786a045148134" providerId="Windows Live" clId="Web-{E6AF6C35-9568-4B12-B7B2-E29243047CDD}" dt="2021-05-31T03:33:15.355" v="971"/>
          <ac:spMkLst>
            <pc:docMk/>
            <pc:sldMk cId="837934682" sldId="495"/>
            <ac:spMk id="52" creationId="{D182BD6F-FF98-4751-850B-E038DFC3BEF2}"/>
          </ac:spMkLst>
        </pc:spChg>
        <pc:spChg chg="del">
          <ac:chgData name="Kshitij Srivastava" userId="9ca786a045148134" providerId="Windows Live" clId="Web-{E6AF6C35-9568-4B12-B7B2-E29243047CDD}" dt="2021-05-31T03:33:15.355" v="969"/>
          <ac:spMkLst>
            <pc:docMk/>
            <pc:sldMk cId="837934682" sldId="495"/>
            <ac:spMk id="54" creationId="{DF6625E3-D572-480C-92AF-8585333B9D35}"/>
          </ac:spMkLst>
        </pc:spChg>
        <pc:spChg chg="del">
          <ac:chgData name="Kshitij Srivastava" userId="9ca786a045148134" providerId="Windows Live" clId="Web-{E6AF6C35-9568-4B12-B7B2-E29243047CDD}" dt="2021-05-31T03:33:15.355" v="967"/>
          <ac:spMkLst>
            <pc:docMk/>
            <pc:sldMk cId="837934682" sldId="495"/>
            <ac:spMk id="56" creationId="{2E65D230-3900-49CE-923C-2DB88C973552}"/>
          </ac:spMkLst>
        </pc:spChg>
        <pc:spChg chg="del">
          <ac:chgData name="Kshitij Srivastava" userId="9ca786a045148134" providerId="Windows Live" clId="Web-{E6AF6C35-9568-4B12-B7B2-E29243047CDD}" dt="2021-05-31T03:33:15.355" v="965"/>
          <ac:spMkLst>
            <pc:docMk/>
            <pc:sldMk cId="837934682" sldId="495"/>
            <ac:spMk id="58" creationId="{47E5FE8A-9A26-47CD-9E44-89DA87383017}"/>
          </ac:spMkLst>
        </pc:spChg>
        <pc:spChg chg="del">
          <ac:chgData name="Kshitij Srivastava" userId="9ca786a045148134" providerId="Windows Live" clId="Web-{E6AF6C35-9568-4B12-B7B2-E29243047CDD}" dt="2021-05-31T03:33:31.074" v="989"/>
          <ac:spMkLst>
            <pc:docMk/>
            <pc:sldMk cId="837934682" sldId="495"/>
            <ac:spMk id="77" creationId="{636FD9E4-EFC1-4697-9475-7ED5D0D92C9C}"/>
          </ac:spMkLst>
        </pc:spChg>
        <pc:spChg chg="del">
          <ac:chgData name="Kshitij Srivastava" userId="9ca786a045148134" providerId="Windows Live" clId="Web-{E6AF6C35-9568-4B12-B7B2-E29243047CDD}" dt="2021-05-31T03:33:31.074" v="988"/>
          <ac:spMkLst>
            <pc:docMk/>
            <pc:sldMk cId="837934682" sldId="495"/>
            <ac:spMk id="79" creationId="{163FABB1-5D69-4037-952C-69C39D58FB96}"/>
          </ac:spMkLst>
        </pc:spChg>
        <pc:spChg chg="del">
          <ac:chgData name="Kshitij Srivastava" userId="9ca786a045148134" providerId="Windows Live" clId="Web-{E6AF6C35-9568-4B12-B7B2-E29243047CDD}" dt="2021-05-31T03:33:31.074" v="987"/>
          <ac:spMkLst>
            <pc:docMk/>
            <pc:sldMk cId="837934682" sldId="495"/>
            <ac:spMk id="91" creationId="{05D9ECC8-0C12-4D32-ADFE-3CA9578718B3}"/>
          </ac:spMkLst>
        </pc:spChg>
        <pc:spChg chg="del">
          <ac:chgData name="Kshitij Srivastava" userId="9ca786a045148134" providerId="Windows Live" clId="Web-{E6AF6C35-9568-4B12-B7B2-E29243047CDD}" dt="2021-05-31T03:33:31.074" v="986"/>
          <ac:spMkLst>
            <pc:docMk/>
            <pc:sldMk cId="837934682" sldId="495"/>
            <ac:spMk id="93" creationId="{B80B7147-C47C-4A77-A926-9FFB161B17CB}"/>
          </ac:spMkLst>
        </pc:spChg>
        <pc:spChg chg="del">
          <ac:chgData name="Kshitij Srivastava" userId="9ca786a045148134" providerId="Windows Live" clId="Web-{E6AF6C35-9568-4B12-B7B2-E29243047CDD}" dt="2021-05-31T03:33:21.073" v="981"/>
          <ac:spMkLst>
            <pc:docMk/>
            <pc:sldMk cId="837934682" sldId="495"/>
            <ac:spMk id="100" creationId="{05D9ECC8-0C12-4D32-ADFE-3CA9578718B3}"/>
          </ac:spMkLst>
        </pc:spChg>
        <pc:spChg chg="del">
          <ac:chgData name="Kshitij Srivastava" userId="9ca786a045148134" providerId="Windows Live" clId="Web-{E6AF6C35-9568-4B12-B7B2-E29243047CDD}" dt="2021-05-31T03:33:21.073" v="979"/>
          <ac:spMkLst>
            <pc:docMk/>
            <pc:sldMk cId="837934682" sldId="495"/>
            <ac:spMk id="102" creationId="{B80B7147-C47C-4A77-A926-9FFB161B17CB}"/>
          </ac:spMkLst>
        </pc:spChg>
        <pc:spChg chg="del">
          <ac:chgData name="Kshitij Srivastava" userId="9ca786a045148134" providerId="Windows Live" clId="Web-{E6AF6C35-9568-4B12-B7B2-E29243047CDD}" dt="2021-05-31T03:33:21.073" v="977"/>
          <ac:spMkLst>
            <pc:docMk/>
            <pc:sldMk cId="837934682" sldId="495"/>
            <ac:spMk id="104" creationId="{321F6843-8FCB-4282-9CFE-480C0373AA90}"/>
          </ac:spMkLst>
        </pc:spChg>
        <pc:spChg chg="del">
          <ac:chgData name="Kshitij Srivastava" userId="9ca786a045148134" providerId="Windows Live" clId="Web-{E6AF6C35-9568-4B12-B7B2-E29243047CDD}" dt="2021-05-31T03:33:21.073" v="975"/>
          <ac:spMkLst>
            <pc:docMk/>
            <pc:sldMk cId="837934682" sldId="495"/>
            <ac:spMk id="106" creationId="{E997C5E7-57F7-4A84-A96D-7B9791B5626F}"/>
          </ac:spMkLst>
        </pc:spChg>
        <pc:cxnChg chg="del">
          <ac:chgData name="Kshitij Srivastava" userId="9ca786a045148134" providerId="Windows Live" clId="Web-{E6AF6C35-9568-4B12-B7B2-E29243047CDD}" dt="2021-05-31T03:33:15.355" v="970"/>
          <ac:cxnSpMkLst>
            <pc:docMk/>
            <pc:sldMk cId="837934682" sldId="495"/>
            <ac:cxnSpMk id="53" creationId="{6043EFBD-E9E2-4860-B274-244D3B6DE9E2}"/>
          </ac:cxnSpMkLst>
        </pc:cxnChg>
        <pc:cxnChg chg="del">
          <ac:chgData name="Kshitij Srivastava" userId="9ca786a045148134" providerId="Windows Live" clId="Web-{E6AF6C35-9568-4B12-B7B2-E29243047CDD}" dt="2021-05-31T03:33:15.355" v="968"/>
          <ac:cxnSpMkLst>
            <pc:docMk/>
            <pc:sldMk cId="837934682" sldId="495"/>
            <ac:cxnSpMk id="55" creationId="{22B7C0EF-DE2E-4F82-91DA-EF4A1676E13F}"/>
          </ac:cxnSpMkLst>
        </pc:cxnChg>
        <pc:cxnChg chg="del">
          <ac:chgData name="Kshitij Srivastava" userId="9ca786a045148134" providerId="Windows Live" clId="Web-{E6AF6C35-9568-4B12-B7B2-E29243047CDD}" dt="2021-05-31T03:33:15.355" v="966"/>
          <ac:cxnSpMkLst>
            <pc:docMk/>
            <pc:sldMk cId="837934682" sldId="495"/>
            <ac:cxnSpMk id="57" creationId="{EC5684DF-D7DF-42B2-B685-53BF9C671950}"/>
          </ac:cxnSpMkLst>
        </pc:cxnChg>
        <pc:cxnChg chg="del">
          <ac:chgData name="Kshitij Srivastava" userId="9ca786a045148134" providerId="Windows Live" clId="Web-{E6AF6C35-9568-4B12-B7B2-E29243047CDD}" dt="2021-05-31T03:33:15.355" v="964"/>
          <ac:cxnSpMkLst>
            <pc:docMk/>
            <pc:sldMk cId="837934682" sldId="495"/>
            <ac:cxnSpMk id="59" creationId="{1A3A8B15-D159-4CFA-A2F7-D5BC9875DBB5}"/>
          </ac:cxnSpMkLst>
        </pc:cxnChg>
        <pc:cxnChg chg="del">
          <ac:chgData name="Kshitij Srivastava" userId="9ca786a045148134" providerId="Windows Live" clId="Web-{E6AF6C35-9568-4B12-B7B2-E29243047CDD}" dt="2021-05-31T03:33:15.355" v="963"/>
          <ac:cxnSpMkLst>
            <pc:docMk/>
            <pc:sldMk cId="837934682" sldId="495"/>
            <ac:cxnSpMk id="60" creationId="{51F787CB-52C1-4F92-B5B9-E738542A5980}"/>
          </ac:cxnSpMkLst>
        </pc:cxnChg>
        <pc:cxnChg chg="del">
          <ac:chgData name="Kshitij Srivastava" userId="9ca786a045148134" providerId="Windows Live" clId="Web-{E6AF6C35-9568-4B12-B7B2-E29243047CDD}" dt="2021-05-31T03:33:32.120" v="990"/>
          <ac:cxnSpMkLst>
            <pc:docMk/>
            <pc:sldMk cId="837934682" sldId="495"/>
            <ac:cxnSpMk id="76" creationId="{C0EAEB94-FDFB-4260-8049-75DF1CD3BFE8}"/>
          </ac:cxnSpMkLst>
        </pc:cxnChg>
        <pc:cxnChg chg="del">
          <ac:chgData name="Kshitij Srivastava" userId="9ca786a045148134" providerId="Windows Live" clId="Web-{E6AF6C35-9568-4B12-B7B2-E29243047CDD}" dt="2021-05-31T03:33:28.777" v="985"/>
          <ac:cxnSpMkLst>
            <pc:docMk/>
            <pc:sldMk cId="837934682" sldId="495"/>
            <ac:cxnSpMk id="78" creationId="{C5934F83-DD69-48AF-AB6A-C1D484400369}"/>
          </ac:cxnSpMkLst>
        </pc:cxnChg>
        <pc:cxnChg chg="del">
          <ac:chgData name="Kshitij Srivastava" userId="9ca786a045148134" providerId="Windows Live" clId="Web-{E6AF6C35-9568-4B12-B7B2-E29243047CDD}" dt="2021-05-31T03:33:28.777" v="984"/>
          <ac:cxnSpMkLst>
            <pc:docMk/>
            <pc:sldMk cId="837934682" sldId="495"/>
            <ac:cxnSpMk id="92" creationId="{229B4229-6F85-4F96-9221-29880BAD5F3B}"/>
          </ac:cxnSpMkLst>
        </pc:cxnChg>
        <pc:cxnChg chg="del">
          <ac:chgData name="Kshitij Srivastava" userId="9ca786a045148134" providerId="Windows Live" clId="Web-{E6AF6C35-9568-4B12-B7B2-E29243047CDD}" dt="2021-05-31T03:33:28.777" v="983"/>
          <ac:cxnSpMkLst>
            <pc:docMk/>
            <pc:sldMk cId="837934682" sldId="495"/>
            <ac:cxnSpMk id="94" creationId="{40D0BBA8-C2D7-4D05-8664-52C73D148397}"/>
          </ac:cxnSpMkLst>
        </pc:cxnChg>
        <pc:cxnChg chg="del">
          <ac:chgData name="Kshitij Srivastava" userId="9ca786a045148134" providerId="Windows Live" clId="Web-{E6AF6C35-9568-4B12-B7B2-E29243047CDD}" dt="2021-05-31T03:33:28.777" v="982"/>
          <ac:cxnSpMkLst>
            <pc:docMk/>
            <pc:sldMk cId="837934682" sldId="495"/>
            <ac:cxnSpMk id="99" creationId="{97AF77E5-DC75-40F3-AA70-679BBEA61DAD}"/>
          </ac:cxnSpMkLst>
        </pc:cxnChg>
        <pc:cxnChg chg="del">
          <ac:chgData name="Kshitij Srivastava" userId="9ca786a045148134" providerId="Windows Live" clId="Web-{E6AF6C35-9568-4B12-B7B2-E29243047CDD}" dt="2021-05-31T03:33:21.073" v="980"/>
          <ac:cxnSpMkLst>
            <pc:docMk/>
            <pc:sldMk cId="837934682" sldId="495"/>
            <ac:cxnSpMk id="101" creationId="{229B4229-6F85-4F96-9221-29880BAD5F3B}"/>
          </ac:cxnSpMkLst>
        </pc:cxnChg>
        <pc:cxnChg chg="del">
          <ac:chgData name="Kshitij Srivastava" userId="9ca786a045148134" providerId="Windows Live" clId="Web-{E6AF6C35-9568-4B12-B7B2-E29243047CDD}" dt="2021-05-31T03:33:21.073" v="978"/>
          <ac:cxnSpMkLst>
            <pc:docMk/>
            <pc:sldMk cId="837934682" sldId="495"/>
            <ac:cxnSpMk id="103" creationId="{40D0BBA8-C2D7-4D05-8664-52C73D148397}"/>
          </ac:cxnSpMkLst>
        </pc:cxnChg>
        <pc:cxnChg chg="del">
          <ac:chgData name="Kshitij Srivastava" userId="9ca786a045148134" providerId="Windows Live" clId="Web-{E6AF6C35-9568-4B12-B7B2-E29243047CDD}" dt="2021-05-31T03:33:21.073" v="976"/>
          <ac:cxnSpMkLst>
            <pc:docMk/>
            <pc:sldMk cId="837934682" sldId="495"/>
            <ac:cxnSpMk id="105" creationId="{B4999C1C-04CE-4595-AE15-E7B51AECC0B7}"/>
          </ac:cxnSpMkLst>
        </pc:cxnChg>
        <pc:cxnChg chg="del">
          <ac:chgData name="Kshitij Srivastava" userId="9ca786a045148134" providerId="Windows Live" clId="Web-{E6AF6C35-9568-4B12-B7B2-E29243047CDD}" dt="2021-05-31T03:33:21.073" v="974"/>
          <ac:cxnSpMkLst>
            <pc:docMk/>
            <pc:sldMk cId="837934682" sldId="495"/>
            <ac:cxnSpMk id="107" creationId="{E2A790BF-5318-40CB-9862-0A23C7956005}"/>
          </ac:cxnSpMkLst>
        </pc:cxnChg>
        <pc:cxnChg chg="del">
          <ac:chgData name="Kshitij Srivastava" userId="9ca786a045148134" providerId="Windows Live" clId="Web-{E6AF6C35-9568-4B12-B7B2-E29243047CDD}" dt="2021-05-31T03:33:21.058" v="973"/>
          <ac:cxnSpMkLst>
            <pc:docMk/>
            <pc:sldMk cId="837934682" sldId="495"/>
            <ac:cxnSpMk id="108" creationId="{97AF77E5-DC75-40F3-AA70-679BBEA61DAD}"/>
          </ac:cxnSpMkLst>
        </pc:cxnChg>
      </pc:sldChg>
      <pc:sldChg chg="add del replId">
        <pc:chgData name="Kshitij Srivastava" userId="9ca786a045148134" providerId="Windows Live" clId="Web-{E6AF6C35-9568-4B12-B7B2-E29243047CDD}" dt="2021-05-31T03:14:05.217" v="533"/>
        <pc:sldMkLst>
          <pc:docMk/>
          <pc:sldMk cId="1701943441" sldId="495"/>
        </pc:sldMkLst>
      </pc:sldChg>
      <pc:sldChg chg="delSp add replId">
        <pc:chgData name="Kshitij Srivastava" userId="9ca786a045148134" providerId="Windows Live" clId="Web-{E6AF6C35-9568-4B12-B7B2-E29243047CDD}" dt="2021-05-31T03:27:54.195" v="908"/>
        <pc:sldMkLst>
          <pc:docMk/>
          <pc:sldMk cId="2332661045" sldId="496"/>
        </pc:sldMkLst>
        <pc:spChg chg="del">
          <ac:chgData name="Kshitij Srivastava" userId="9ca786a045148134" providerId="Windows Live" clId="Web-{E6AF6C35-9568-4B12-B7B2-E29243047CDD}" dt="2021-05-31T03:26:54.273" v="850"/>
          <ac:spMkLst>
            <pc:docMk/>
            <pc:sldMk cId="2332661045" sldId="496"/>
            <ac:spMk id="13" creationId="{04C25F7F-D12C-41DF-A12B-FE4ABBA4ECB0}"/>
          </ac:spMkLst>
        </pc:spChg>
        <pc:spChg chg="del">
          <ac:chgData name="Kshitij Srivastava" userId="9ca786a045148134" providerId="Windows Live" clId="Web-{E6AF6C35-9568-4B12-B7B2-E29243047CDD}" dt="2021-05-31T03:27:51.961" v="906"/>
          <ac:spMkLst>
            <pc:docMk/>
            <pc:sldMk cId="2332661045" sldId="496"/>
            <ac:spMk id="18" creationId="{3B85371F-DEE1-4997-8E94-4E17C97B2B8A}"/>
          </ac:spMkLst>
        </pc:spChg>
        <pc:spChg chg="del">
          <ac:chgData name="Kshitij Srivastava" userId="9ca786a045148134" providerId="Windows Live" clId="Web-{E6AF6C35-9568-4B12-B7B2-E29243047CDD}" dt="2021-05-31T03:27:48.804" v="904"/>
          <ac:spMkLst>
            <pc:docMk/>
            <pc:sldMk cId="2332661045" sldId="496"/>
            <ac:spMk id="36" creationId="{80332A65-C54D-469F-A2B7-F93A65A99C0C}"/>
          </ac:spMkLst>
        </pc:spChg>
        <pc:spChg chg="del">
          <ac:chgData name="Kshitij Srivastava" userId="9ca786a045148134" providerId="Windows Live" clId="Web-{E6AF6C35-9568-4B12-B7B2-E29243047CDD}" dt="2021-05-31T03:27:48.804" v="902"/>
          <ac:spMkLst>
            <pc:docMk/>
            <pc:sldMk cId="2332661045" sldId="496"/>
            <ac:spMk id="38" creationId="{FDEF0622-331B-4F0A-B3B5-F147CFA34425}"/>
          </ac:spMkLst>
        </pc:spChg>
        <pc:spChg chg="del">
          <ac:chgData name="Kshitij Srivastava" userId="9ca786a045148134" providerId="Windows Live" clId="Web-{E6AF6C35-9568-4B12-B7B2-E29243047CDD}" dt="2021-05-31T03:27:42.601" v="900"/>
          <ac:spMkLst>
            <pc:docMk/>
            <pc:sldMk cId="2332661045" sldId="496"/>
            <ac:spMk id="52" creationId="{D182BD6F-FF98-4751-850B-E038DFC3BEF2}"/>
          </ac:spMkLst>
        </pc:spChg>
        <pc:spChg chg="del">
          <ac:chgData name="Kshitij Srivastava" userId="9ca786a045148134" providerId="Windows Live" clId="Web-{E6AF6C35-9568-4B12-B7B2-E29243047CDD}" dt="2021-05-31T03:27:42.601" v="899"/>
          <ac:spMkLst>
            <pc:docMk/>
            <pc:sldMk cId="2332661045" sldId="496"/>
            <ac:spMk id="54" creationId="{DF6625E3-D572-480C-92AF-8585333B9D35}"/>
          </ac:spMkLst>
        </pc:spChg>
        <pc:spChg chg="del">
          <ac:chgData name="Kshitij Srivastava" userId="9ca786a045148134" providerId="Windows Live" clId="Web-{E6AF6C35-9568-4B12-B7B2-E29243047CDD}" dt="2021-05-31T03:27:42.601" v="898"/>
          <ac:spMkLst>
            <pc:docMk/>
            <pc:sldMk cId="2332661045" sldId="496"/>
            <ac:spMk id="56" creationId="{2E65D230-3900-49CE-923C-2DB88C973552}"/>
          </ac:spMkLst>
        </pc:spChg>
        <pc:spChg chg="del">
          <ac:chgData name="Kshitij Srivastava" userId="9ca786a045148134" providerId="Windows Live" clId="Web-{E6AF6C35-9568-4B12-B7B2-E29243047CDD}" dt="2021-05-31T03:27:42.601" v="897"/>
          <ac:spMkLst>
            <pc:docMk/>
            <pc:sldMk cId="2332661045" sldId="496"/>
            <ac:spMk id="58" creationId="{47E5FE8A-9A26-47CD-9E44-89DA87383017}"/>
          </ac:spMkLst>
        </pc:spChg>
        <pc:spChg chg="del">
          <ac:chgData name="Kshitij Srivastava" userId="9ca786a045148134" providerId="Windows Live" clId="Web-{E6AF6C35-9568-4B12-B7B2-E29243047CDD}" dt="2021-05-31T03:27:09.023" v="876"/>
          <ac:spMkLst>
            <pc:docMk/>
            <pc:sldMk cId="2332661045" sldId="496"/>
            <ac:spMk id="69" creationId="{E0C4E6C8-592F-4444-8B45-B78551D8F0E8}"/>
          </ac:spMkLst>
        </pc:spChg>
        <pc:spChg chg="del">
          <ac:chgData name="Kshitij Srivastava" userId="9ca786a045148134" providerId="Windows Live" clId="Web-{E6AF6C35-9568-4B12-B7B2-E29243047CDD}" dt="2021-05-31T03:27:06.195" v="875"/>
          <ac:spMkLst>
            <pc:docMk/>
            <pc:sldMk cId="2332661045" sldId="496"/>
            <ac:spMk id="71" creationId="{1D10C96F-CE9E-4BFC-873F-35B9FCA45D1D}"/>
          </ac:spMkLst>
        </pc:spChg>
        <pc:spChg chg="del">
          <ac:chgData name="Kshitij Srivastava" userId="9ca786a045148134" providerId="Windows Live" clId="Web-{E6AF6C35-9568-4B12-B7B2-E29243047CDD}" dt="2021-05-31T03:27:00.491" v="872"/>
          <ac:spMkLst>
            <pc:docMk/>
            <pc:sldMk cId="2332661045" sldId="496"/>
            <ac:spMk id="73" creationId="{0E63742B-A946-4FA3-BCEC-2D25F5C0C453}"/>
          </ac:spMkLst>
        </pc:spChg>
        <pc:spChg chg="del">
          <ac:chgData name="Kshitij Srivastava" userId="9ca786a045148134" providerId="Windows Live" clId="Web-{E6AF6C35-9568-4B12-B7B2-E29243047CDD}" dt="2021-05-31T03:27:00.476" v="871"/>
          <ac:spMkLst>
            <pc:docMk/>
            <pc:sldMk cId="2332661045" sldId="496"/>
            <ac:spMk id="75" creationId="{6AF7BDB1-F539-49B0-B708-7150B2DA3A86}"/>
          </ac:spMkLst>
        </pc:spChg>
        <pc:spChg chg="del">
          <ac:chgData name="Kshitij Srivastava" userId="9ca786a045148134" providerId="Windows Live" clId="Web-{E6AF6C35-9568-4B12-B7B2-E29243047CDD}" dt="2021-05-31T03:27:00.476" v="870"/>
          <ac:spMkLst>
            <pc:docMk/>
            <pc:sldMk cId="2332661045" sldId="496"/>
            <ac:spMk id="77" creationId="{636FD9E4-EFC1-4697-9475-7ED5D0D92C9C}"/>
          </ac:spMkLst>
        </pc:spChg>
        <pc:spChg chg="del">
          <ac:chgData name="Kshitij Srivastava" userId="9ca786a045148134" providerId="Windows Live" clId="Web-{E6AF6C35-9568-4B12-B7B2-E29243047CDD}" dt="2021-05-31T03:27:00.476" v="869"/>
          <ac:spMkLst>
            <pc:docMk/>
            <pc:sldMk cId="2332661045" sldId="496"/>
            <ac:spMk id="79" creationId="{163FABB1-5D69-4037-952C-69C39D58FB96}"/>
          </ac:spMkLst>
        </pc:spChg>
        <pc:spChg chg="del">
          <ac:chgData name="Kshitij Srivastava" userId="9ca786a045148134" providerId="Windows Live" clId="Web-{E6AF6C35-9568-4B12-B7B2-E29243047CDD}" dt="2021-05-31T03:27:00.476" v="868"/>
          <ac:spMkLst>
            <pc:docMk/>
            <pc:sldMk cId="2332661045" sldId="496"/>
            <ac:spMk id="91" creationId="{05D9ECC8-0C12-4D32-ADFE-3CA9578718B3}"/>
          </ac:spMkLst>
        </pc:spChg>
        <pc:spChg chg="del">
          <ac:chgData name="Kshitij Srivastava" userId="9ca786a045148134" providerId="Windows Live" clId="Web-{E6AF6C35-9568-4B12-B7B2-E29243047CDD}" dt="2021-05-31T03:27:00.476" v="867"/>
          <ac:spMkLst>
            <pc:docMk/>
            <pc:sldMk cId="2332661045" sldId="496"/>
            <ac:spMk id="93" creationId="{B80B7147-C47C-4A77-A926-9FFB161B17CB}"/>
          </ac:spMkLst>
        </pc:spChg>
        <pc:spChg chg="del">
          <ac:chgData name="Kshitij Srivastava" userId="9ca786a045148134" providerId="Windows Live" clId="Web-{E6AF6C35-9568-4B12-B7B2-E29243047CDD}" dt="2021-05-31T03:26:56.757" v="859"/>
          <ac:spMkLst>
            <pc:docMk/>
            <pc:sldMk cId="2332661045" sldId="496"/>
            <ac:spMk id="100" creationId="{05D9ECC8-0C12-4D32-ADFE-3CA9578718B3}"/>
          </ac:spMkLst>
        </pc:spChg>
        <pc:spChg chg="del">
          <ac:chgData name="Kshitij Srivastava" userId="9ca786a045148134" providerId="Windows Live" clId="Web-{E6AF6C35-9568-4B12-B7B2-E29243047CDD}" dt="2021-05-31T03:26:56.757" v="857"/>
          <ac:spMkLst>
            <pc:docMk/>
            <pc:sldMk cId="2332661045" sldId="496"/>
            <ac:spMk id="102" creationId="{B80B7147-C47C-4A77-A926-9FFB161B17CB}"/>
          </ac:spMkLst>
        </pc:spChg>
        <pc:spChg chg="del">
          <ac:chgData name="Kshitij Srivastava" userId="9ca786a045148134" providerId="Windows Live" clId="Web-{E6AF6C35-9568-4B12-B7B2-E29243047CDD}" dt="2021-05-31T03:26:56.757" v="855"/>
          <ac:spMkLst>
            <pc:docMk/>
            <pc:sldMk cId="2332661045" sldId="496"/>
            <ac:spMk id="104" creationId="{321F6843-8FCB-4282-9CFE-480C0373AA90}"/>
          </ac:spMkLst>
        </pc:spChg>
        <pc:spChg chg="del">
          <ac:chgData name="Kshitij Srivastava" userId="9ca786a045148134" providerId="Windows Live" clId="Web-{E6AF6C35-9568-4B12-B7B2-E29243047CDD}" dt="2021-05-31T03:26:56.757" v="853"/>
          <ac:spMkLst>
            <pc:docMk/>
            <pc:sldMk cId="2332661045" sldId="496"/>
            <ac:spMk id="106" creationId="{E997C5E7-57F7-4A84-A96D-7B9791B5626F}"/>
          </ac:spMkLst>
        </pc:spChg>
        <pc:picChg chg="del">
          <ac:chgData name="Kshitij Srivastava" userId="9ca786a045148134" providerId="Windows Live" clId="Web-{E6AF6C35-9568-4B12-B7B2-E29243047CDD}" dt="2021-05-31T03:27:53.445" v="907"/>
          <ac:picMkLst>
            <pc:docMk/>
            <pc:sldMk cId="2332661045" sldId="496"/>
            <ac:picMk id="110" creationId="{E73AC808-1D42-4D25-B67B-5AAE2FF22808}"/>
          </ac:picMkLst>
        </pc:picChg>
        <pc:cxnChg chg="del">
          <ac:chgData name="Kshitij Srivastava" userId="9ca786a045148134" providerId="Windows Live" clId="Web-{E6AF6C35-9568-4B12-B7B2-E29243047CDD}" dt="2021-05-31T03:27:54.195" v="908"/>
          <ac:cxnSpMkLst>
            <pc:docMk/>
            <pc:sldMk cId="2332661045" sldId="496"/>
            <ac:cxnSpMk id="16" creationId="{9ADD73C8-E7AE-4BDC-96AD-39A4D729E54E}"/>
          </ac:cxnSpMkLst>
        </pc:cxnChg>
        <pc:cxnChg chg="del">
          <ac:chgData name="Kshitij Srivastava" userId="9ca786a045148134" providerId="Windows Live" clId="Web-{E6AF6C35-9568-4B12-B7B2-E29243047CDD}" dt="2021-05-31T03:27:48.804" v="905"/>
          <ac:cxnSpMkLst>
            <pc:docMk/>
            <pc:sldMk cId="2332661045" sldId="496"/>
            <ac:cxnSpMk id="35" creationId="{0495D6AB-DA88-485A-940D-46F9B766D197}"/>
          </ac:cxnSpMkLst>
        </pc:cxnChg>
        <pc:cxnChg chg="del">
          <ac:chgData name="Kshitij Srivastava" userId="9ca786a045148134" providerId="Windows Live" clId="Web-{E6AF6C35-9568-4B12-B7B2-E29243047CDD}" dt="2021-05-31T03:27:48.804" v="903"/>
          <ac:cxnSpMkLst>
            <pc:docMk/>
            <pc:sldMk cId="2332661045" sldId="496"/>
            <ac:cxnSpMk id="37" creationId="{82BFC62B-1B29-49D3-85AF-536B7E02FEE6}"/>
          </ac:cxnSpMkLst>
        </pc:cxnChg>
        <pc:cxnChg chg="del">
          <ac:chgData name="Kshitij Srivastava" userId="9ca786a045148134" providerId="Windows Live" clId="Web-{E6AF6C35-9568-4B12-B7B2-E29243047CDD}" dt="2021-05-31T03:27:48.804" v="901"/>
          <ac:cxnSpMkLst>
            <pc:docMk/>
            <pc:sldMk cId="2332661045" sldId="496"/>
            <ac:cxnSpMk id="39" creationId="{3CCFED7B-390C-40B4-831B-17083E320DE7}"/>
          </ac:cxnSpMkLst>
        </pc:cxnChg>
        <pc:cxnChg chg="del">
          <ac:chgData name="Kshitij Srivastava" userId="9ca786a045148134" providerId="Windows Live" clId="Web-{E6AF6C35-9568-4B12-B7B2-E29243047CDD}" dt="2021-05-31T03:27:35.195" v="896"/>
          <ac:cxnSpMkLst>
            <pc:docMk/>
            <pc:sldMk cId="2332661045" sldId="496"/>
            <ac:cxnSpMk id="53" creationId="{6043EFBD-E9E2-4860-B274-244D3B6DE9E2}"/>
          </ac:cxnSpMkLst>
        </pc:cxnChg>
        <pc:cxnChg chg="del">
          <ac:chgData name="Kshitij Srivastava" userId="9ca786a045148134" providerId="Windows Live" clId="Web-{E6AF6C35-9568-4B12-B7B2-E29243047CDD}" dt="2021-05-31T03:27:35.195" v="895"/>
          <ac:cxnSpMkLst>
            <pc:docMk/>
            <pc:sldMk cId="2332661045" sldId="496"/>
            <ac:cxnSpMk id="55" creationId="{22B7C0EF-DE2E-4F82-91DA-EF4A1676E13F}"/>
          </ac:cxnSpMkLst>
        </pc:cxnChg>
        <pc:cxnChg chg="del">
          <ac:chgData name="Kshitij Srivastava" userId="9ca786a045148134" providerId="Windows Live" clId="Web-{E6AF6C35-9568-4B12-B7B2-E29243047CDD}" dt="2021-05-31T03:27:35.195" v="894"/>
          <ac:cxnSpMkLst>
            <pc:docMk/>
            <pc:sldMk cId="2332661045" sldId="496"/>
            <ac:cxnSpMk id="57" creationId="{EC5684DF-D7DF-42B2-B685-53BF9C671950}"/>
          </ac:cxnSpMkLst>
        </pc:cxnChg>
        <pc:cxnChg chg="del">
          <ac:chgData name="Kshitij Srivastava" userId="9ca786a045148134" providerId="Windows Live" clId="Web-{E6AF6C35-9568-4B12-B7B2-E29243047CDD}" dt="2021-05-31T03:27:35.195" v="893"/>
          <ac:cxnSpMkLst>
            <pc:docMk/>
            <pc:sldMk cId="2332661045" sldId="496"/>
            <ac:cxnSpMk id="59" creationId="{1A3A8B15-D159-4CFA-A2F7-D5BC9875DBB5}"/>
          </ac:cxnSpMkLst>
        </pc:cxnChg>
        <pc:cxnChg chg="del">
          <ac:chgData name="Kshitij Srivastava" userId="9ca786a045148134" providerId="Windows Live" clId="Web-{E6AF6C35-9568-4B12-B7B2-E29243047CDD}" dt="2021-05-31T03:27:35.195" v="892"/>
          <ac:cxnSpMkLst>
            <pc:docMk/>
            <pc:sldMk cId="2332661045" sldId="496"/>
            <ac:cxnSpMk id="60" creationId="{51F787CB-52C1-4F92-B5B9-E738542A5980}"/>
          </ac:cxnSpMkLst>
        </pc:cxnChg>
        <pc:cxnChg chg="del">
          <ac:chgData name="Kshitij Srivastava" userId="9ca786a045148134" providerId="Windows Live" clId="Web-{E6AF6C35-9568-4B12-B7B2-E29243047CDD}" dt="2021-05-31T03:27:10.679" v="877"/>
          <ac:cxnSpMkLst>
            <pc:docMk/>
            <pc:sldMk cId="2332661045" sldId="496"/>
            <ac:cxnSpMk id="68" creationId="{2A5CCE42-EFB4-4F10-BBBE-17F37EC7D720}"/>
          </ac:cxnSpMkLst>
        </pc:cxnChg>
        <pc:cxnChg chg="del">
          <ac:chgData name="Kshitij Srivastava" userId="9ca786a045148134" providerId="Windows Live" clId="Web-{E6AF6C35-9568-4B12-B7B2-E29243047CDD}" dt="2021-05-31T03:27:02.241" v="874"/>
          <ac:cxnSpMkLst>
            <pc:docMk/>
            <pc:sldMk cId="2332661045" sldId="496"/>
            <ac:cxnSpMk id="70" creationId="{126A76C9-04C4-4479-9380-C1C58292C6C3}"/>
          </ac:cxnSpMkLst>
        </pc:cxnChg>
        <pc:cxnChg chg="del">
          <ac:chgData name="Kshitij Srivastava" userId="9ca786a045148134" providerId="Windows Live" clId="Web-{E6AF6C35-9568-4B12-B7B2-E29243047CDD}" dt="2021-05-31T03:27:02.241" v="873"/>
          <ac:cxnSpMkLst>
            <pc:docMk/>
            <pc:sldMk cId="2332661045" sldId="496"/>
            <ac:cxnSpMk id="72" creationId="{68AC1193-0A68-49EF-B08B-FB30117479CB}"/>
          </ac:cxnSpMkLst>
        </pc:cxnChg>
        <pc:cxnChg chg="del">
          <ac:chgData name="Kshitij Srivastava" userId="9ca786a045148134" providerId="Windows Live" clId="Web-{E6AF6C35-9568-4B12-B7B2-E29243047CDD}" dt="2021-05-31T03:26:56.773" v="864"/>
          <ac:cxnSpMkLst>
            <pc:docMk/>
            <pc:sldMk cId="2332661045" sldId="496"/>
            <ac:cxnSpMk id="74" creationId="{52F42670-8988-4621-91A0-AE2E8712D100}"/>
          </ac:cxnSpMkLst>
        </pc:cxnChg>
        <pc:cxnChg chg="del">
          <ac:chgData name="Kshitij Srivastava" userId="9ca786a045148134" providerId="Windows Live" clId="Web-{E6AF6C35-9568-4B12-B7B2-E29243047CDD}" dt="2021-05-31T03:26:56.773" v="863"/>
          <ac:cxnSpMkLst>
            <pc:docMk/>
            <pc:sldMk cId="2332661045" sldId="496"/>
            <ac:cxnSpMk id="76" creationId="{C0EAEB94-FDFB-4260-8049-75DF1CD3BFE8}"/>
          </ac:cxnSpMkLst>
        </pc:cxnChg>
        <pc:cxnChg chg="del">
          <ac:chgData name="Kshitij Srivastava" userId="9ca786a045148134" providerId="Windows Live" clId="Web-{E6AF6C35-9568-4B12-B7B2-E29243047CDD}" dt="2021-05-31T03:26:56.773" v="862"/>
          <ac:cxnSpMkLst>
            <pc:docMk/>
            <pc:sldMk cId="2332661045" sldId="496"/>
            <ac:cxnSpMk id="78" creationId="{C5934F83-DD69-48AF-AB6A-C1D484400369}"/>
          </ac:cxnSpMkLst>
        </pc:cxnChg>
        <pc:cxnChg chg="del">
          <ac:chgData name="Kshitij Srivastava" userId="9ca786a045148134" providerId="Windows Live" clId="Web-{E6AF6C35-9568-4B12-B7B2-E29243047CDD}" dt="2021-05-31T03:26:56.757" v="861"/>
          <ac:cxnSpMkLst>
            <pc:docMk/>
            <pc:sldMk cId="2332661045" sldId="496"/>
            <ac:cxnSpMk id="81" creationId="{11098DAF-C44C-469D-90CD-C33D67BEBE50}"/>
          </ac:cxnSpMkLst>
        </pc:cxnChg>
        <pc:cxnChg chg="del">
          <ac:chgData name="Kshitij Srivastava" userId="9ca786a045148134" providerId="Windows Live" clId="Web-{E6AF6C35-9568-4B12-B7B2-E29243047CDD}" dt="2021-05-31T03:26:58.101" v="866"/>
          <ac:cxnSpMkLst>
            <pc:docMk/>
            <pc:sldMk cId="2332661045" sldId="496"/>
            <ac:cxnSpMk id="92" creationId="{229B4229-6F85-4F96-9221-29880BAD5F3B}"/>
          </ac:cxnSpMkLst>
        </pc:cxnChg>
        <pc:cxnChg chg="del">
          <ac:chgData name="Kshitij Srivastava" userId="9ca786a045148134" providerId="Windows Live" clId="Web-{E6AF6C35-9568-4B12-B7B2-E29243047CDD}" dt="2021-05-31T03:26:58.101" v="865"/>
          <ac:cxnSpMkLst>
            <pc:docMk/>
            <pc:sldMk cId="2332661045" sldId="496"/>
            <ac:cxnSpMk id="94" creationId="{40D0BBA8-C2D7-4D05-8664-52C73D148397}"/>
          </ac:cxnSpMkLst>
        </pc:cxnChg>
        <pc:cxnChg chg="del">
          <ac:chgData name="Kshitij Srivastava" userId="9ca786a045148134" providerId="Windows Live" clId="Web-{E6AF6C35-9568-4B12-B7B2-E29243047CDD}" dt="2021-05-31T03:26:56.757" v="860"/>
          <ac:cxnSpMkLst>
            <pc:docMk/>
            <pc:sldMk cId="2332661045" sldId="496"/>
            <ac:cxnSpMk id="99" creationId="{97AF77E5-DC75-40F3-AA70-679BBEA61DAD}"/>
          </ac:cxnSpMkLst>
        </pc:cxnChg>
        <pc:cxnChg chg="del">
          <ac:chgData name="Kshitij Srivastava" userId="9ca786a045148134" providerId="Windows Live" clId="Web-{E6AF6C35-9568-4B12-B7B2-E29243047CDD}" dt="2021-05-31T03:26:56.757" v="858"/>
          <ac:cxnSpMkLst>
            <pc:docMk/>
            <pc:sldMk cId="2332661045" sldId="496"/>
            <ac:cxnSpMk id="101" creationId="{229B4229-6F85-4F96-9221-29880BAD5F3B}"/>
          </ac:cxnSpMkLst>
        </pc:cxnChg>
        <pc:cxnChg chg="del">
          <ac:chgData name="Kshitij Srivastava" userId="9ca786a045148134" providerId="Windows Live" clId="Web-{E6AF6C35-9568-4B12-B7B2-E29243047CDD}" dt="2021-05-31T03:26:56.757" v="856"/>
          <ac:cxnSpMkLst>
            <pc:docMk/>
            <pc:sldMk cId="2332661045" sldId="496"/>
            <ac:cxnSpMk id="103" creationId="{40D0BBA8-C2D7-4D05-8664-52C73D148397}"/>
          </ac:cxnSpMkLst>
        </pc:cxnChg>
        <pc:cxnChg chg="del">
          <ac:chgData name="Kshitij Srivastava" userId="9ca786a045148134" providerId="Windows Live" clId="Web-{E6AF6C35-9568-4B12-B7B2-E29243047CDD}" dt="2021-05-31T03:26:56.757" v="854"/>
          <ac:cxnSpMkLst>
            <pc:docMk/>
            <pc:sldMk cId="2332661045" sldId="496"/>
            <ac:cxnSpMk id="105" creationId="{B4999C1C-04CE-4595-AE15-E7B51AECC0B7}"/>
          </ac:cxnSpMkLst>
        </pc:cxnChg>
        <pc:cxnChg chg="del">
          <ac:chgData name="Kshitij Srivastava" userId="9ca786a045148134" providerId="Windows Live" clId="Web-{E6AF6C35-9568-4B12-B7B2-E29243047CDD}" dt="2021-05-31T03:26:56.757" v="852"/>
          <ac:cxnSpMkLst>
            <pc:docMk/>
            <pc:sldMk cId="2332661045" sldId="496"/>
            <ac:cxnSpMk id="107" creationId="{E2A790BF-5318-40CB-9862-0A23C7956005}"/>
          </ac:cxnSpMkLst>
        </pc:cxnChg>
        <pc:cxnChg chg="del">
          <ac:chgData name="Kshitij Srivastava" userId="9ca786a045148134" providerId="Windows Live" clId="Web-{E6AF6C35-9568-4B12-B7B2-E29243047CDD}" dt="2021-05-31T03:26:56.757" v="851"/>
          <ac:cxnSpMkLst>
            <pc:docMk/>
            <pc:sldMk cId="2332661045" sldId="496"/>
            <ac:cxnSpMk id="108" creationId="{97AF77E5-DC75-40F3-AA70-679BBEA61DAD}"/>
          </ac:cxnSpMkLst>
        </pc:cxnChg>
      </pc:sldChg>
      <pc:sldChg chg="delSp add replId">
        <pc:chgData name="Kshitij Srivastava" userId="9ca786a045148134" providerId="Windows Live" clId="Web-{E6AF6C35-9568-4B12-B7B2-E29243047CDD}" dt="2021-05-31T03:27:29.226" v="891"/>
        <pc:sldMkLst>
          <pc:docMk/>
          <pc:sldMk cId="2678392927" sldId="497"/>
        </pc:sldMkLst>
        <pc:spChg chg="del">
          <ac:chgData name="Kshitij Srivastava" userId="9ca786a045148134" providerId="Windows Live" clId="Web-{E6AF6C35-9568-4B12-B7B2-E29243047CDD}" dt="2021-05-31T03:26:32.069" v="813"/>
          <ac:spMkLst>
            <pc:docMk/>
            <pc:sldMk cId="2678392927" sldId="497"/>
            <ac:spMk id="13" creationId="{04C25F7F-D12C-41DF-A12B-FE4ABBA4ECB0}"/>
          </ac:spMkLst>
        </pc:spChg>
        <pc:spChg chg="del">
          <ac:chgData name="Kshitij Srivastava" userId="9ca786a045148134" providerId="Windows Live" clId="Web-{E6AF6C35-9568-4B12-B7B2-E29243047CDD}" dt="2021-05-31T03:26:30.600" v="812"/>
          <ac:spMkLst>
            <pc:docMk/>
            <pc:sldMk cId="2678392927" sldId="497"/>
            <ac:spMk id="18" creationId="{3B85371F-DEE1-4997-8E94-4E17C97B2B8A}"/>
          </ac:spMkLst>
        </pc:spChg>
        <pc:spChg chg="del">
          <ac:chgData name="Kshitij Srivastava" userId="9ca786a045148134" providerId="Windows Live" clId="Web-{E6AF6C35-9568-4B12-B7B2-E29243047CDD}" dt="2021-05-31T03:27:23.710" v="885"/>
          <ac:spMkLst>
            <pc:docMk/>
            <pc:sldMk cId="2678392927" sldId="497"/>
            <ac:spMk id="36" creationId="{80332A65-C54D-469F-A2B7-F93A65A99C0C}"/>
          </ac:spMkLst>
        </pc:spChg>
        <pc:spChg chg="del">
          <ac:chgData name="Kshitij Srivastava" userId="9ca786a045148134" providerId="Windows Live" clId="Web-{E6AF6C35-9568-4B12-B7B2-E29243047CDD}" dt="2021-05-31T03:27:25.679" v="887"/>
          <ac:spMkLst>
            <pc:docMk/>
            <pc:sldMk cId="2678392927" sldId="497"/>
            <ac:spMk id="38" creationId="{FDEF0622-331B-4F0A-B3B5-F147CFA34425}"/>
          </ac:spMkLst>
        </pc:spChg>
        <pc:spChg chg="del">
          <ac:chgData name="Kshitij Srivastava" userId="9ca786a045148134" providerId="Windows Live" clId="Web-{E6AF6C35-9568-4B12-B7B2-E29243047CDD}" dt="2021-05-31T03:27:29.226" v="891"/>
          <ac:spMkLst>
            <pc:docMk/>
            <pc:sldMk cId="2678392927" sldId="497"/>
            <ac:spMk id="52" creationId="{D182BD6F-FF98-4751-850B-E038DFC3BEF2}"/>
          </ac:spMkLst>
        </pc:spChg>
        <pc:spChg chg="del">
          <ac:chgData name="Kshitij Srivastava" userId="9ca786a045148134" providerId="Windows Live" clId="Web-{E6AF6C35-9568-4B12-B7B2-E29243047CDD}" dt="2021-05-31T03:27:28.429" v="890"/>
          <ac:spMkLst>
            <pc:docMk/>
            <pc:sldMk cId="2678392927" sldId="497"/>
            <ac:spMk id="54" creationId="{DF6625E3-D572-480C-92AF-8585333B9D35}"/>
          </ac:spMkLst>
        </pc:spChg>
        <pc:spChg chg="del">
          <ac:chgData name="Kshitij Srivastava" userId="9ca786a045148134" providerId="Windows Live" clId="Web-{E6AF6C35-9568-4B12-B7B2-E29243047CDD}" dt="2021-05-31T03:27:26.523" v="889"/>
          <ac:spMkLst>
            <pc:docMk/>
            <pc:sldMk cId="2678392927" sldId="497"/>
            <ac:spMk id="56" creationId="{2E65D230-3900-49CE-923C-2DB88C973552}"/>
          </ac:spMkLst>
        </pc:spChg>
        <pc:spChg chg="del">
          <ac:chgData name="Kshitij Srivastava" userId="9ca786a045148134" providerId="Windows Live" clId="Web-{E6AF6C35-9568-4B12-B7B2-E29243047CDD}" dt="2021-05-31T03:27:26.476" v="888"/>
          <ac:spMkLst>
            <pc:docMk/>
            <pc:sldMk cId="2678392927" sldId="497"/>
            <ac:spMk id="58" creationId="{47E5FE8A-9A26-47CD-9E44-89DA87383017}"/>
          </ac:spMkLst>
        </pc:spChg>
        <pc:spChg chg="del">
          <ac:chgData name="Kshitij Srivastava" userId="9ca786a045148134" providerId="Windows Live" clId="Web-{E6AF6C35-9568-4B12-B7B2-E29243047CDD}" dt="2021-05-31T03:26:37.679" v="848"/>
          <ac:spMkLst>
            <pc:docMk/>
            <pc:sldMk cId="2678392927" sldId="497"/>
            <ac:spMk id="61" creationId="{63AEF7FB-655D-4A54-A0AA-8DD7A94E5621}"/>
          </ac:spMkLst>
        </pc:spChg>
        <pc:spChg chg="del">
          <ac:chgData name="Kshitij Srivastava" userId="9ca786a045148134" providerId="Windows Live" clId="Web-{E6AF6C35-9568-4B12-B7B2-E29243047CDD}" dt="2021-05-31T03:26:37.679" v="846"/>
          <ac:spMkLst>
            <pc:docMk/>
            <pc:sldMk cId="2678392927" sldId="497"/>
            <ac:spMk id="63" creationId="{E2E6610E-D725-45E4-ACEA-8304517F8D93}"/>
          </ac:spMkLst>
        </pc:spChg>
        <pc:spChg chg="del">
          <ac:chgData name="Kshitij Srivastava" userId="9ca786a045148134" providerId="Windows Live" clId="Web-{E6AF6C35-9568-4B12-B7B2-E29243047CDD}" dt="2021-05-31T03:26:37.679" v="844"/>
          <ac:spMkLst>
            <pc:docMk/>
            <pc:sldMk cId="2678392927" sldId="497"/>
            <ac:spMk id="65" creationId="{0BED6DF4-E539-41CA-8A7F-E389F9FC9B29}"/>
          </ac:spMkLst>
        </pc:spChg>
        <pc:spChg chg="del">
          <ac:chgData name="Kshitij Srivastava" userId="9ca786a045148134" providerId="Windows Live" clId="Web-{E6AF6C35-9568-4B12-B7B2-E29243047CDD}" dt="2021-05-31T03:26:37.679" v="842"/>
          <ac:spMkLst>
            <pc:docMk/>
            <pc:sldMk cId="2678392927" sldId="497"/>
            <ac:spMk id="67" creationId="{EC99C720-39DF-40AD-AAA6-9E2E288D5E03}"/>
          </ac:spMkLst>
        </pc:spChg>
        <pc:spChg chg="del">
          <ac:chgData name="Kshitij Srivastava" userId="9ca786a045148134" providerId="Windows Live" clId="Web-{E6AF6C35-9568-4B12-B7B2-E29243047CDD}" dt="2021-05-31T03:26:37.663" v="840"/>
          <ac:spMkLst>
            <pc:docMk/>
            <pc:sldMk cId="2678392927" sldId="497"/>
            <ac:spMk id="69" creationId="{E0C4E6C8-592F-4444-8B45-B78551D8F0E8}"/>
          </ac:spMkLst>
        </pc:spChg>
        <pc:spChg chg="del">
          <ac:chgData name="Kshitij Srivastava" userId="9ca786a045148134" providerId="Windows Live" clId="Web-{E6AF6C35-9568-4B12-B7B2-E29243047CDD}" dt="2021-05-31T03:26:37.663" v="838"/>
          <ac:spMkLst>
            <pc:docMk/>
            <pc:sldMk cId="2678392927" sldId="497"/>
            <ac:spMk id="71" creationId="{1D10C96F-CE9E-4BFC-873F-35B9FCA45D1D}"/>
          </ac:spMkLst>
        </pc:spChg>
        <pc:spChg chg="del">
          <ac:chgData name="Kshitij Srivastava" userId="9ca786a045148134" providerId="Windows Live" clId="Web-{E6AF6C35-9568-4B12-B7B2-E29243047CDD}" dt="2021-05-31T03:26:37.663" v="836"/>
          <ac:spMkLst>
            <pc:docMk/>
            <pc:sldMk cId="2678392927" sldId="497"/>
            <ac:spMk id="73" creationId="{0E63742B-A946-4FA3-BCEC-2D25F5C0C453}"/>
          </ac:spMkLst>
        </pc:spChg>
        <pc:spChg chg="del">
          <ac:chgData name="Kshitij Srivastava" userId="9ca786a045148134" providerId="Windows Live" clId="Web-{E6AF6C35-9568-4B12-B7B2-E29243047CDD}" dt="2021-05-31T03:26:37.663" v="834"/>
          <ac:spMkLst>
            <pc:docMk/>
            <pc:sldMk cId="2678392927" sldId="497"/>
            <ac:spMk id="75" creationId="{6AF7BDB1-F539-49B0-B708-7150B2DA3A86}"/>
          </ac:spMkLst>
        </pc:spChg>
        <pc:spChg chg="del">
          <ac:chgData name="Kshitij Srivastava" userId="9ca786a045148134" providerId="Windows Live" clId="Web-{E6AF6C35-9568-4B12-B7B2-E29243047CDD}" dt="2021-05-31T03:26:37.663" v="832"/>
          <ac:spMkLst>
            <pc:docMk/>
            <pc:sldMk cId="2678392927" sldId="497"/>
            <ac:spMk id="77" creationId="{636FD9E4-EFC1-4697-9475-7ED5D0D92C9C}"/>
          </ac:spMkLst>
        </pc:spChg>
        <pc:spChg chg="del">
          <ac:chgData name="Kshitij Srivastava" userId="9ca786a045148134" providerId="Windows Live" clId="Web-{E6AF6C35-9568-4B12-B7B2-E29243047CDD}" dt="2021-05-31T03:26:37.663" v="830"/>
          <ac:spMkLst>
            <pc:docMk/>
            <pc:sldMk cId="2678392927" sldId="497"/>
            <ac:spMk id="79" creationId="{163FABB1-5D69-4037-952C-69C39D58FB96}"/>
          </ac:spMkLst>
        </pc:spChg>
        <pc:spChg chg="del">
          <ac:chgData name="Kshitij Srivastava" userId="9ca786a045148134" providerId="Windows Live" clId="Web-{E6AF6C35-9568-4B12-B7B2-E29243047CDD}" dt="2021-05-31T03:26:37.649" v="828"/>
          <ac:spMkLst>
            <pc:docMk/>
            <pc:sldMk cId="2678392927" sldId="497"/>
            <ac:spMk id="91" creationId="{05D9ECC8-0C12-4D32-ADFE-3CA9578718B3}"/>
          </ac:spMkLst>
        </pc:spChg>
        <pc:spChg chg="del">
          <ac:chgData name="Kshitij Srivastava" userId="9ca786a045148134" providerId="Windows Live" clId="Web-{E6AF6C35-9568-4B12-B7B2-E29243047CDD}" dt="2021-05-31T03:26:37.649" v="826"/>
          <ac:spMkLst>
            <pc:docMk/>
            <pc:sldMk cId="2678392927" sldId="497"/>
            <ac:spMk id="93" creationId="{B80B7147-C47C-4A77-A926-9FFB161B17CB}"/>
          </ac:spMkLst>
        </pc:spChg>
        <pc:spChg chg="del">
          <ac:chgData name="Kshitij Srivastava" userId="9ca786a045148134" providerId="Windows Live" clId="Web-{E6AF6C35-9568-4B12-B7B2-E29243047CDD}" dt="2021-05-31T03:26:37.649" v="823"/>
          <ac:spMkLst>
            <pc:docMk/>
            <pc:sldMk cId="2678392927" sldId="497"/>
            <ac:spMk id="100" creationId="{05D9ECC8-0C12-4D32-ADFE-3CA9578718B3}"/>
          </ac:spMkLst>
        </pc:spChg>
        <pc:spChg chg="del">
          <ac:chgData name="Kshitij Srivastava" userId="9ca786a045148134" providerId="Windows Live" clId="Web-{E6AF6C35-9568-4B12-B7B2-E29243047CDD}" dt="2021-05-31T03:26:37.649" v="821"/>
          <ac:spMkLst>
            <pc:docMk/>
            <pc:sldMk cId="2678392927" sldId="497"/>
            <ac:spMk id="102" creationId="{B80B7147-C47C-4A77-A926-9FFB161B17CB}"/>
          </ac:spMkLst>
        </pc:spChg>
        <pc:spChg chg="del">
          <ac:chgData name="Kshitij Srivastava" userId="9ca786a045148134" providerId="Windows Live" clId="Web-{E6AF6C35-9568-4B12-B7B2-E29243047CDD}" dt="2021-05-31T03:26:37.632" v="819"/>
          <ac:spMkLst>
            <pc:docMk/>
            <pc:sldMk cId="2678392927" sldId="497"/>
            <ac:spMk id="104" creationId="{321F6843-8FCB-4282-9CFE-480C0373AA90}"/>
          </ac:spMkLst>
        </pc:spChg>
        <pc:spChg chg="del">
          <ac:chgData name="Kshitij Srivastava" userId="9ca786a045148134" providerId="Windows Live" clId="Web-{E6AF6C35-9568-4B12-B7B2-E29243047CDD}" dt="2021-05-31T03:26:37.632" v="817"/>
          <ac:spMkLst>
            <pc:docMk/>
            <pc:sldMk cId="2678392927" sldId="497"/>
            <ac:spMk id="106" creationId="{E997C5E7-57F7-4A84-A96D-7B9791B5626F}"/>
          </ac:spMkLst>
        </pc:spChg>
        <pc:spChg chg="del">
          <ac:chgData name="Kshitij Srivastava" userId="9ca786a045148134" providerId="Windows Live" clId="Web-{E6AF6C35-9568-4B12-B7B2-E29243047CDD}" dt="2021-05-31T03:26:37.632" v="814"/>
          <ac:spMkLst>
            <pc:docMk/>
            <pc:sldMk cId="2678392927" sldId="497"/>
            <ac:spMk id="109" creationId="{3142B54E-F420-4139-B1A2-12B423469D8E}"/>
          </ac:spMkLst>
        </pc:spChg>
        <pc:picChg chg="del">
          <ac:chgData name="Kshitij Srivastava" userId="9ca786a045148134" providerId="Windows Live" clId="Web-{E6AF6C35-9568-4B12-B7B2-E29243047CDD}" dt="2021-05-31T03:26:29.194" v="810"/>
          <ac:picMkLst>
            <pc:docMk/>
            <pc:sldMk cId="2678392927" sldId="497"/>
            <ac:picMk id="110" creationId="{E73AC808-1D42-4D25-B67B-5AAE2FF22808}"/>
          </ac:picMkLst>
        </pc:picChg>
        <pc:cxnChg chg="del">
          <ac:chgData name="Kshitij Srivastava" userId="9ca786a045148134" providerId="Windows Live" clId="Web-{E6AF6C35-9568-4B12-B7B2-E29243047CDD}" dt="2021-05-31T03:26:29.194" v="811"/>
          <ac:cxnSpMkLst>
            <pc:docMk/>
            <pc:sldMk cId="2678392927" sldId="497"/>
            <ac:cxnSpMk id="16" creationId="{9ADD73C8-E7AE-4BDC-96AD-39A4D729E54E}"/>
          </ac:cxnSpMkLst>
        </pc:cxnChg>
        <pc:cxnChg chg="del">
          <ac:chgData name="Kshitij Srivastava" userId="9ca786a045148134" providerId="Windows Live" clId="Web-{E6AF6C35-9568-4B12-B7B2-E29243047CDD}" dt="2021-05-31T03:27:25.007" v="886"/>
          <ac:cxnSpMkLst>
            <pc:docMk/>
            <pc:sldMk cId="2678392927" sldId="497"/>
            <ac:cxnSpMk id="35" creationId="{0495D6AB-DA88-485A-940D-46F9B766D197}"/>
          </ac:cxnSpMkLst>
        </pc:cxnChg>
        <pc:cxnChg chg="del">
          <ac:chgData name="Kshitij Srivastava" userId="9ca786a045148134" providerId="Windows Live" clId="Web-{E6AF6C35-9568-4B12-B7B2-E29243047CDD}" dt="2021-05-31T03:27:23.070" v="884"/>
          <ac:cxnSpMkLst>
            <pc:docMk/>
            <pc:sldMk cId="2678392927" sldId="497"/>
            <ac:cxnSpMk id="37" creationId="{82BFC62B-1B29-49D3-85AF-536B7E02FEE6}"/>
          </ac:cxnSpMkLst>
        </pc:cxnChg>
        <pc:cxnChg chg="del">
          <ac:chgData name="Kshitij Srivastava" userId="9ca786a045148134" providerId="Windows Live" clId="Web-{E6AF6C35-9568-4B12-B7B2-E29243047CDD}" dt="2021-05-31T03:27:23.070" v="883"/>
          <ac:cxnSpMkLst>
            <pc:docMk/>
            <pc:sldMk cId="2678392927" sldId="497"/>
            <ac:cxnSpMk id="39" creationId="{3CCFED7B-390C-40B4-831B-17083E320DE7}"/>
          </ac:cxnSpMkLst>
        </pc:cxnChg>
        <pc:cxnChg chg="del">
          <ac:chgData name="Kshitij Srivastava" userId="9ca786a045148134" providerId="Windows Live" clId="Web-{E6AF6C35-9568-4B12-B7B2-E29243047CDD}" dt="2021-05-31T03:27:20.663" v="882"/>
          <ac:cxnSpMkLst>
            <pc:docMk/>
            <pc:sldMk cId="2678392927" sldId="497"/>
            <ac:cxnSpMk id="53" creationId="{6043EFBD-E9E2-4860-B274-244D3B6DE9E2}"/>
          </ac:cxnSpMkLst>
        </pc:cxnChg>
        <pc:cxnChg chg="del">
          <ac:chgData name="Kshitij Srivastava" userId="9ca786a045148134" providerId="Windows Live" clId="Web-{E6AF6C35-9568-4B12-B7B2-E29243047CDD}" dt="2021-05-31T03:27:20.663" v="881"/>
          <ac:cxnSpMkLst>
            <pc:docMk/>
            <pc:sldMk cId="2678392927" sldId="497"/>
            <ac:cxnSpMk id="55" creationId="{22B7C0EF-DE2E-4F82-91DA-EF4A1676E13F}"/>
          </ac:cxnSpMkLst>
        </pc:cxnChg>
        <pc:cxnChg chg="del">
          <ac:chgData name="Kshitij Srivastava" userId="9ca786a045148134" providerId="Windows Live" clId="Web-{E6AF6C35-9568-4B12-B7B2-E29243047CDD}" dt="2021-05-31T03:27:20.663" v="880"/>
          <ac:cxnSpMkLst>
            <pc:docMk/>
            <pc:sldMk cId="2678392927" sldId="497"/>
            <ac:cxnSpMk id="57" creationId="{EC5684DF-D7DF-42B2-B685-53BF9C671950}"/>
          </ac:cxnSpMkLst>
        </pc:cxnChg>
        <pc:cxnChg chg="del">
          <ac:chgData name="Kshitij Srivastava" userId="9ca786a045148134" providerId="Windows Live" clId="Web-{E6AF6C35-9568-4B12-B7B2-E29243047CDD}" dt="2021-05-31T03:27:20.663" v="879"/>
          <ac:cxnSpMkLst>
            <pc:docMk/>
            <pc:sldMk cId="2678392927" sldId="497"/>
            <ac:cxnSpMk id="59" creationId="{1A3A8B15-D159-4CFA-A2F7-D5BC9875DBB5}"/>
          </ac:cxnSpMkLst>
        </pc:cxnChg>
        <pc:cxnChg chg="del">
          <ac:chgData name="Kshitij Srivastava" userId="9ca786a045148134" providerId="Windows Live" clId="Web-{E6AF6C35-9568-4B12-B7B2-E29243047CDD}" dt="2021-05-31T03:27:20.663" v="878"/>
          <ac:cxnSpMkLst>
            <pc:docMk/>
            <pc:sldMk cId="2678392927" sldId="497"/>
            <ac:cxnSpMk id="60" creationId="{51F787CB-52C1-4F92-B5B9-E738542A5980}"/>
          </ac:cxnSpMkLst>
        </pc:cxnChg>
        <pc:cxnChg chg="del">
          <ac:chgData name="Kshitij Srivastava" userId="9ca786a045148134" providerId="Windows Live" clId="Web-{E6AF6C35-9568-4B12-B7B2-E29243047CDD}" dt="2021-05-31T03:26:37.679" v="847"/>
          <ac:cxnSpMkLst>
            <pc:docMk/>
            <pc:sldMk cId="2678392927" sldId="497"/>
            <ac:cxnSpMk id="62" creationId="{3B41204A-0FC0-4BF9-A0DE-16614FF552E4}"/>
          </ac:cxnSpMkLst>
        </pc:cxnChg>
        <pc:cxnChg chg="del">
          <ac:chgData name="Kshitij Srivastava" userId="9ca786a045148134" providerId="Windows Live" clId="Web-{E6AF6C35-9568-4B12-B7B2-E29243047CDD}" dt="2021-05-31T03:26:37.679" v="845"/>
          <ac:cxnSpMkLst>
            <pc:docMk/>
            <pc:sldMk cId="2678392927" sldId="497"/>
            <ac:cxnSpMk id="64" creationId="{86D9C7C5-C89C-4B44-A7A9-082FDCCDF437}"/>
          </ac:cxnSpMkLst>
        </pc:cxnChg>
        <pc:cxnChg chg="del">
          <ac:chgData name="Kshitij Srivastava" userId="9ca786a045148134" providerId="Windows Live" clId="Web-{E6AF6C35-9568-4B12-B7B2-E29243047CDD}" dt="2021-05-31T03:26:37.679" v="843"/>
          <ac:cxnSpMkLst>
            <pc:docMk/>
            <pc:sldMk cId="2678392927" sldId="497"/>
            <ac:cxnSpMk id="66" creationId="{1904E2F3-AC03-4510-8B7F-9F8FC5F31674}"/>
          </ac:cxnSpMkLst>
        </pc:cxnChg>
        <pc:cxnChg chg="del">
          <ac:chgData name="Kshitij Srivastava" userId="9ca786a045148134" providerId="Windows Live" clId="Web-{E6AF6C35-9568-4B12-B7B2-E29243047CDD}" dt="2021-05-31T03:26:37.663" v="841"/>
          <ac:cxnSpMkLst>
            <pc:docMk/>
            <pc:sldMk cId="2678392927" sldId="497"/>
            <ac:cxnSpMk id="68" creationId="{2A5CCE42-EFB4-4F10-BBBE-17F37EC7D720}"/>
          </ac:cxnSpMkLst>
        </pc:cxnChg>
        <pc:cxnChg chg="del">
          <ac:chgData name="Kshitij Srivastava" userId="9ca786a045148134" providerId="Windows Live" clId="Web-{E6AF6C35-9568-4B12-B7B2-E29243047CDD}" dt="2021-05-31T03:26:37.663" v="839"/>
          <ac:cxnSpMkLst>
            <pc:docMk/>
            <pc:sldMk cId="2678392927" sldId="497"/>
            <ac:cxnSpMk id="70" creationId="{126A76C9-04C4-4479-9380-C1C58292C6C3}"/>
          </ac:cxnSpMkLst>
        </pc:cxnChg>
        <pc:cxnChg chg="del">
          <ac:chgData name="Kshitij Srivastava" userId="9ca786a045148134" providerId="Windows Live" clId="Web-{E6AF6C35-9568-4B12-B7B2-E29243047CDD}" dt="2021-05-31T03:26:37.663" v="837"/>
          <ac:cxnSpMkLst>
            <pc:docMk/>
            <pc:sldMk cId="2678392927" sldId="497"/>
            <ac:cxnSpMk id="72" creationId="{68AC1193-0A68-49EF-B08B-FB30117479CB}"/>
          </ac:cxnSpMkLst>
        </pc:cxnChg>
        <pc:cxnChg chg="del">
          <ac:chgData name="Kshitij Srivastava" userId="9ca786a045148134" providerId="Windows Live" clId="Web-{E6AF6C35-9568-4B12-B7B2-E29243047CDD}" dt="2021-05-31T03:26:37.663" v="835"/>
          <ac:cxnSpMkLst>
            <pc:docMk/>
            <pc:sldMk cId="2678392927" sldId="497"/>
            <ac:cxnSpMk id="74" creationId="{52F42670-8988-4621-91A0-AE2E8712D100}"/>
          </ac:cxnSpMkLst>
        </pc:cxnChg>
        <pc:cxnChg chg="del">
          <ac:chgData name="Kshitij Srivastava" userId="9ca786a045148134" providerId="Windows Live" clId="Web-{E6AF6C35-9568-4B12-B7B2-E29243047CDD}" dt="2021-05-31T03:26:37.663" v="833"/>
          <ac:cxnSpMkLst>
            <pc:docMk/>
            <pc:sldMk cId="2678392927" sldId="497"/>
            <ac:cxnSpMk id="76" creationId="{C0EAEB94-FDFB-4260-8049-75DF1CD3BFE8}"/>
          </ac:cxnSpMkLst>
        </pc:cxnChg>
        <pc:cxnChg chg="del">
          <ac:chgData name="Kshitij Srivastava" userId="9ca786a045148134" providerId="Windows Live" clId="Web-{E6AF6C35-9568-4B12-B7B2-E29243047CDD}" dt="2021-05-31T03:26:37.663" v="831"/>
          <ac:cxnSpMkLst>
            <pc:docMk/>
            <pc:sldMk cId="2678392927" sldId="497"/>
            <ac:cxnSpMk id="78" creationId="{C5934F83-DD69-48AF-AB6A-C1D484400369}"/>
          </ac:cxnSpMkLst>
        </pc:cxnChg>
        <pc:cxnChg chg="del">
          <ac:chgData name="Kshitij Srivastava" userId="9ca786a045148134" providerId="Windows Live" clId="Web-{E6AF6C35-9568-4B12-B7B2-E29243047CDD}" dt="2021-05-31T03:26:37.649" v="829"/>
          <ac:cxnSpMkLst>
            <pc:docMk/>
            <pc:sldMk cId="2678392927" sldId="497"/>
            <ac:cxnSpMk id="81" creationId="{11098DAF-C44C-469D-90CD-C33D67BEBE50}"/>
          </ac:cxnSpMkLst>
        </pc:cxnChg>
        <pc:cxnChg chg="del">
          <ac:chgData name="Kshitij Srivastava" userId="9ca786a045148134" providerId="Windows Live" clId="Web-{E6AF6C35-9568-4B12-B7B2-E29243047CDD}" dt="2021-05-31T03:26:37.649" v="827"/>
          <ac:cxnSpMkLst>
            <pc:docMk/>
            <pc:sldMk cId="2678392927" sldId="497"/>
            <ac:cxnSpMk id="92" creationId="{229B4229-6F85-4F96-9221-29880BAD5F3B}"/>
          </ac:cxnSpMkLst>
        </pc:cxnChg>
        <pc:cxnChg chg="del">
          <ac:chgData name="Kshitij Srivastava" userId="9ca786a045148134" providerId="Windows Live" clId="Web-{E6AF6C35-9568-4B12-B7B2-E29243047CDD}" dt="2021-05-31T03:26:37.649" v="825"/>
          <ac:cxnSpMkLst>
            <pc:docMk/>
            <pc:sldMk cId="2678392927" sldId="497"/>
            <ac:cxnSpMk id="94" creationId="{40D0BBA8-C2D7-4D05-8664-52C73D148397}"/>
          </ac:cxnSpMkLst>
        </pc:cxnChg>
        <pc:cxnChg chg="del">
          <ac:chgData name="Kshitij Srivastava" userId="9ca786a045148134" providerId="Windows Live" clId="Web-{E6AF6C35-9568-4B12-B7B2-E29243047CDD}" dt="2021-05-31T03:26:37.649" v="824"/>
          <ac:cxnSpMkLst>
            <pc:docMk/>
            <pc:sldMk cId="2678392927" sldId="497"/>
            <ac:cxnSpMk id="99" creationId="{97AF77E5-DC75-40F3-AA70-679BBEA61DAD}"/>
          </ac:cxnSpMkLst>
        </pc:cxnChg>
        <pc:cxnChg chg="del">
          <ac:chgData name="Kshitij Srivastava" userId="9ca786a045148134" providerId="Windows Live" clId="Web-{E6AF6C35-9568-4B12-B7B2-E29243047CDD}" dt="2021-05-31T03:26:37.649" v="822"/>
          <ac:cxnSpMkLst>
            <pc:docMk/>
            <pc:sldMk cId="2678392927" sldId="497"/>
            <ac:cxnSpMk id="101" creationId="{229B4229-6F85-4F96-9221-29880BAD5F3B}"/>
          </ac:cxnSpMkLst>
        </pc:cxnChg>
        <pc:cxnChg chg="del">
          <ac:chgData name="Kshitij Srivastava" userId="9ca786a045148134" providerId="Windows Live" clId="Web-{E6AF6C35-9568-4B12-B7B2-E29243047CDD}" dt="2021-05-31T03:26:37.649" v="820"/>
          <ac:cxnSpMkLst>
            <pc:docMk/>
            <pc:sldMk cId="2678392927" sldId="497"/>
            <ac:cxnSpMk id="103" creationId="{40D0BBA8-C2D7-4D05-8664-52C73D148397}"/>
          </ac:cxnSpMkLst>
        </pc:cxnChg>
        <pc:cxnChg chg="del">
          <ac:chgData name="Kshitij Srivastava" userId="9ca786a045148134" providerId="Windows Live" clId="Web-{E6AF6C35-9568-4B12-B7B2-E29243047CDD}" dt="2021-05-31T03:26:37.632" v="818"/>
          <ac:cxnSpMkLst>
            <pc:docMk/>
            <pc:sldMk cId="2678392927" sldId="497"/>
            <ac:cxnSpMk id="105" creationId="{B4999C1C-04CE-4595-AE15-E7B51AECC0B7}"/>
          </ac:cxnSpMkLst>
        </pc:cxnChg>
        <pc:cxnChg chg="del">
          <ac:chgData name="Kshitij Srivastava" userId="9ca786a045148134" providerId="Windows Live" clId="Web-{E6AF6C35-9568-4B12-B7B2-E29243047CDD}" dt="2021-05-31T03:26:37.632" v="816"/>
          <ac:cxnSpMkLst>
            <pc:docMk/>
            <pc:sldMk cId="2678392927" sldId="497"/>
            <ac:cxnSpMk id="107" creationId="{E2A790BF-5318-40CB-9862-0A23C7956005}"/>
          </ac:cxnSpMkLst>
        </pc:cxnChg>
        <pc:cxnChg chg="del">
          <ac:chgData name="Kshitij Srivastava" userId="9ca786a045148134" providerId="Windows Live" clId="Web-{E6AF6C35-9568-4B12-B7B2-E29243047CDD}" dt="2021-05-31T03:26:37.632" v="815"/>
          <ac:cxnSpMkLst>
            <pc:docMk/>
            <pc:sldMk cId="2678392927" sldId="497"/>
            <ac:cxnSpMk id="108" creationId="{97AF77E5-DC75-40F3-AA70-679BBEA61DAD}"/>
          </ac:cxnSpMkLst>
        </pc:cxnChg>
      </pc:sldChg>
      <pc:sldChg chg="addSp delSp modSp add replId addAnim modAnim">
        <pc:chgData name="Kshitij Srivastava" userId="9ca786a045148134" providerId="Windows Live" clId="Web-{E6AF6C35-9568-4B12-B7B2-E29243047CDD}" dt="2021-05-31T03:33:05.198" v="962" actId="1076"/>
        <pc:sldMkLst>
          <pc:docMk/>
          <pc:sldMk cId="3444395782" sldId="498"/>
        </pc:sldMkLst>
        <pc:spChg chg="add del">
          <ac:chgData name="Kshitij Srivastava" userId="9ca786a045148134" providerId="Windows Live" clId="Web-{E6AF6C35-9568-4B12-B7B2-E29243047CDD}" dt="2021-05-31T03:32:39.104" v="952"/>
          <ac:spMkLst>
            <pc:docMk/>
            <pc:sldMk cId="3444395782" sldId="498"/>
            <ac:spMk id="11" creationId="{EC2DAD5D-431A-45A3-AEBA-D6DD90BD1CAB}"/>
          </ac:spMkLst>
        </pc:spChg>
        <pc:spChg chg="mod">
          <ac:chgData name="Kshitij Srivastava" userId="9ca786a045148134" providerId="Windows Live" clId="Web-{E6AF6C35-9568-4B12-B7B2-E29243047CDD}" dt="2021-05-31T03:29:16.774" v="945" actId="1076"/>
          <ac:spMkLst>
            <pc:docMk/>
            <pc:sldMk cId="3444395782" sldId="498"/>
            <ac:spMk id="13" creationId="{04C25F7F-D12C-41DF-A12B-FE4ABBA4ECB0}"/>
          </ac:spMkLst>
        </pc:spChg>
        <pc:spChg chg="mod">
          <ac:chgData name="Kshitij Srivastava" userId="9ca786a045148134" providerId="Windows Live" clId="Web-{E6AF6C35-9568-4B12-B7B2-E29243047CDD}" dt="2021-05-31T03:33:02.417" v="961" actId="1076"/>
          <ac:spMkLst>
            <pc:docMk/>
            <pc:sldMk cId="3444395782" sldId="498"/>
            <ac:spMk id="18" creationId="{3B85371F-DEE1-4997-8E94-4E17C97B2B8A}"/>
          </ac:spMkLst>
        </pc:spChg>
        <pc:spChg chg="del">
          <ac:chgData name="Kshitij Srivastava" userId="9ca786a045148134" providerId="Windows Live" clId="Web-{E6AF6C35-9568-4B12-B7B2-E29243047CDD}" dt="2021-05-31T03:28:58.789" v="942"/>
          <ac:spMkLst>
            <pc:docMk/>
            <pc:sldMk cId="3444395782" sldId="498"/>
            <ac:spMk id="38" creationId="{FDEF0622-331B-4F0A-B3B5-F147CFA34425}"/>
          </ac:spMkLst>
        </pc:spChg>
        <pc:spChg chg="del">
          <ac:chgData name="Kshitij Srivastava" userId="9ca786a045148134" providerId="Windows Live" clId="Web-{E6AF6C35-9568-4B12-B7B2-E29243047CDD}" dt="2021-05-31T03:28:56.008" v="940"/>
          <ac:spMkLst>
            <pc:docMk/>
            <pc:sldMk cId="3444395782" sldId="498"/>
            <ac:spMk id="52" creationId="{D182BD6F-FF98-4751-850B-E038DFC3BEF2}"/>
          </ac:spMkLst>
        </pc:spChg>
        <pc:spChg chg="del">
          <ac:chgData name="Kshitij Srivastava" userId="9ca786a045148134" providerId="Windows Live" clId="Web-{E6AF6C35-9568-4B12-B7B2-E29243047CDD}" dt="2021-05-31T03:28:56.008" v="938"/>
          <ac:spMkLst>
            <pc:docMk/>
            <pc:sldMk cId="3444395782" sldId="498"/>
            <ac:spMk id="54" creationId="{DF6625E3-D572-480C-92AF-8585333B9D35}"/>
          </ac:spMkLst>
        </pc:spChg>
        <pc:spChg chg="del">
          <ac:chgData name="Kshitij Srivastava" userId="9ca786a045148134" providerId="Windows Live" clId="Web-{E6AF6C35-9568-4B12-B7B2-E29243047CDD}" dt="2021-05-31T03:28:56.008" v="936"/>
          <ac:spMkLst>
            <pc:docMk/>
            <pc:sldMk cId="3444395782" sldId="498"/>
            <ac:spMk id="56" creationId="{2E65D230-3900-49CE-923C-2DB88C973552}"/>
          </ac:spMkLst>
        </pc:spChg>
        <pc:spChg chg="del">
          <ac:chgData name="Kshitij Srivastava" userId="9ca786a045148134" providerId="Windows Live" clId="Web-{E6AF6C35-9568-4B12-B7B2-E29243047CDD}" dt="2021-05-31T03:28:55.993" v="934"/>
          <ac:spMkLst>
            <pc:docMk/>
            <pc:sldMk cId="3444395782" sldId="498"/>
            <ac:spMk id="58" creationId="{47E5FE8A-9A26-47CD-9E44-89DA87383017}"/>
          </ac:spMkLst>
        </pc:spChg>
        <pc:spChg chg="del">
          <ac:chgData name="Kshitij Srivastava" userId="9ca786a045148134" providerId="Windows Live" clId="Web-{E6AF6C35-9568-4B12-B7B2-E29243047CDD}" dt="2021-05-31T03:28:50.493" v="931"/>
          <ac:spMkLst>
            <pc:docMk/>
            <pc:sldMk cId="3444395782" sldId="498"/>
            <ac:spMk id="73" creationId="{0E63742B-A946-4FA3-BCEC-2D25F5C0C453}"/>
          </ac:spMkLst>
        </pc:spChg>
        <pc:spChg chg="del">
          <ac:chgData name="Kshitij Srivastava" userId="9ca786a045148134" providerId="Windows Live" clId="Web-{E6AF6C35-9568-4B12-B7B2-E29243047CDD}" dt="2021-05-31T03:28:50.493" v="929"/>
          <ac:spMkLst>
            <pc:docMk/>
            <pc:sldMk cId="3444395782" sldId="498"/>
            <ac:spMk id="75" creationId="{6AF7BDB1-F539-49B0-B708-7150B2DA3A86}"/>
          </ac:spMkLst>
        </pc:spChg>
        <pc:spChg chg="del">
          <ac:chgData name="Kshitij Srivastava" userId="9ca786a045148134" providerId="Windows Live" clId="Web-{E6AF6C35-9568-4B12-B7B2-E29243047CDD}" dt="2021-05-31T03:28:50.493" v="927"/>
          <ac:spMkLst>
            <pc:docMk/>
            <pc:sldMk cId="3444395782" sldId="498"/>
            <ac:spMk id="77" creationId="{636FD9E4-EFC1-4697-9475-7ED5D0D92C9C}"/>
          </ac:spMkLst>
        </pc:spChg>
        <pc:spChg chg="del">
          <ac:chgData name="Kshitij Srivastava" userId="9ca786a045148134" providerId="Windows Live" clId="Web-{E6AF6C35-9568-4B12-B7B2-E29243047CDD}" dt="2021-05-31T03:28:50.493" v="925"/>
          <ac:spMkLst>
            <pc:docMk/>
            <pc:sldMk cId="3444395782" sldId="498"/>
            <ac:spMk id="79" creationId="{163FABB1-5D69-4037-952C-69C39D58FB96}"/>
          </ac:spMkLst>
        </pc:spChg>
        <pc:spChg chg="del">
          <ac:chgData name="Kshitij Srivastava" userId="9ca786a045148134" providerId="Windows Live" clId="Web-{E6AF6C35-9568-4B12-B7B2-E29243047CDD}" dt="2021-05-31T03:28:50.477" v="923"/>
          <ac:spMkLst>
            <pc:docMk/>
            <pc:sldMk cId="3444395782" sldId="498"/>
            <ac:spMk id="91" creationId="{05D9ECC8-0C12-4D32-ADFE-3CA9578718B3}"/>
          </ac:spMkLst>
        </pc:spChg>
        <pc:spChg chg="del">
          <ac:chgData name="Kshitij Srivastava" userId="9ca786a045148134" providerId="Windows Live" clId="Web-{E6AF6C35-9568-4B12-B7B2-E29243047CDD}" dt="2021-05-31T03:28:50.477" v="921"/>
          <ac:spMkLst>
            <pc:docMk/>
            <pc:sldMk cId="3444395782" sldId="498"/>
            <ac:spMk id="93" creationId="{B80B7147-C47C-4A77-A926-9FFB161B17CB}"/>
          </ac:spMkLst>
        </pc:spChg>
        <pc:spChg chg="del">
          <ac:chgData name="Kshitij Srivastava" userId="9ca786a045148134" providerId="Windows Live" clId="Web-{E6AF6C35-9568-4B12-B7B2-E29243047CDD}" dt="2021-05-31T03:28:47.993" v="918"/>
          <ac:spMkLst>
            <pc:docMk/>
            <pc:sldMk cId="3444395782" sldId="498"/>
            <ac:spMk id="100" creationId="{05D9ECC8-0C12-4D32-ADFE-3CA9578718B3}"/>
          </ac:spMkLst>
        </pc:spChg>
        <pc:spChg chg="del">
          <ac:chgData name="Kshitij Srivastava" userId="9ca786a045148134" providerId="Windows Live" clId="Web-{E6AF6C35-9568-4B12-B7B2-E29243047CDD}" dt="2021-05-31T03:28:47.977" v="916"/>
          <ac:spMkLst>
            <pc:docMk/>
            <pc:sldMk cId="3444395782" sldId="498"/>
            <ac:spMk id="102" creationId="{B80B7147-C47C-4A77-A926-9FFB161B17CB}"/>
          </ac:spMkLst>
        </pc:spChg>
        <pc:spChg chg="del">
          <ac:chgData name="Kshitij Srivastava" userId="9ca786a045148134" providerId="Windows Live" clId="Web-{E6AF6C35-9568-4B12-B7B2-E29243047CDD}" dt="2021-05-31T03:28:47.977" v="914"/>
          <ac:spMkLst>
            <pc:docMk/>
            <pc:sldMk cId="3444395782" sldId="498"/>
            <ac:spMk id="104" creationId="{321F6843-8FCB-4282-9CFE-480C0373AA90}"/>
          </ac:spMkLst>
        </pc:spChg>
        <pc:spChg chg="del">
          <ac:chgData name="Kshitij Srivastava" userId="9ca786a045148134" providerId="Windows Live" clId="Web-{E6AF6C35-9568-4B12-B7B2-E29243047CDD}" dt="2021-05-31T03:28:47.977" v="912"/>
          <ac:spMkLst>
            <pc:docMk/>
            <pc:sldMk cId="3444395782" sldId="498"/>
            <ac:spMk id="106" creationId="{E997C5E7-57F7-4A84-A96D-7B9791B5626F}"/>
          </ac:spMkLst>
        </pc:spChg>
        <pc:picChg chg="mod">
          <ac:chgData name="Kshitij Srivastava" userId="9ca786a045148134" providerId="Windows Live" clId="Web-{E6AF6C35-9568-4B12-B7B2-E29243047CDD}" dt="2021-05-31T03:33:05.198" v="962" actId="1076"/>
          <ac:picMkLst>
            <pc:docMk/>
            <pc:sldMk cId="3444395782" sldId="498"/>
            <ac:picMk id="110" creationId="{E73AC808-1D42-4D25-B67B-5AAE2FF22808}"/>
          </ac:picMkLst>
        </pc:picChg>
        <pc:cxnChg chg="mod">
          <ac:chgData name="Kshitij Srivastava" userId="9ca786a045148134" providerId="Windows Live" clId="Web-{E6AF6C35-9568-4B12-B7B2-E29243047CDD}" dt="2021-05-31T03:32:45.979" v="954" actId="1076"/>
          <ac:cxnSpMkLst>
            <pc:docMk/>
            <pc:sldMk cId="3444395782" sldId="498"/>
            <ac:cxnSpMk id="16" creationId="{9ADD73C8-E7AE-4BDC-96AD-39A4D729E54E}"/>
          </ac:cxnSpMkLst>
        </pc:cxnChg>
        <pc:cxnChg chg="del">
          <ac:chgData name="Kshitij Srivastava" userId="9ca786a045148134" providerId="Windows Live" clId="Web-{E6AF6C35-9568-4B12-B7B2-E29243047CDD}" dt="2021-05-31T03:28:58.102" v="941"/>
          <ac:cxnSpMkLst>
            <pc:docMk/>
            <pc:sldMk cId="3444395782" sldId="498"/>
            <ac:cxnSpMk id="39" creationId="{3CCFED7B-390C-40B4-831B-17083E320DE7}"/>
          </ac:cxnSpMkLst>
        </pc:cxnChg>
        <pc:cxnChg chg="del">
          <ac:chgData name="Kshitij Srivastava" userId="9ca786a045148134" providerId="Windows Live" clId="Web-{E6AF6C35-9568-4B12-B7B2-E29243047CDD}" dt="2021-05-31T03:28:56.008" v="939"/>
          <ac:cxnSpMkLst>
            <pc:docMk/>
            <pc:sldMk cId="3444395782" sldId="498"/>
            <ac:cxnSpMk id="53" creationId="{6043EFBD-E9E2-4860-B274-244D3B6DE9E2}"/>
          </ac:cxnSpMkLst>
        </pc:cxnChg>
        <pc:cxnChg chg="del">
          <ac:chgData name="Kshitij Srivastava" userId="9ca786a045148134" providerId="Windows Live" clId="Web-{E6AF6C35-9568-4B12-B7B2-E29243047CDD}" dt="2021-05-31T03:28:56.008" v="937"/>
          <ac:cxnSpMkLst>
            <pc:docMk/>
            <pc:sldMk cId="3444395782" sldId="498"/>
            <ac:cxnSpMk id="55" creationId="{22B7C0EF-DE2E-4F82-91DA-EF4A1676E13F}"/>
          </ac:cxnSpMkLst>
        </pc:cxnChg>
        <pc:cxnChg chg="del">
          <ac:chgData name="Kshitij Srivastava" userId="9ca786a045148134" providerId="Windows Live" clId="Web-{E6AF6C35-9568-4B12-B7B2-E29243047CDD}" dt="2021-05-31T03:28:56.008" v="935"/>
          <ac:cxnSpMkLst>
            <pc:docMk/>
            <pc:sldMk cId="3444395782" sldId="498"/>
            <ac:cxnSpMk id="57" creationId="{EC5684DF-D7DF-42B2-B685-53BF9C671950}"/>
          </ac:cxnSpMkLst>
        </pc:cxnChg>
        <pc:cxnChg chg="del">
          <ac:chgData name="Kshitij Srivastava" userId="9ca786a045148134" providerId="Windows Live" clId="Web-{E6AF6C35-9568-4B12-B7B2-E29243047CDD}" dt="2021-05-31T03:28:55.993" v="933"/>
          <ac:cxnSpMkLst>
            <pc:docMk/>
            <pc:sldMk cId="3444395782" sldId="498"/>
            <ac:cxnSpMk id="59" creationId="{1A3A8B15-D159-4CFA-A2F7-D5BC9875DBB5}"/>
          </ac:cxnSpMkLst>
        </pc:cxnChg>
        <pc:cxnChg chg="del">
          <ac:chgData name="Kshitij Srivastava" userId="9ca786a045148134" providerId="Windows Live" clId="Web-{E6AF6C35-9568-4B12-B7B2-E29243047CDD}" dt="2021-05-31T03:28:55.993" v="932"/>
          <ac:cxnSpMkLst>
            <pc:docMk/>
            <pc:sldMk cId="3444395782" sldId="498"/>
            <ac:cxnSpMk id="60" creationId="{51F787CB-52C1-4F92-B5B9-E738542A5980}"/>
          </ac:cxnSpMkLst>
        </pc:cxnChg>
        <pc:cxnChg chg="del">
          <ac:chgData name="Kshitij Srivastava" userId="9ca786a045148134" providerId="Windows Live" clId="Web-{E6AF6C35-9568-4B12-B7B2-E29243047CDD}" dt="2021-05-31T03:28:50.493" v="930"/>
          <ac:cxnSpMkLst>
            <pc:docMk/>
            <pc:sldMk cId="3444395782" sldId="498"/>
            <ac:cxnSpMk id="74" creationId="{52F42670-8988-4621-91A0-AE2E8712D100}"/>
          </ac:cxnSpMkLst>
        </pc:cxnChg>
        <pc:cxnChg chg="del">
          <ac:chgData name="Kshitij Srivastava" userId="9ca786a045148134" providerId="Windows Live" clId="Web-{E6AF6C35-9568-4B12-B7B2-E29243047CDD}" dt="2021-05-31T03:28:50.493" v="928"/>
          <ac:cxnSpMkLst>
            <pc:docMk/>
            <pc:sldMk cId="3444395782" sldId="498"/>
            <ac:cxnSpMk id="76" creationId="{C0EAEB94-FDFB-4260-8049-75DF1CD3BFE8}"/>
          </ac:cxnSpMkLst>
        </pc:cxnChg>
        <pc:cxnChg chg="del">
          <ac:chgData name="Kshitij Srivastava" userId="9ca786a045148134" providerId="Windows Live" clId="Web-{E6AF6C35-9568-4B12-B7B2-E29243047CDD}" dt="2021-05-31T03:28:50.493" v="926"/>
          <ac:cxnSpMkLst>
            <pc:docMk/>
            <pc:sldMk cId="3444395782" sldId="498"/>
            <ac:cxnSpMk id="78" creationId="{C5934F83-DD69-48AF-AB6A-C1D484400369}"/>
          </ac:cxnSpMkLst>
        </pc:cxnChg>
        <pc:cxnChg chg="del">
          <ac:chgData name="Kshitij Srivastava" userId="9ca786a045148134" providerId="Windows Live" clId="Web-{E6AF6C35-9568-4B12-B7B2-E29243047CDD}" dt="2021-05-31T03:28:50.493" v="924"/>
          <ac:cxnSpMkLst>
            <pc:docMk/>
            <pc:sldMk cId="3444395782" sldId="498"/>
            <ac:cxnSpMk id="81" creationId="{11098DAF-C44C-469D-90CD-C33D67BEBE50}"/>
          </ac:cxnSpMkLst>
        </pc:cxnChg>
        <pc:cxnChg chg="del">
          <ac:chgData name="Kshitij Srivastava" userId="9ca786a045148134" providerId="Windows Live" clId="Web-{E6AF6C35-9568-4B12-B7B2-E29243047CDD}" dt="2021-05-31T03:28:50.477" v="922"/>
          <ac:cxnSpMkLst>
            <pc:docMk/>
            <pc:sldMk cId="3444395782" sldId="498"/>
            <ac:cxnSpMk id="92" creationId="{229B4229-6F85-4F96-9221-29880BAD5F3B}"/>
          </ac:cxnSpMkLst>
        </pc:cxnChg>
        <pc:cxnChg chg="del">
          <ac:chgData name="Kshitij Srivastava" userId="9ca786a045148134" providerId="Windows Live" clId="Web-{E6AF6C35-9568-4B12-B7B2-E29243047CDD}" dt="2021-05-31T03:28:50.477" v="920"/>
          <ac:cxnSpMkLst>
            <pc:docMk/>
            <pc:sldMk cId="3444395782" sldId="498"/>
            <ac:cxnSpMk id="94" creationId="{40D0BBA8-C2D7-4D05-8664-52C73D148397}"/>
          </ac:cxnSpMkLst>
        </pc:cxnChg>
        <pc:cxnChg chg="del">
          <ac:chgData name="Kshitij Srivastava" userId="9ca786a045148134" providerId="Windows Live" clId="Web-{E6AF6C35-9568-4B12-B7B2-E29243047CDD}" dt="2021-05-31T03:28:50.477" v="919"/>
          <ac:cxnSpMkLst>
            <pc:docMk/>
            <pc:sldMk cId="3444395782" sldId="498"/>
            <ac:cxnSpMk id="99" creationId="{97AF77E5-DC75-40F3-AA70-679BBEA61DAD}"/>
          </ac:cxnSpMkLst>
        </pc:cxnChg>
        <pc:cxnChg chg="del">
          <ac:chgData name="Kshitij Srivastava" userId="9ca786a045148134" providerId="Windows Live" clId="Web-{E6AF6C35-9568-4B12-B7B2-E29243047CDD}" dt="2021-05-31T03:28:47.993" v="917"/>
          <ac:cxnSpMkLst>
            <pc:docMk/>
            <pc:sldMk cId="3444395782" sldId="498"/>
            <ac:cxnSpMk id="101" creationId="{229B4229-6F85-4F96-9221-29880BAD5F3B}"/>
          </ac:cxnSpMkLst>
        </pc:cxnChg>
        <pc:cxnChg chg="del">
          <ac:chgData name="Kshitij Srivastava" userId="9ca786a045148134" providerId="Windows Live" clId="Web-{E6AF6C35-9568-4B12-B7B2-E29243047CDD}" dt="2021-05-31T03:28:47.977" v="915"/>
          <ac:cxnSpMkLst>
            <pc:docMk/>
            <pc:sldMk cId="3444395782" sldId="498"/>
            <ac:cxnSpMk id="103" creationId="{40D0BBA8-C2D7-4D05-8664-52C73D148397}"/>
          </ac:cxnSpMkLst>
        </pc:cxnChg>
        <pc:cxnChg chg="del">
          <ac:chgData name="Kshitij Srivastava" userId="9ca786a045148134" providerId="Windows Live" clId="Web-{E6AF6C35-9568-4B12-B7B2-E29243047CDD}" dt="2021-05-31T03:28:47.977" v="913"/>
          <ac:cxnSpMkLst>
            <pc:docMk/>
            <pc:sldMk cId="3444395782" sldId="498"/>
            <ac:cxnSpMk id="105" creationId="{B4999C1C-04CE-4595-AE15-E7B51AECC0B7}"/>
          </ac:cxnSpMkLst>
        </pc:cxnChg>
        <pc:cxnChg chg="del">
          <ac:chgData name="Kshitij Srivastava" userId="9ca786a045148134" providerId="Windows Live" clId="Web-{E6AF6C35-9568-4B12-B7B2-E29243047CDD}" dt="2021-05-31T03:28:47.977" v="911"/>
          <ac:cxnSpMkLst>
            <pc:docMk/>
            <pc:sldMk cId="3444395782" sldId="498"/>
            <ac:cxnSpMk id="107" creationId="{E2A790BF-5318-40CB-9862-0A23C7956005}"/>
          </ac:cxnSpMkLst>
        </pc:cxnChg>
        <pc:cxnChg chg="del">
          <ac:chgData name="Kshitij Srivastava" userId="9ca786a045148134" providerId="Windows Live" clId="Web-{E6AF6C35-9568-4B12-B7B2-E29243047CDD}" dt="2021-05-31T03:28:47.977" v="910"/>
          <ac:cxnSpMkLst>
            <pc:docMk/>
            <pc:sldMk cId="3444395782" sldId="498"/>
            <ac:cxnSpMk id="108" creationId="{97AF77E5-DC75-40F3-AA70-679BBEA61DAD}"/>
          </ac:cxnSpMkLst>
        </pc:cxnChg>
      </pc:sldChg>
      <pc:sldChg chg="addSp delSp modSp add replId">
        <pc:chgData name="Kshitij Srivastava" userId="9ca786a045148134" providerId="Windows Live" clId="Web-{E6AF6C35-9568-4B12-B7B2-E29243047CDD}" dt="2021-05-31T03:34:19.215" v="1013"/>
        <pc:sldMkLst>
          <pc:docMk/>
          <pc:sldMk cId="56488640" sldId="499"/>
        </pc:sldMkLst>
        <pc:spChg chg="add ord">
          <ac:chgData name="Kshitij Srivastava" userId="9ca786a045148134" providerId="Windows Live" clId="Web-{E6AF6C35-9568-4B12-B7B2-E29243047CDD}" dt="2021-05-31T03:34:19.215" v="1013"/>
          <ac:spMkLst>
            <pc:docMk/>
            <pc:sldMk cId="56488640" sldId="499"/>
            <ac:spMk id="11" creationId="{EB856AA4-0245-4029-9C75-34BF037E7F34}"/>
          </ac:spMkLst>
        </pc:spChg>
        <pc:spChg chg="del">
          <ac:chgData name="Kshitij Srivastava" userId="9ca786a045148134" providerId="Windows Live" clId="Web-{E6AF6C35-9568-4B12-B7B2-E29243047CDD}" dt="2021-05-31T03:34:05.121" v="1005"/>
          <ac:spMkLst>
            <pc:docMk/>
            <pc:sldMk cId="56488640" sldId="499"/>
            <ac:spMk id="13" creationId="{04C25F7F-D12C-41DF-A12B-FE4ABBA4ECB0}"/>
          </ac:spMkLst>
        </pc:spChg>
        <pc:spChg chg="del">
          <ac:chgData name="Kshitij Srivastava" userId="9ca786a045148134" providerId="Windows Live" clId="Web-{E6AF6C35-9568-4B12-B7B2-E29243047CDD}" dt="2021-05-31T03:33:49.261" v="997"/>
          <ac:spMkLst>
            <pc:docMk/>
            <pc:sldMk cId="56488640" sldId="499"/>
            <ac:spMk id="54" creationId="{DF6625E3-D572-480C-92AF-8585333B9D35}"/>
          </ac:spMkLst>
        </pc:spChg>
        <pc:spChg chg="del">
          <ac:chgData name="Kshitij Srivastava" userId="9ca786a045148134" providerId="Windows Live" clId="Web-{E6AF6C35-9568-4B12-B7B2-E29243047CDD}" dt="2021-05-31T03:33:49.261" v="995"/>
          <ac:spMkLst>
            <pc:docMk/>
            <pc:sldMk cId="56488640" sldId="499"/>
            <ac:spMk id="56" creationId="{2E65D230-3900-49CE-923C-2DB88C973552}"/>
          </ac:spMkLst>
        </pc:spChg>
        <pc:spChg chg="del">
          <ac:chgData name="Kshitij Srivastava" userId="9ca786a045148134" providerId="Windows Live" clId="Web-{E6AF6C35-9568-4B12-B7B2-E29243047CDD}" dt="2021-05-31T03:33:49.261" v="993"/>
          <ac:spMkLst>
            <pc:docMk/>
            <pc:sldMk cId="56488640" sldId="499"/>
            <ac:spMk id="58" creationId="{47E5FE8A-9A26-47CD-9E44-89DA87383017}"/>
          </ac:spMkLst>
        </pc:spChg>
        <pc:spChg chg="del">
          <ac:chgData name="Kshitij Srivastava" userId="9ca786a045148134" providerId="Windows Live" clId="Web-{E6AF6C35-9568-4B12-B7B2-E29243047CDD}" dt="2021-05-31T03:33:58.558" v="999"/>
          <ac:spMkLst>
            <pc:docMk/>
            <pc:sldMk cId="56488640" sldId="499"/>
            <ac:spMk id="93" creationId="{B80B7147-C47C-4A77-A926-9FFB161B17CB}"/>
          </ac:spMkLst>
        </pc:spChg>
        <pc:spChg chg="del">
          <ac:chgData name="Kshitij Srivastava" userId="9ca786a045148134" providerId="Windows Live" clId="Web-{E6AF6C35-9568-4B12-B7B2-E29243047CDD}" dt="2021-05-31T03:34:10.340" v="1011"/>
          <ac:spMkLst>
            <pc:docMk/>
            <pc:sldMk cId="56488640" sldId="499"/>
            <ac:spMk id="100" creationId="{05D9ECC8-0C12-4D32-ADFE-3CA9578718B3}"/>
          </ac:spMkLst>
        </pc:spChg>
        <pc:spChg chg="del">
          <ac:chgData name="Kshitij Srivastava" userId="9ca786a045148134" providerId="Windows Live" clId="Web-{E6AF6C35-9568-4B12-B7B2-E29243047CDD}" dt="2021-05-31T03:34:05.449" v="1006"/>
          <ac:spMkLst>
            <pc:docMk/>
            <pc:sldMk cId="56488640" sldId="499"/>
            <ac:spMk id="102" creationId="{B80B7147-C47C-4A77-A926-9FFB161B17CB}"/>
          </ac:spMkLst>
        </pc:spChg>
        <pc:spChg chg="del">
          <ac:chgData name="Kshitij Srivastava" userId="9ca786a045148134" providerId="Windows Live" clId="Web-{E6AF6C35-9568-4B12-B7B2-E29243047CDD}" dt="2021-05-31T03:34:08.277" v="1009"/>
          <ac:spMkLst>
            <pc:docMk/>
            <pc:sldMk cId="56488640" sldId="499"/>
            <ac:spMk id="104" creationId="{321F6843-8FCB-4282-9CFE-480C0373AA90}"/>
          </ac:spMkLst>
        </pc:spChg>
        <pc:spChg chg="del">
          <ac:chgData name="Kshitij Srivastava" userId="9ca786a045148134" providerId="Windows Live" clId="Web-{E6AF6C35-9568-4B12-B7B2-E29243047CDD}" dt="2021-05-31T03:34:03.715" v="1003"/>
          <ac:spMkLst>
            <pc:docMk/>
            <pc:sldMk cId="56488640" sldId="499"/>
            <ac:spMk id="106" creationId="{E997C5E7-57F7-4A84-A96D-7B9791B5626F}"/>
          </ac:spMkLst>
        </pc:spChg>
        <pc:cxnChg chg="del">
          <ac:chgData name="Kshitij Srivastava" userId="9ca786a045148134" providerId="Windows Live" clId="Web-{E6AF6C35-9568-4B12-B7B2-E29243047CDD}" dt="2021-05-31T03:33:49.261" v="998"/>
          <ac:cxnSpMkLst>
            <pc:docMk/>
            <pc:sldMk cId="56488640" sldId="499"/>
            <ac:cxnSpMk id="53" creationId="{6043EFBD-E9E2-4860-B274-244D3B6DE9E2}"/>
          </ac:cxnSpMkLst>
        </pc:cxnChg>
        <pc:cxnChg chg="del">
          <ac:chgData name="Kshitij Srivastava" userId="9ca786a045148134" providerId="Windows Live" clId="Web-{E6AF6C35-9568-4B12-B7B2-E29243047CDD}" dt="2021-05-31T03:33:49.261" v="996"/>
          <ac:cxnSpMkLst>
            <pc:docMk/>
            <pc:sldMk cId="56488640" sldId="499"/>
            <ac:cxnSpMk id="55" creationId="{22B7C0EF-DE2E-4F82-91DA-EF4A1676E13F}"/>
          </ac:cxnSpMkLst>
        </pc:cxnChg>
        <pc:cxnChg chg="del">
          <ac:chgData name="Kshitij Srivastava" userId="9ca786a045148134" providerId="Windows Live" clId="Web-{E6AF6C35-9568-4B12-B7B2-E29243047CDD}" dt="2021-05-31T03:33:49.261" v="994"/>
          <ac:cxnSpMkLst>
            <pc:docMk/>
            <pc:sldMk cId="56488640" sldId="499"/>
            <ac:cxnSpMk id="57" creationId="{EC5684DF-D7DF-42B2-B685-53BF9C671950}"/>
          </ac:cxnSpMkLst>
        </pc:cxnChg>
        <pc:cxnChg chg="del">
          <ac:chgData name="Kshitij Srivastava" userId="9ca786a045148134" providerId="Windows Live" clId="Web-{E6AF6C35-9568-4B12-B7B2-E29243047CDD}" dt="2021-05-31T03:33:49.261" v="992"/>
          <ac:cxnSpMkLst>
            <pc:docMk/>
            <pc:sldMk cId="56488640" sldId="499"/>
            <ac:cxnSpMk id="59" creationId="{1A3A8B15-D159-4CFA-A2F7-D5BC9875DBB5}"/>
          </ac:cxnSpMkLst>
        </pc:cxnChg>
        <pc:cxnChg chg="del">
          <ac:chgData name="Kshitij Srivastava" userId="9ca786a045148134" providerId="Windows Live" clId="Web-{E6AF6C35-9568-4B12-B7B2-E29243047CDD}" dt="2021-05-31T03:33:59.668" v="1000"/>
          <ac:cxnSpMkLst>
            <pc:docMk/>
            <pc:sldMk cId="56488640" sldId="499"/>
            <ac:cxnSpMk id="92" creationId="{229B4229-6F85-4F96-9221-29880BAD5F3B}"/>
          </ac:cxnSpMkLst>
        </pc:cxnChg>
        <pc:cxnChg chg="del">
          <ac:chgData name="Kshitij Srivastava" userId="9ca786a045148134" providerId="Windows Live" clId="Web-{E6AF6C35-9568-4B12-B7B2-E29243047CDD}" dt="2021-05-31T03:34:00.464" v="1001"/>
          <ac:cxnSpMkLst>
            <pc:docMk/>
            <pc:sldMk cId="56488640" sldId="499"/>
            <ac:cxnSpMk id="94" creationId="{40D0BBA8-C2D7-4D05-8664-52C73D148397}"/>
          </ac:cxnSpMkLst>
        </pc:cxnChg>
        <pc:cxnChg chg="del">
          <ac:chgData name="Kshitij Srivastava" userId="9ca786a045148134" providerId="Windows Live" clId="Web-{E6AF6C35-9568-4B12-B7B2-E29243047CDD}" dt="2021-05-31T03:34:07.418" v="1007"/>
          <ac:cxnSpMkLst>
            <pc:docMk/>
            <pc:sldMk cId="56488640" sldId="499"/>
            <ac:cxnSpMk id="101" creationId="{229B4229-6F85-4F96-9221-29880BAD5F3B}"/>
          </ac:cxnSpMkLst>
        </pc:cxnChg>
        <pc:cxnChg chg="del">
          <ac:chgData name="Kshitij Srivastava" userId="9ca786a045148134" providerId="Windows Live" clId="Web-{E6AF6C35-9568-4B12-B7B2-E29243047CDD}" dt="2021-05-31T03:34:09.402" v="1010"/>
          <ac:cxnSpMkLst>
            <pc:docMk/>
            <pc:sldMk cId="56488640" sldId="499"/>
            <ac:cxnSpMk id="103" creationId="{40D0BBA8-C2D7-4D05-8664-52C73D148397}"/>
          </ac:cxnSpMkLst>
        </pc:cxnChg>
        <pc:cxnChg chg="del">
          <ac:chgData name="Kshitij Srivastava" userId="9ca786a045148134" providerId="Windows Live" clId="Web-{E6AF6C35-9568-4B12-B7B2-E29243047CDD}" dt="2021-05-31T03:34:04.824" v="1004"/>
          <ac:cxnSpMkLst>
            <pc:docMk/>
            <pc:sldMk cId="56488640" sldId="499"/>
            <ac:cxnSpMk id="105" creationId="{B4999C1C-04CE-4595-AE15-E7B51AECC0B7}"/>
          </ac:cxnSpMkLst>
        </pc:cxnChg>
        <pc:cxnChg chg="del">
          <ac:chgData name="Kshitij Srivastava" userId="9ca786a045148134" providerId="Windows Live" clId="Web-{E6AF6C35-9568-4B12-B7B2-E29243047CDD}" dt="2021-05-31T03:34:03.058" v="1002"/>
          <ac:cxnSpMkLst>
            <pc:docMk/>
            <pc:sldMk cId="56488640" sldId="499"/>
            <ac:cxnSpMk id="107" creationId="{E2A790BF-5318-40CB-9862-0A23C7956005}"/>
          </ac:cxnSpMkLst>
        </pc:cxnChg>
        <pc:cxnChg chg="del">
          <ac:chgData name="Kshitij Srivastava" userId="9ca786a045148134" providerId="Windows Live" clId="Web-{E6AF6C35-9568-4B12-B7B2-E29243047CDD}" dt="2021-05-31T03:34:07.746" v="1008"/>
          <ac:cxnSpMkLst>
            <pc:docMk/>
            <pc:sldMk cId="56488640" sldId="499"/>
            <ac:cxnSpMk id="108" creationId="{97AF77E5-DC75-40F3-AA70-679BBEA61DAD}"/>
          </ac:cxnSpMkLst>
        </pc:cxnChg>
      </pc:sldChg>
      <pc:sldChg chg="delSp add replId addAnim modAnim">
        <pc:chgData name="Kshitij Srivastava" userId="9ca786a045148134" providerId="Windows Live" clId="Web-{E6AF6C35-9568-4B12-B7B2-E29243047CDD}" dt="2021-05-31T03:35:48.966" v="1031"/>
        <pc:sldMkLst>
          <pc:docMk/>
          <pc:sldMk cId="4059794695" sldId="500"/>
        </pc:sldMkLst>
        <pc:spChg chg="del">
          <ac:chgData name="Kshitij Srivastava" userId="9ca786a045148134" providerId="Windows Live" clId="Web-{E6AF6C35-9568-4B12-B7B2-E29243047CDD}" dt="2021-05-31T03:34:37.965" v="1016"/>
          <ac:spMkLst>
            <pc:docMk/>
            <pc:sldMk cId="4059794695" sldId="500"/>
            <ac:spMk id="56" creationId="{2E65D230-3900-49CE-923C-2DB88C973552}"/>
          </ac:spMkLst>
        </pc:spChg>
        <pc:spChg chg="del">
          <ac:chgData name="Kshitij Srivastava" userId="9ca786a045148134" providerId="Windows Live" clId="Web-{E6AF6C35-9568-4B12-B7B2-E29243047CDD}" dt="2021-05-31T03:34:38.527" v="1017"/>
          <ac:spMkLst>
            <pc:docMk/>
            <pc:sldMk cId="4059794695" sldId="500"/>
            <ac:spMk id="58" creationId="{47E5FE8A-9A26-47CD-9E44-89DA87383017}"/>
          </ac:spMkLst>
        </pc:spChg>
        <pc:spChg chg="del">
          <ac:chgData name="Kshitij Srivastava" userId="9ca786a045148134" providerId="Windows Live" clId="Web-{E6AF6C35-9568-4B12-B7B2-E29243047CDD}" dt="2021-05-31T03:34:51.856" v="1024"/>
          <ac:spMkLst>
            <pc:docMk/>
            <pc:sldMk cId="4059794695" sldId="500"/>
            <ac:spMk id="102" creationId="{B80B7147-C47C-4A77-A926-9FFB161B17CB}"/>
          </ac:spMkLst>
        </pc:spChg>
        <pc:spChg chg="del">
          <ac:chgData name="Kshitij Srivastava" userId="9ca786a045148134" providerId="Windows Live" clId="Web-{E6AF6C35-9568-4B12-B7B2-E29243047CDD}" dt="2021-05-31T03:34:50.809" v="1023"/>
          <ac:spMkLst>
            <pc:docMk/>
            <pc:sldMk cId="4059794695" sldId="500"/>
            <ac:spMk id="104" creationId="{321F6843-8FCB-4282-9CFE-480C0373AA90}"/>
          </ac:spMkLst>
        </pc:spChg>
        <pc:spChg chg="del">
          <ac:chgData name="Kshitij Srivastava" userId="9ca786a045148134" providerId="Windows Live" clId="Web-{E6AF6C35-9568-4B12-B7B2-E29243047CDD}" dt="2021-05-31T03:34:47.277" v="1020"/>
          <ac:spMkLst>
            <pc:docMk/>
            <pc:sldMk cId="4059794695" sldId="500"/>
            <ac:spMk id="106" creationId="{E997C5E7-57F7-4A84-A96D-7B9791B5626F}"/>
          </ac:spMkLst>
        </pc:spChg>
        <pc:cxnChg chg="del">
          <ac:chgData name="Kshitij Srivastava" userId="9ca786a045148134" providerId="Windows Live" clId="Web-{E6AF6C35-9568-4B12-B7B2-E29243047CDD}" dt="2021-05-31T03:34:39.356" v="1018"/>
          <ac:cxnSpMkLst>
            <pc:docMk/>
            <pc:sldMk cId="4059794695" sldId="500"/>
            <ac:cxnSpMk id="55" creationId="{22B7C0EF-DE2E-4F82-91DA-EF4A1676E13F}"/>
          </ac:cxnSpMkLst>
        </pc:cxnChg>
        <pc:cxnChg chg="del">
          <ac:chgData name="Kshitij Srivastava" userId="9ca786a045148134" providerId="Windows Live" clId="Web-{E6AF6C35-9568-4B12-B7B2-E29243047CDD}" dt="2021-05-31T03:34:35.902" v="1015"/>
          <ac:cxnSpMkLst>
            <pc:docMk/>
            <pc:sldMk cId="4059794695" sldId="500"/>
            <ac:cxnSpMk id="57" creationId="{EC5684DF-D7DF-42B2-B685-53BF9C671950}"/>
          </ac:cxnSpMkLst>
        </pc:cxnChg>
        <pc:cxnChg chg="del">
          <ac:chgData name="Kshitij Srivastava" userId="9ca786a045148134" providerId="Windows Live" clId="Web-{E6AF6C35-9568-4B12-B7B2-E29243047CDD}" dt="2021-05-31T03:34:35.887" v="1014"/>
          <ac:cxnSpMkLst>
            <pc:docMk/>
            <pc:sldMk cId="4059794695" sldId="500"/>
            <ac:cxnSpMk id="59" creationId="{1A3A8B15-D159-4CFA-A2F7-D5BC9875DBB5}"/>
          </ac:cxnSpMkLst>
        </pc:cxnChg>
        <pc:cxnChg chg="del">
          <ac:chgData name="Kshitij Srivastava" userId="9ca786a045148134" providerId="Windows Live" clId="Web-{E6AF6C35-9568-4B12-B7B2-E29243047CDD}" dt="2021-05-31T03:34:52.434" v="1025"/>
          <ac:cxnSpMkLst>
            <pc:docMk/>
            <pc:sldMk cId="4059794695" sldId="500"/>
            <ac:cxnSpMk id="101" creationId="{229B4229-6F85-4F96-9221-29880BAD5F3B}"/>
          </ac:cxnSpMkLst>
        </pc:cxnChg>
        <pc:cxnChg chg="del">
          <ac:chgData name="Kshitij Srivastava" userId="9ca786a045148134" providerId="Windows Live" clId="Web-{E6AF6C35-9568-4B12-B7B2-E29243047CDD}" dt="2021-05-31T03:34:49.481" v="1022"/>
          <ac:cxnSpMkLst>
            <pc:docMk/>
            <pc:sldMk cId="4059794695" sldId="500"/>
            <ac:cxnSpMk id="103" creationId="{40D0BBA8-C2D7-4D05-8664-52C73D148397}"/>
          </ac:cxnSpMkLst>
        </pc:cxnChg>
        <pc:cxnChg chg="del">
          <ac:chgData name="Kshitij Srivastava" userId="9ca786a045148134" providerId="Windows Live" clId="Web-{E6AF6C35-9568-4B12-B7B2-E29243047CDD}" dt="2021-05-31T03:34:48.074" v="1021"/>
          <ac:cxnSpMkLst>
            <pc:docMk/>
            <pc:sldMk cId="4059794695" sldId="500"/>
            <ac:cxnSpMk id="105" creationId="{B4999C1C-04CE-4595-AE15-E7B51AECC0B7}"/>
          </ac:cxnSpMkLst>
        </pc:cxnChg>
        <pc:cxnChg chg="del">
          <ac:chgData name="Kshitij Srivastava" userId="9ca786a045148134" providerId="Windows Live" clId="Web-{E6AF6C35-9568-4B12-B7B2-E29243047CDD}" dt="2021-05-31T03:34:45.965" v="1019"/>
          <ac:cxnSpMkLst>
            <pc:docMk/>
            <pc:sldMk cId="4059794695" sldId="500"/>
            <ac:cxnSpMk id="107" creationId="{E2A790BF-5318-40CB-9862-0A23C7956005}"/>
          </ac:cxnSpMkLst>
        </pc:cxnChg>
      </pc:sldChg>
      <pc:sldChg chg="addSp modSp add replId">
        <pc:chgData name="Kshitij Srivastava" userId="9ca786a045148134" providerId="Windows Live" clId="Web-{E6AF6C35-9568-4B12-B7B2-E29243047CDD}" dt="2021-05-31T03:30:34.666" v="950"/>
        <pc:sldMkLst>
          <pc:docMk/>
          <pc:sldMk cId="3740735795" sldId="501"/>
        </pc:sldMkLst>
        <pc:spChg chg="add ord">
          <ac:chgData name="Kshitij Srivastava" userId="9ca786a045148134" providerId="Windows Live" clId="Web-{E6AF6C35-9568-4B12-B7B2-E29243047CDD}" dt="2021-05-31T03:30:34.666" v="950"/>
          <ac:spMkLst>
            <pc:docMk/>
            <pc:sldMk cId="3740735795" sldId="501"/>
            <ac:spMk id="11" creationId="{7154A854-9FD1-4C23-8AFE-541FD8F88DFF}"/>
          </ac:spMkLst>
        </pc:spChg>
      </pc:sldChg>
      <pc:sldChg chg="addSp delSp modSp add replId addAnim">
        <pc:chgData name="Kshitij Srivastava" userId="9ca786a045148134" providerId="Windows Live" clId="Web-{E6AF6C35-9568-4B12-B7B2-E29243047CDD}" dt="2021-05-31T03:38:13.545" v="1042" actId="1076"/>
        <pc:sldMkLst>
          <pc:docMk/>
          <pc:sldMk cId="2359803784" sldId="502"/>
        </pc:sldMkLst>
        <pc:spChg chg="del">
          <ac:chgData name="Kshitij Srivastava" userId="9ca786a045148134" providerId="Windows Live" clId="Web-{E6AF6C35-9568-4B12-B7B2-E29243047CDD}" dt="2021-05-31T03:35:02.684" v="1027"/>
          <ac:spMkLst>
            <pc:docMk/>
            <pc:sldMk cId="2359803784" sldId="502"/>
            <ac:spMk id="13" creationId="{04C25F7F-D12C-41DF-A12B-FE4ABBA4ECB0}"/>
          </ac:spMkLst>
        </pc:spChg>
        <pc:picChg chg="add mod">
          <ac:chgData name="Kshitij Srivastava" userId="9ca786a045148134" providerId="Windows Live" clId="Web-{E6AF6C35-9568-4B12-B7B2-E29243047CDD}" dt="2021-05-31T03:37:45.686" v="1035" actId="1076"/>
          <ac:picMkLst>
            <pc:docMk/>
            <pc:sldMk cId="2359803784" sldId="502"/>
            <ac:picMk id="11" creationId="{345D38E8-0239-4164-A934-02618C5356BD}"/>
          </ac:picMkLst>
        </pc:picChg>
        <pc:picChg chg="add mod">
          <ac:chgData name="Kshitij Srivastava" userId="9ca786a045148134" providerId="Windows Live" clId="Web-{E6AF6C35-9568-4B12-B7B2-E29243047CDD}" dt="2021-05-31T03:38:08.420" v="1040" actId="1076"/>
          <ac:picMkLst>
            <pc:docMk/>
            <pc:sldMk cId="2359803784" sldId="502"/>
            <ac:picMk id="12" creationId="{CEEC011B-8231-4081-878D-EEC2FE7D6F34}"/>
          </ac:picMkLst>
        </pc:picChg>
        <pc:picChg chg="add mod">
          <ac:chgData name="Kshitij Srivastava" userId="9ca786a045148134" providerId="Windows Live" clId="Web-{E6AF6C35-9568-4B12-B7B2-E29243047CDD}" dt="2021-05-31T03:38:04.514" v="1039" actId="1076"/>
          <ac:picMkLst>
            <pc:docMk/>
            <pc:sldMk cId="2359803784" sldId="502"/>
            <ac:picMk id="15" creationId="{56FE163A-0004-4FE0-BC53-D91D8C817B06}"/>
          </ac:picMkLst>
        </pc:picChg>
        <pc:picChg chg="add mod">
          <ac:chgData name="Kshitij Srivastava" userId="9ca786a045148134" providerId="Windows Live" clId="Web-{E6AF6C35-9568-4B12-B7B2-E29243047CDD}" dt="2021-05-31T03:38:13.545" v="1042" actId="1076"/>
          <ac:picMkLst>
            <pc:docMk/>
            <pc:sldMk cId="2359803784" sldId="502"/>
            <ac:picMk id="17" creationId="{8C321B6C-A95E-4A10-92BF-1821AA2223A9}"/>
          </ac:picMkLst>
        </pc:picChg>
        <pc:picChg chg="del">
          <ac:chgData name="Kshitij Srivastava" userId="9ca786a045148134" providerId="Windows Live" clId="Web-{E6AF6C35-9568-4B12-B7B2-E29243047CDD}" dt="2021-05-31T03:37:15.373" v="1032"/>
          <ac:picMkLst>
            <pc:docMk/>
            <pc:sldMk cId="2359803784" sldId="502"/>
            <ac:picMk id="110" creationId="{E73AC808-1D42-4D25-B67B-5AAE2FF22808}"/>
          </ac:picMkLst>
        </pc:picChg>
      </pc:sldChg>
      <pc:sldChg chg="addSp delSp modSp new addAnim delAnim">
        <pc:chgData name="Kshitij Srivastava" userId="9ca786a045148134" providerId="Windows Live" clId="Web-{E6AF6C35-9568-4B12-B7B2-E29243047CDD}" dt="2021-05-31T03:52:44.198" v="1358" actId="1076"/>
        <pc:sldMkLst>
          <pc:docMk/>
          <pc:sldMk cId="1494118981" sldId="503"/>
        </pc:sldMkLst>
        <pc:spChg chg="mod">
          <ac:chgData name="Kshitij Srivastava" userId="9ca786a045148134" providerId="Windows Live" clId="Web-{E6AF6C35-9568-4B12-B7B2-E29243047CDD}" dt="2021-05-31T03:45:50.613" v="1090" actId="1076"/>
          <ac:spMkLst>
            <pc:docMk/>
            <pc:sldMk cId="1494118981" sldId="503"/>
            <ac:spMk id="2" creationId="{2B1FF4AA-7ADD-4250-B6BE-B44928A7CF6C}"/>
          </ac:spMkLst>
        </pc:spChg>
        <pc:spChg chg="add del">
          <ac:chgData name="Kshitij Srivastava" userId="9ca786a045148134" providerId="Windows Live" clId="Web-{E6AF6C35-9568-4B12-B7B2-E29243047CDD}" dt="2021-05-31T03:45:56.019" v="1108"/>
          <ac:spMkLst>
            <pc:docMk/>
            <pc:sldMk cId="1494118981" sldId="503"/>
            <ac:spMk id="4" creationId="{D6053BFA-0F3D-4849-A3DB-418C4B7C936A}"/>
          </ac:spMkLst>
        </pc:spChg>
        <pc:spChg chg="add del">
          <ac:chgData name="Kshitij Srivastava" userId="9ca786a045148134" providerId="Windows Live" clId="Web-{E6AF6C35-9568-4B12-B7B2-E29243047CDD}" dt="2021-05-31T03:45:56.019" v="1106"/>
          <ac:spMkLst>
            <pc:docMk/>
            <pc:sldMk cId="1494118981" sldId="503"/>
            <ac:spMk id="8" creationId="{4FC00B66-ACC5-49C2-9D9C-952BB7ECBE59}"/>
          </ac:spMkLst>
        </pc:spChg>
        <pc:spChg chg="add del">
          <ac:chgData name="Kshitij Srivastava" userId="9ca786a045148134" providerId="Windows Live" clId="Web-{E6AF6C35-9568-4B12-B7B2-E29243047CDD}" dt="2021-05-31T03:45:56.004" v="1104"/>
          <ac:spMkLst>
            <pc:docMk/>
            <pc:sldMk cId="1494118981" sldId="503"/>
            <ac:spMk id="12" creationId="{BDB4EAE7-BC70-4A24-AB68-966B2B17F1E4}"/>
          </ac:spMkLst>
        </pc:spChg>
        <pc:spChg chg="add del">
          <ac:chgData name="Kshitij Srivastava" userId="9ca786a045148134" providerId="Windows Live" clId="Web-{E6AF6C35-9568-4B12-B7B2-E29243047CDD}" dt="2021-05-31T03:45:56.004" v="1102"/>
          <ac:spMkLst>
            <pc:docMk/>
            <pc:sldMk cId="1494118981" sldId="503"/>
            <ac:spMk id="16" creationId="{866CC7C9-677C-4A11-A25C-0DA160D4E8FC}"/>
          </ac:spMkLst>
        </pc:spChg>
        <pc:spChg chg="add del">
          <ac:chgData name="Kshitij Srivastava" userId="9ca786a045148134" providerId="Windows Live" clId="Web-{E6AF6C35-9568-4B12-B7B2-E29243047CDD}" dt="2021-05-31T03:45:56.004" v="1100"/>
          <ac:spMkLst>
            <pc:docMk/>
            <pc:sldMk cId="1494118981" sldId="503"/>
            <ac:spMk id="20" creationId="{57A7522E-D8BB-4BE3-AA9F-E7A76AB92473}"/>
          </ac:spMkLst>
        </pc:spChg>
        <pc:spChg chg="add del mod">
          <ac:chgData name="Kshitij Srivastava" userId="9ca786a045148134" providerId="Windows Live" clId="Web-{E6AF6C35-9568-4B12-B7B2-E29243047CDD}" dt="2021-05-31T03:45:56.004" v="1099"/>
          <ac:spMkLst>
            <pc:docMk/>
            <pc:sldMk cId="1494118981" sldId="503"/>
            <ac:spMk id="22" creationId="{6698D2BE-E539-4B1E-B552-01E55540C0F4}"/>
          </ac:spMkLst>
        </pc:spChg>
        <pc:spChg chg="add del mod">
          <ac:chgData name="Kshitij Srivastava" userId="9ca786a045148134" providerId="Windows Live" clId="Web-{E6AF6C35-9568-4B12-B7B2-E29243047CDD}" dt="2021-05-31T03:45:56.004" v="1097"/>
          <ac:spMkLst>
            <pc:docMk/>
            <pc:sldMk cId="1494118981" sldId="503"/>
            <ac:spMk id="26" creationId="{2C7F8F5C-54EE-438E-9411-A7E120CE3640}"/>
          </ac:spMkLst>
        </pc:spChg>
        <pc:spChg chg="add del mod">
          <ac:chgData name="Kshitij Srivastava" userId="9ca786a045148134" providerId="Windows Live" clId="Web-{E6AF6C35-9568-4B12-B7B2-E29243047CDD}" dt="2021-05-31T03:45:56.004" v="1095"/>
          <ac:spMkLst>
            <pc:docMk/>
            <pc:sldMk cId="1494118981" sldId="503"/>
            <ac:spMk id="30" creationId="{43A0B88A-DA20-4071-A8F4-4BA1CEB5BCE1}"/>
          </ac:spMkLst>
        </pc:spChg>
        <pc:spChg chg="add del mod">
          <ac:chgData name="Kshitij Srivastava" userId="9ca786a045148134" providerId="Windows Live" clId="Web-{E6AF6C35-9568-4B12-B7B2-E29243047CDD}" dt="2021-05-31T03:45:55.988" v="1093"/>
          <ac:spMkLst>
            <pc:docMk/>
            <pc:sldMk cId="1494118981" sldId="503"/>
            <ac:spMk id="34" creationId="{1B33E5B1-4B6D-4A23-86A5-4FA7E7AD2143}"/>
          </ac:spMkLst>
        </pc:spChg>
        <pc:spChg chg="add del mod">
          <ac:chgData name="Kshitij Srivastava" userId="9ca786a045148134" providerId="Windows Live" clId="Web-{E6AF6C35-9568-4B12-B7B2-E29243047CDD}" dt="2021-05-31T03:45:55.988" v="1091"/>
          <ac:spMkLst>
            <pc:docMk/>
            <pc:sldMk cId="1494118981" sldId="503"/>
            <ac:spMk id="38" creationId="{18138965-C50D-4C23-B36B-4E9074CE1D9B}"/>
          </ac:spMkLst>
        </pc:spChg>
        <pc:spChg chg="add del mod">
          <ac:chgData name="Kshitij Srivastava" userId="9ca786a045148134" providerId="Windows Live" clId="Web-{E6AF6C35-9568-4B12-B7B2-E29243047CDD}" dt="2021-05-31T03:48:23.492" v="1186"/>
          <ac:spMkLst>
            <pc:docMk/>
            <pc:sldMk cId="1494118981" sldId="503"/>
            <ac:spMk id="39" creationId="{991024F9-FC37-4038-917C-64DD89FB68A8}"/>
          </ac:spMkLst>
        </pc:spChg>
        <pc:spChg chg="add del mod">
          <ac:chgData name="Kshitij Srivastava" userId="9ca786a045148134" providerId="Windows Live" clId="Web-{E6AF6C35-9568-4B12-B7B2-E29243047CDD}" dt="2021-05-31T03:48:23.492" v="1184"/>
          <ac:spMkLst>
            <pc:docMk/>
            <pc:sldMk cId="1494118981" sldId="503"/>
            <ac:spMk id="41" creationId="{C4466574-0C1A-43A6-971E-0F330BD44C0C}"/>
          </ac:spMkLst>
        </pc:spChg>
        <pc:spChg chg="add del mod">
          <ac:chgData name="Kshitij Srivastava" userId="9ca786a045148134" providerId="Windows Live" clId="Web-{E6AF6C35-9568-4B12-B7B2-E29243047CDD}" dt="2021-05-31T03:48:23.492" v="1182"/>
          <ac:spMkLst>
            <pc:docMk/>
            <pc:sldMk cId="1494118981" sldId="503"/>
            <ac:spMk id="43" creationId="{7B2DA905-BE34-4E54-ADA4-2CA8B2E59BDB}"/>
          </ac:spMkLst>
        </pc:spChg>
        <pc:spChg chg="add del mod">
          <ac:chgData name="Kshitij Srivastava" userId="9ca786a045148134" providerId="Windows Live" clId="Web-{E6AF6C35-9568-4B12-B7B2-E29243047CDD}" dt="2021-05-31T03:48:23.492" v="1180"/>
          <ac:spMkLst>
            <pc:docMk/>
            <pc:sldMk cId="1494118981" sldId="503"/>
            <ac:spMk id="45" creationId="{5175C3BA-231E-4636-AAB5-9B5E85BED440}"/>
          </ac:spMkLst>
        </pc:spChg>
        <pc:spChg chg="add del mod">
          <ac:chgData name="Kshitij Srivastava" userId="9ca786a045148134" providerId="Windows Live" clId="Web-{E6AF6C35-9568-4B12-B7B2-E29243047CDD}" dt="2021-05-31T03:46:15.160" v="1129"/>
          <ac:spMkLst>
            <pc:docMk/>
            <pc:sldMk cId="1494118981" sldId="503"/>
            <ac:spMk id="47" creationId="{A24A56A7-787C-4A71-B6CD-2475C6A3D6E3}"/>
          </ac:spMkLst>
        </pc:spChg>
        <pc:spChg chg="add del mod">
          <ac:chgData name="Kshitij Srivastava" userId="9ca786a045148134" providerId="Windows Live" clId="Web-{E6AF6C35-9568-4B12-B7B2-E29243047CDD}" dt="2021-05-31T03:48:23.492" v="1178"/>
          <ac:spMkLst>
            <pc:docMk/>
            <pc:sldMk cId="1494118981" sldId="503"/>
            <ac:spMk id="48" creationId="{3A6E7F7F-6EB6-4E50-86EB-3DF7FE7DEE91}"/>
          </ac:spMkLst>
        </pc:spChg>
        <pc:spChg chg="add del mod">
          <ac:chgData name="Kshitij Srivastava" userId="9ca786a045148134" providerId="Windows Live" clId="Web-{E6AF6C35-9568-4B12-B7B2-E29243047CDD}" dt="2021-05-31T03:48:23.492" v="1176"/>
          <ac:spMkLst>
            <pc:docMk/>
            <pc:sldMk cId="1494118981" sldId="503"/>
            <ac:spMk id="50" creationId="{C4710EFD-03DE-4815-8524-55D1721309B3}"/>
          </ac:spMkLst>
        </pc:spChg>
        <pc:spChg chg="add del mod">
          <ac:chgData name="Kshitij Srivastava" userId="9ca786a045148134" providerId="Windows Live" clId="Web-{E6AF6C35-9568-4B12-B7B2-E29243047CDD}" dt="2021-05-31T03:48:23.476" v="1174"/>
          <ac:spMkLst>
            <pc:docMk/>
            <pc:sldMk cId="1494118981" sldId="503"/>
            <ac:spMk id="52" creationId="{A658DDF5-12BA-4C90-B82A-8A95F4296D0B}"/>
          </ac:spMkLst>
        </pc:spChg>
        <pc:spChg chg="add del mod">
          <ac:chgData name="Kshitij Srivastava" userId="9ca786a045148134" providerId="Windows Live" clId="Web-{E6AF6C35-9568-4B12-B7B2-E29243047CDD}" dt="2021-05-31T03:48:23.476" v="1172"/>
          <ac:spMkLst>
            <pc:docMk/>
            <pc:sldMk cId="1494118981" sldId="503"/>
            <ac:spMk id="54" creationId="{3596C326-07A2-4310-B2E1-0E98BE87FC51}"/>
          </ac:spMkLst>
        </pc:spChg>
        <pc:spChg chg="add del mod">
          <ac:chgData name="Kshitij Srivastava" userId="9ca786a045148134" providerId="Windows Live" clId="Web-{E6AF6C35-9568-4B12-B7B2-E29243047CDD}" dt="2021-05-31T03:46:10.160" v="1128"/>
          <ac:spMkLst>
            <pc:docMk/>
            <pc:sldMk cId="1494118981" sldId="503"/>
            <ac:spMk id="56" creationId="{A03C030A-3888-4AFB-89E6-5EE7F9653736}"/>
          </ac:spMkLst>
        </pc:spChg>
        <pc:spChg chg="add mod">
          <ac:chgData name="Kshitij Srivastava" userId="9ca786a045148134" providerId="Windows Live" clId="Web-{E6AF6C35-9568-4B12-B7B2-E29243047CDD}" dt="2021-05-31T03:51:13.759" v="1288" actId="20577"/>
          <ac:spMkLst>
            <pc:docMk/>
            <pc:sldMk cId="1494118981" sldId="503"/>
            <ac:spMk id="61" creationId="{FCBB89E6-95DB-44F1-B43B-290A583F0FB0}"/>
          </ac:spMkLst>
        </pc:spChg>
        <pc:spChg chg="add del mod">
          <ac:chgData name="Kshitij Srivastava" userId="9ca786a045148134" providerId="Windows Live" clId="Web-{E6AF6C35-9568-4B12-B7B2-E29243047CDD}" dt="2021-05-31T03:51:20.540" v="1289"/>
          <ac:spMkLst>
            <pc:docMk/>
            <pc:sldMk cId="1494118981" sldId="503"/>
            <ac:spMk id="62" creationId="{180347F0-5B5F-4AF6-A075-05E5171008F7}"/>
          </ac:spMkLst>
        </pc:spChg>
        <pc:spChg chg="add mod">
          <ac:chgData name="Kshitij Srivastava" userId="9ca786a045148134" providerId="Windows Live" clId="Web-{E6AF6C35-9568-4B12-B7B2-E29243047CDD}" dt="2021-05-31T03:51:53.478" v="1334" actId="20577"/>
          <ac:spMkLst>
            <pc:docMk/>
            <pc:sldMk cId="1494118981" sldId="503"/>
            <ac:spMk id="63" creationId="{649E5964-3068-4FF1-9E52-BB5E5CAC96DE}"/>
          </ac:spMkLst>
        </pc:spChg>
        <pc:spChg chg="add mod">
          <ac:chgData name="Kshitij Srivastava" userId="9ca786a045148134" providerId="Windows Live" clId="Web-{E6AF6C35-9568-4B12-B7B2-E29243047CDD}" dt="2021-05-31T03:52:44.198" v="1358" actId="1076"/>
          <ac:spMkLst>
            <pc:docMk/>
            <pc:sldMk cId="1494118981" sldId="503"/>
            <ac:spMk id="64" creationId="{02DA3C1E-122C-4136-9817-6DBF44840062}"/>
          </ac:spMkLst>
        </pc:spChg>
        <pc:picChg chg="add mod">
          <ac:chgData name="Kshitij Srivastava" userId="9ca786a045148134" providerId="Windows Live" clId="Web-{E6AF6C35-9568-4B12-B7B2-E29243047CDD}" dt="2021-05-31T03:48:39.023" v="1190" actId="1076"/>
          <ac:picMkLst>
            <pc:docMk/>
            <pc:sldMk cId="1494118981" sldId="503"/>
            <ac:picMk id="58" creationId="{E9C8CF73-A44E-4DA2-819C-0D2F09541CDE}"/>
          </ac:picMkLst>
        </pc:picChg>
        <pc:cxnChg chg="add del">
          <ac:chgData name="Kshitij Srivastava" userId="9ca786a045148134" providerId="Windows Live" clId="Web-{E6AF6C35-9568-4B12-B7B2-E29243047CDD}" dt="2021-05-31T03:45:56.019" v="1107"/>
          <ac:cxnSpMkLst>
            <pc:docMk/>
            <pc:sldMk cId="1494118981" sldId="503"/>
            <ac:cxnSpMk id="6" creationId="{EA7326E1-18BE-4B85-A642-A45D27248ABC}"/>
          </ac:cxnSpMkLst>
        </pc:cxnChg>
        <pc:cxnChg chg="add del">
          <ac:chgData name="Kshitij Srivastava" userId="9ca786a045148134" providerId="Windows Live" clId="Web-{E6AF6C35-9568-4B12-B7B2-E29243047CDD}" dt="2021-05-31T03:45:56.004" v="1105"/>
          <ac:cxnSpMkLst>
            <pc:docMk/>
            <pc:sldMk cId="1494118981" sldId="503"/>
            <ac:cxnSpMk id="10" creationId="{8C2FD1CB-3209-4CC1-A052-5112C5F1DAB7}"/>
          </ac:cxnSpMkLst>
        </pc:cxnChg>
        <pc:cxnChg chg="add del">
          <ac:chgData name="Kshitij Srivastava" userId="9ca786a045148134" providerId="Windows Live" clId="Web-{E6AF6C35-9568-4B12-B7B2-E29243047CDD}" dt="2021-05-31T03:45:56.004" v="1103"/>
          <ac:cxnSpMkLst>
            <pc:docMk/>
            <pc:sldMk cId="1494118981" sldId="503"/>
            <ac:cxnSpMk id="14" creationId="{4677F536-0F47-4936-9FCF-919EB469F4B0}"/>
          </ac:cxnSpMkLst>
        </pc:cxnChg>
        <pc:cxnChg chg="add del">
          <ac:chgData name="Kshitij Srivastava" userId="9ca786a045148134" providerId="Windows Live" clId="Web-{E6AF6C35-9568-4B12-B7B2-E29243047CDD}" dt="2021-05-31T03:45:56.004" v="1101"/>
          <ac:cxnSpMkLst>
            <pc:docMk/>
            <pc:sldMk cId="1494118981" sldId="503"/>
            <ac:cxnSpMk id="18" creationId="{43BA39B1-58D4-4035-A587-B2C227AEDE8B}"/>
          </ac:cxnSpMkLst>
        </pc:cxnChg>
        <pc:cxnChg chg="add del mod">
          <ac:chgData name="Kshitij Srivastava" userId="9ca786a045148134" providerId="Windows Live" clId="Web-{E6AF6C35-9568-4B12-B7B2-E29243047CDD}" dt="2021-05-31T03:45:56.004" v="1098"/>
          <ac:cxnSpMkLst>
            <pc:docMk/>
            <pc:sldMk cId="1494118981" sldId="503"/>
            <ac:cxnSpMk id="24" creationId="{97F047E9-B7EB-48C9-9635-B780DE9269C1}"/>
          </ac:cxnSpMkLst>
        </pc:cxnChg>
        <pc:cxnChg chg="add del mod">
          <ac:chgData name="Kshitij Srivastava" userId="9ca786a045148134" providerId="Windows Live" clId="Web-{E6AF6C35-9568-4B12-B7B2-E29243047CDD}" dt="2021-05-31T03:45:56.004" v="1096"/>
          <ac:cxnSpMkLst>
            <pc:docMk/>
            <pc:sldMk cId="1494118981" sldId="503"/>
            <ac:cxnSpMk id="28" creationId="{4BC69DED-AD3D-4A58-96F0-F0F777F15121}"/>
          </ac:cxnSpMkLst>
        </pc:cxnChg>
        <pc:cxnChg chg="add del mod">
          <ac:chgData name="Kshitij Srivastava" userId="9ca786a045148134" providerId="Windows Live" clId="Web-{E6AF6C35-9568-4B12-B7B2-E29243047CDD}" dt="2021-05-31T03:45:55.988" v="1094"/>
          <ac:cxnSpMkLst>
            <pc:docMk/>
            <pc:sldMk cId="1494118981" sldId="503"/>
            <ac:cxnSpMk id="32" creationId="{A37ABD87-5D89-4FB6-A5C6-A73C314B8FB4}"/>
          </ac:cxnSpMkLst>
        </pc:cxnChg>
        <pc:cxnChg chg="add del mod">
          <ac:chgData name="Kshitij Srivastava" userId="9ca786a045148134" providerId="Windows Live" clId="Web-{E6AF6C35-9568-4B12-B7B2-E29243047CDD}" dt="2021-05-31T03:45:55.988" v="1092"/>
          <ac:cxnSpMkLst>
            <pc:docMk/>
            <pc:sldMk cId="1494118981" sldId="503"/>
            <ac:cxnSpMk id="36" creationId="{6A89FA7F-8928-4B97-896A-835095C15DEA}"/>
          </ac:cxnSpMkLst>
        </pc:cxnChg>
        <pc:cxnChg chg="add del mod">
          <ac:chgData name="Kshitij Srivastava" userId="9ca786a045148134" providerId="Windows Live" clId="Web-{E6AF6C35-9568-4B12-B7B2-E29243047CDD}" dt="2021-05-31T03:48:23.492" v="1185"/>
          <ac:cxnSpMkLst>
            <pc:docMk/>
            <pc:sldMk cId="1494118981" sldId="503"/>
            <ac:cxnSpMk id="40" creationId="{DD957039-5141-4F80-85F4-44946EC3163D}"/>
          </ac:cxnSpMkLst>
        </pc:cxnChg>
        <pc:cxnChg chg="add del mod">
          <ac:chgData name="Kshitij Srivastava" userId="9ca786a045148134" providerId="Windows Live" clId="Web-{E6AF6C35-9568-4B12-B7B2-E29243047CDD}" dt="2021-05-31T03:48:23.492" v="1183"/>
          <ac:cxnSpMkLst>
            <pc:docMk/>
            <pc:sldMk cId="1494118981" sldId="503"/>
            <ac:cxnSpMk id="42" creationId="{401C8CE6-7CE6-4B92-8926-F161A7189056}"/>
          </ac:cxnSpMkLst>
        </pc:cxnChg>
        <pc:cxnChg chg="add del mod">
          <ac:chgData name="Kshitij Srivastava" userId="9ca786a045148134" providerId="Windows Live" clId="Web-{E6AF6C35-9568-4B12-B7B2-E29243047CDD}" dt="2021-05-31T03:48:23.492" v="1181"/>
          <ac:cxnSpMkLst>
            <pc:docMk/>
            <pc:sldMk cId="1494118981" sldId="503"/>
            <ac:cxnSpMk id="44" creationId="{E0205FA4-0612-41CC-8723-E3536555AD93}"/>
          </ac:cxnSpMkLst>
        </pc:cxnChg>
        <pc:cxnChg chg="add del mod">
          <ac:chgData name="Kshitij Srivastava" userId="9ca786a045148134" providerId="Windows Live" clId="Web-{E6AF6C35-9568-4B12-B7B2-E29243047CDD}" dt="2021-05-31T03:48:23.492" v="1179"/>
          <ac:cxnSpMkLst>
            <pc:docMk/>
            <pc:sldMk cId="1494118981" sldId="503"/>
            <ac:cxnSpMk id="46" creationId="{540FBE49-9FC8-4FEA-A658-D712DE2FC20B}"/>
          </ac:cxnSpMkLst>
        </pc:cxnChg>
        <pc:cxnChg chg="add del mod">
          <ac:chgData name="Kshitij Srivastava" userId="9ca786a045148134" providerId="Windows Live" clId="Web-{E6AF6C35-9568-4B12-B7B2-E29243047CDD}" dt="2021-05-31T03:48:23.492" v="1177"/>
          <ac:cxnSpMkLst>
            <pc:docMk/>
            <pc:sldMk cId="1494118981" sldId="503"/>
            <ac:cxnSpMk id="49" creationId="{C3301690-78EF-47F4-B9A7-E13F78837E2D}"/>
          </ac:cxnSpMkLst>
        </pc:cxnChg>
        <pc:cxnChg chg="add del mod">
          <ac:chgData name="Kshitij Srivastava" userId="9ca786a045148134" providerId="Windows Live" clId="Web-{E6AF6C35-9568-4B12-B7B2-E29243047CDD}" dt="2021-05-31T03:48:23.492" v="1175"/>
          <ac:cxnSpMkLst>
            <pc:docMk/>
            <pc:sldMk cId="1494118981" sldId="503"/>
            <ac:cxnSpMk id="51" creationId="{253F9933-4B25-4F63-88D1-490FE249D5A8}"/>
          </ac:cxnSpMkLst>
        </pc:cxnChg>
        <pc:cxnChg chg="add del mod">
          <ac:chgData name="Kshitij Srivastava" userId="9ca786a045148134" providerId="Windows Live" clId="Web-{E6AF6C35-9568-4B12-B7B2-E29243047CDD}" dt="2021-05-31T03:48:23.476" v="1173"/>
          <ac:cxnSpMkLst>
            <pc:docMk/>
            <pc:sldMk cId="1494118981" sldId="503"/>
            <ac:cxnSpMk id="53" creationId="{46D0878E-E166-4D06-8635-6A6E7F1A99FE}"/>
          </ac:cxnSpMkLst>
        </pc:cxnChg>
        <pc:cxnChg chg="add del mod">
          <ac:chgData name="Kshitij Srivastava" userId="9ca786a045148134" providerId="Windows Live" clId="Web-{E6AF6C35-9568-4B12-B7B2-E29243047CDD}" dt="2021-05-31T03:48:23.476" v="1171"/>
          <ac:cxnSpMkLst>
            <pc:docMk/>
            <pc:sldMk cId="1494118981" sldId="503"/>
            <ac:cxnSpMk id="55" creationId="{362593C2-80F4-4383-A913-B48C95537521}"/>
          </ac:cxnSpMkLst>
        </pc:cxnChg>
        <pc:cxnChg chg="add del mod">
          <ac:chgData name="Kshitij Srivastava" userId="9ca786a045148134" providerId="Windows Live" clId="Web-{E6AF6C35-9568-4B12-B7B2-E29243047CDD}" dt="2021-05-31T03:47:57.148" v="1170"/>
          <ac:cxnSpMkLst>
            <pc:docMk/>
            <pc:sldMk cId="1494118981" sldId="503"/>
            <ac:cxnSpMk id="57" creationId="{7474E618-3169-427F-BFDC-E442B4CF21CB}"/>
          </ac:cxnSpMkLst>
        </pc:cxnChg>
        <pc:cxnChg chg="add del">
          <ac:chgData name="Kshitij Srivastava" userId="9ca786a045148134" providerId="Windows Live" clId="Web-{E6AF6C35-9568-4B12-B7B2-E29243047CDD}" dt="2021-05-31T03:48:52.555" v="1192"/>
          <ac:cxnSpMkLst>
            <pc:docMk/>
            <pc:sldMk cId="1494118981" sldId="503"/>
            <ac:cxnSpMk id="59" creationId="{72F402FA-86DD-4283-91DE-97CFAC975CD3}"/>
          </ac:cxnSpMkLst>
        </pc:cxnChg>
        <pc:cxnChg chg="add mod">
          <ac:chgData name="Kshitij Srivastava" userId="9ca786a045148134" providerId="Windows Live" clId="Web-{E6AF6C35-9568-4B12-B7B2-E29243047CDD}" dt="2021-05-31T03:49:09.086" v="1198"/>
          <ac:cxnSpMkLst>
            <pc:docMk/>
            <pc:sldMk cId="1494118981" sldId="503"/>
            <ac:cxnSpMk id="60" creationId="{0177D6E8-0B0E-4D5F-BA99-66F81951DB29}"/>
          </ac:cxnSpMkLst>
        </pc:cxnChg>
      </pc:sldChg>
      <pc:sldChg chg="add del replId">
        <pc:chgData name="Kshitij Srivastava" userId="9ca786a045148134" providerId="Windows Live" clId="Web-{E6AF6C35-9568-4B12-B7B2-E29243047CDD}" dt="2021-05-31T03:44:28.330" v="1044"/>
        <pc:sldMkLst>
          <pc:docMk/>
          <pc:sldMk cId="4149701425" sldId="503"/>
        </pc:sldMkLst>
      </pc:sldChg>
      <pc:sldChg chg="modSp new">
        <pc:chgData name="Kshitij Srivastava" userId="9ca786a045148134" providerId="Windows Live" clId="Web-{E6AF6C35-9568-4B12-B7B2-E29243047CDD}" dt="2021-05-31T04:04:40.689" v="1379" actId="20577"/>
        <pc:sldMkLst>
          <pc:docMk/>
          <pc:sldMk cId="157119492" sldId="504"/>
        </pc:sldMkLst>
        <pc:spChg chg="mod">
          <ac:chgData name="Kshitij Srivastava" userId="9ca786a045148134" providerId="Windows Live" clId="Web-{E6AF6C35-9568-4B12-B7B2-E29243047CDD}" dt="2021-05-31T04:04:40.689" v="1379" actId="20577"/>
          <ac:spMkLst>
            <pc:docMk/>
            <pc:sldMk cId="157119492" sldId="504"/>
            <ac:spMk id="2" creationId="{269F338B-DF64-4713-9DCB-61C6FD441FA7}"/>
          </ac:spMkLst>
        </pc:spChg>
      </pc:sldChg>
      <pc:sldChg chg="modSp add del replId">
        <pc:chgData name="Kshitij Srivastava" userId="9ca786a045148134" providerId="Windows Live" clId="Web-{E6AF6C35-9568-4B12-B7B2-E29243047CDD}" dt="2021-05-31T04:04:16.548" v="1364"/>
        <pc:sldMkLst>
          <pc:docMk/>
          <pc:sldMk cId="1661680549" sldId="504"/>
        </pc:sldMkLst>
        <pc:spChg chg="mod">
          <ac:chgData name="Kshitij Srivastava" userId="9ca786a045148134" providerId="Windows Live" clId="Web-{E6AF6C35-9568-4B12-B7B2-E29243047CDD}" dt="2021-05-31T04:04:08.767" v="1361" actId="20577"/>
          <ac:spMkLst>
            <pc:docMk/>
            <pc:sldMk cId="1661680549" sldId="504"/>
            <ac:spMk id="2" creationId="{DE32A7A1-5498-4C38-89E8-94481C54EE91}"/>
          </ac:spMkLst>
        </pc:spChg>
      </pc:sldChg>
      <pc:sldChg chg="new del">
        <pc:chgData name="Kshitij Srivastava" userId="9ca786a045148134" providerId="Windows Live" clId="Web-{E6AF6C35-9568-4B12-B7B2-E29243047CDD}" dt="2021-05-31T04:04:14.908" v="1363"/>
        <pc:sldMkLst>
          <pc:docMk/>
          <pc:sldMk cId="1086264617" sldId="505"/>
        </pc:sldMkLst>
      </pc:sldChg>
    </pc:docChg>
  </pc:docChgLst>
  <pc:docChgLst>
    <pc:chgData name="Kshitij Srivastava" userId="9ca786a045148134" providerId="Windows Live" clId="Web-{7DF9645D-D039-4B2B-BBD6-DC25748CF71E}"/>
    <pc:docChg chg="addSld delSld modSld sldOrd">
      <pc:chgData name="Kshitij Srivastava" userId="9ca786a045148134" providerId="Windows Live" clId="Web-{7DF9645D-D039-4B2B-BBD6-DC25748CF71E}" dt="2021-06-10T11:49:59.737" v="363"/>
      <pc:docMkLst>
        <pc:docMk/>
      </pc:docMkLst>
      <pc:sldChg chg="modSp addAnim modAnim">
        <pc:chgData name="Kshitij Srivastava" userId="9ca786a045148134" providerId="Windows Live" clId="Web-{7DF9645D-D039-4B2B-BBD6-DC25748CF71E}" dt="2021-06-10T11:49:10.814" v="361"/>
        <pc:sldMkLst>
          <pc:docMk/>
          <pc:sldMk cId="1356229264" sldId="266"/>
        </pc:sldMkLst>
        <pc:spChg chg="mod">
          <ac:chgData name="Kshitij Srivastava" userId="9ca786a045148134" providerId="Windows Live" clId="Web-{7DF9645D-D039-4B2B-BBD6-DC25748CF71E}" dt="2021-06-10T11:48:52.064" v="354"/>
          <ac:spMkLst>
            <pc:docMk/>
            <pc:sldMk cId="1356229264" sldId="266"/>
            <ac:spMk id="4" creationId="{1E8C2ECD-9CCA-4F05-9BF3-10263B34F688}"/>
          </ac:spMkLst>
        </pc:spChg>
        <pc:spChg chg="mod">
          <ac:chgData name="Kshitij Srivastava" userId="9ca786a045148134" providerId="Windows Live" clId="Web-{7DF9645D-D039-4B2B-BBD6-DC25748CF71E}" dt="2021-06-10T11:49:02.220" v="357"/>
          <ac:spMkLst>
            <pc:docMk/>
            <pc:sldMk cId="1356229264" sldId="266"/>
            <ac:spMk id="5" creationId="{A984863D-CF16-42E8-AA25-C4E9A8AF10EE}"/>
          </ac:spMkLst>
        </pc:spChg>
      </pc:sldChg>
      <pc:sldChg chg="addSp delSp">
        <pc:chgData name="Kshitij Srivastava" userId="9ca786a045148134" providerId="Windows Live" clId="Web-{7DF9645D-D039-4B2B-BBD6-DC25748CF71E}" dt="2021-06-10T10:59:07.761" v="187"/>
        <pc:sldMkLst>
          <pc:docMk/>
          <pc:sldMk cId="1403008092" sldId="335"/>
        </pc:sldMkLst>
        <pc:picChg chg="add del">
          <ac:chgData name="Kshitij Srivastava" userId="9ca786a045148134" providerId="Windows Live" clId="Web-{7DF9645D-D039-4B2B-BBD6-DC25748CF71E}" dt="2021-06-10T10:59:07.761" v="187"/>
          <ac:picMkLst>
            <pc:docMk/>
            <pc:sldMk cId="1403008092" sldId="335"/>
            <ac:picMk id="33" creationId="{D1D10CCC-1892-4492-89CA-1290B024E603}"/>
          </ac:picMkLst>
        </pc:picChg>
      </pc:sldChg>
      <pc:sldChg chg="ord">
        <pc:chgData name="Kshitij Srivastava" userId="9ca786a045148134" providerId="Windows Live" clId="Web-{7DF9645D-D039-4B2B-BBD6-DC25748CF71E}" dt="2021-06-10T11:06:27.508" v="203"/>
        <pc:sldMkLst>
          <pc:docMk/>
          <pc:sldMk cId="3612928280" sldId="572"/>
        </pc:sldMkLst>
      </pc:sldChg>
      <pc:sldChg chg="addSp delSp modSp ord addAnim modAnim">
        <pc:chgData name="Kshitij Srivastava" userId="9ca786a045148134" providerId="Windows Live" clId="Web-{7DF9645D-D039-4B2B-BBD6-DC25748CF71E}" dt="2021-06-10T10:55:22.192" v="165" actId="1076"/>
        <pc:sldMkLst>
          <pc:docMk/>
          <pc:sldMk cId="2306705495" sldId="584"/>
        </pc:sldMkLst>
        <pc:spChg chg="mod">
          <ac:chgData name="Kshitij Srivastava" userId="9ca786a045148134" providerId="Windows Live" clId="Web-{7DF9645D-D039-4B2B-BBD6-DC25748CF71E}" dt="2021-06-10T10:54:09.268" v="144" actId="20577"/>
          <ac:spMkLst>
            <pc:docMk/>
            <pc:sldMk cId="2306705495" sldId="584"/>
            <ac:spMk id="2" creationId="{130E542C-F58B-4D36-AB90-708F4F458605}"/>
          </ac:spMkLst>
        </pc:spChg>
        <pc:spChg chg="add mod">
          <ac:chgData name="Kshitij Srivastava" userId="9ca786a045148134" providerId="Windows Live" clId="Web-{7DF9645D-D039-4B2B-BBD6-DC25748CF71E}" dt="2021-06-10T10:52:40.593" v="104" actId="20577"/>
          <ac:spMkLst>
            <pc:docMk/>
            <pc:sldMk cId="2306705495" sldId="584"/>
            <ac:spMk id="3" creationId="{372746D8-416D-4A6A-8AE9-A76A8203BBBF}"/>
          </ac:spMkLst>
        </pc:spChg>
        <pc:spChg chg="add mod">
          <ac:chgData name="Kshitij Srivastava" userId="9ca786a045148134" providerId="Windows Live" clId="Web-{7DF9645D-D039-4B2B-BBD6-DC25748CF71E}" dt="2021-06-10T10:55:22.192" v="165" actId="1076"/>
          <ac:spMkLst>
            <pc:docMk/>
            <pc:sldMk cId="2306705495" sldId="584"/>
            <ac:spMk id="4" creationId="{BB117A2B-FE80-4AC9-8870-C4C356198B48}"/>
          </ac:spMkLst>
        </pc:spChg>
        <pc:spChg chg="add mod">
          <ac:chgData name="Kshitij Srivastava" userId="9ca786a045148134" providerId="Windows Live" clId="Web-{7DF9645D-D039-4B2B-BBD6-DC25748CF71E}" dt="2021-06-10T10:55:14.582" v="164" actId="1076"/>
          <ac:spMkLst>
            <pc:docMk/>
            <pc:sldMk cId="2306705495" sldId="584"/>
            <ac:spMk id="5" creationId="{EFA6F70F-1994-493D-9C26-B51B4B8C7F22}"/>
          </ac:spMkLst>
        </pc:spChg>
        <pc:spChg chg="add mod">
          <ac:chgData name="Kshitij Srivastava" userId="9ca786a045148134" providerId="Windows Live" clId="Web-{7DF9645D-D039-4B2B-BBD6-DC25748CF71E}" dt="2021-06-10T10:52:57.578" v="112" actId="14100"/>
          <ac:spMkLst>
            <pc:docMk/>
            <pc:sldMk cId="2306705495" sldId="584"/>
            <ac:spMk id="6" creationId="{0F07F3E3-0C63-4DF7-9223-7E3D2642F913}"/>
          </ac:spMkLst>
        </pc:spChg>
        <pc:spChg chg="add del">
          <ac:chgData name="Kshitij Srivastava" userId="9ca786a045148134" providerId="Windows Live" clId="Web-{7DF9645D-D039-4B2B-BBD6-DC25748CF71E}" dt="2021-06-10T10:51:42.279" v="42"/>
          <ac:spMkLst>
            <pc:docMk/>
            <pc:sldMk cId="2306705495" sldId="584"/>
            <ac:spMk id="7" creationId="{40FAD463-DD55-474B-869C-F6971133E802}"/>
          </ac:spMkLst>
        </pc:spChg>
        <pc:picChg chg="add mod">
          <ac:chgData name="Kshitij Srivastava" userId="9ca786a045148134" providerId="Windows Live" clId="Web-{7DF9645D-D039-4B2B-BBD6-DC25748CF71E}" dt="2021-06-10T10:54:29.628" v="153" actId="1076"/>
          <ac:picMkLst>
            <pc:docMk/>
            <pc:sldMk cId="2306705495" sldId="584"/>
            <ac:picMk id="8" creationId="{D93580E8-05FD-4EB6-AFA8-60F44868F636}"/>
          </ac:picMkLst>
        </pc:picChg>
        <pc:picChg chg="add mod">
          <ac:chgData name="Kshitij Srivastava" userId="9ca786a045148134" providerId="Windows Live" clId="Web-{7DF9645D-D039-4B2B-BBD6-DC25748CF71E}" dt="2021-06-10T10:54:14.674" v="146" actId="1076"/>
          <ac:picMkLst>
            <pc:docMk/>
            <pc:sldMk cId="2306705495" sldId="584"/>
            <ac:picMk id="9" creationId="{C2F2EDB9-1AD9-4B4A-953A-0F22A6AC56AA}"/>
          </ac:picMkLst>
        </pc:picChg>
        <pc:picChg chg="add mod">
          <ac:chgData name="Kshitij Srivastava" userId="9ca786a045148134" providerId="Windows Live" clId="Web-{7DF9645D-D039-4B2B-BBD6-DC25748CF71E}" dt="2021-06-10T10:54:19.268" v="148" actId="1076"/>
          <ac:picMkLst>
            <pc:docMk/>
            <pc:sldMk cId="2306705495" sldId="584"/>
            <ac:picMk id="10" creationId="{BBFB720C-6F3D-4FD7-8E4C-02C3F3FF316D}"/>
          </ac:picMkLst>
        </pc:picChg>
        <pc:picChg chg="add mod">
          <ac:chgData name="Kshitij Srivastava" userId="9ca786a045148134" providerId="Windows Live" clId="Web-{7DF9645D-D039-4B2B-BBD6-DC25748CF71E}" dt="2021-06-10T10:54:27.799" v="152" actId="1076"/>
          <ac:picMkLst>
            <pc:docMk/>
            <pc:sldMk cId="2306705495" sldId="584"/>
            <ac:picMk id="11" creationId="{84545E2A-0FE5-4EC0-80B6-57646127D2A6}"/>
          </ac:picMkLst>
        </pc:picChg>
      </pc:sldChg>
      <pc:sldChg chg="addSp delSp modSp add del replId">
        <pc:chgData name="Kshitij Srivastava" userId="9ca786a045148134" providerId="Windows Live" clId="Web-{7DF9645D-D039-4B2B-BBD6-DC25748CF71E}" dt="2021-06-10T10:57:31.852" v="177"/>
        <pc:sldMkLst>
          <pc:docMk/>
          <pc:sldMk cId="1708050853" sldId="586"/>
        </pc:sldMkLst>
        <pc:spChg chg="add del mod">
          <ac:chgData name="Kshitij Srivastava" userId="9ca786a045148134" providerId="Windows Live" clId="Web-{7DF9645D-D039-4B2B-BBD6-DC25748CF71E}" dt="2021-06-10T10:57:24.648" v="175"/>
          <ac:spMkLst>
            <pc:docMk/>
            <pc:sldMk cId="1708050853" sldId="586"/>
            <ac:spMk id="56" creationId="{C10DCA03-0581-41EA-9B2C-B9E66BB90B49}"/>
          </ac:spMkLst>
        </pc:spChg>
        <pc:cxnChg chg="add del mod">
          <ac:chgData name="Kshitij Srivastava" userId="9ca786a045148134" providerId="Windows Live" clId="Web-{7DF9645D-D039-4B2B-BBD6-DC25748CF71E}" dt="2021-06-10T10:57:24.648" v="176"/>
          <ac:cxnSpMkLst>
            <pc:docMk/>
            <pc:sldMk cId="1708050853" sldId="586"/>
            <ac:cxnSpMk id="55" creationId="{723B1074-8D4B-466F-B968-4898DE0C62E8}"/>
          </ac:cxnSpMkLst>
        </pc:cxnChg>
      </pc:sldChg>
      <pc:sldChg chg="addSp delSp modSp add replId addAnim modAnim">
        <pc:chgData name="Kshitij Srivastava" userId="9ca786a045148134" providerId="Windows Live" clId="Web-{7DF9645D-D039-4B2B-BBD6-DC25748CF71E}" dt="2021-06-10T11:10:18.218" v="217"/>
        <pc:sldMkLst>
          <pc:docMk/>
          <pc:sldMk cId="2997775542" sldId="586"/>
        </pc:sldMkLst>
        <pc:spChg chg="add mod">
          <ac:chgData name="Kshitij Srivastava" userId="9ca786a045148134" providerId="Windows Live" clId="Web-{7DF9645D-D039-4B2B-BBD6-DC25748CF71E}" dt="2021-06-10T10:58:24.338" v="185"/>
          <ac:spMkLst>
            <pc:docMk/>
            <pc:sldMk cId="2997775542" sldId="586"/>
            <ac:spMk id="3" creationId="{B875058B-78B7-4157-97AC-1849774910C6}"/>
          </ac:spMkLst>
        </pc:spChg>
        <pc:spChg chg="mod">
          <ac:chgData name="Kshitij Srivastava" userId="9ca786a045148134" providerId="Windows Live" clId="Web-{7DF9645D-D039-4B2B-BBD6-DC25748CF71E}" dt="2021-06-10T10:57:51.321" v="180" actId="1076"/>
          <ac:spMkLst>
            <pc:docMk/>
            <pc:sldMk cId="2997775542" sldId="586"/>
            <ac:spMk id="25" creationId="{550F78EE-AB77-43F9-AB4D-FA4F3271F4FD}"/>
          </ac:spMkLst>
        </pc:spChg>
        <pc:spChg chg="add">
          <ac:chgData name="Kshitij Srivastava" userId="9ca786a045148134" providerId="Windows Live" clId="Web-{7DF9645D-D039-4B2B-BBD6-DC25748CF71E}" dt="2021-06-10T11:10:18.218" v="217"/>
          <ac:spMkLst>
            <pc:docMk/>
            <pc:sldMk cId="2997775542" sldId="586"/>
            <ac:spMk id="26" creationId="{1FF11F49-76E2-4856-9966-480B9DD8A9BA}"/>
          </ac:spMkLst>
        </pc:spChg>
        <pc:picChg chg="add mod">
          <ac:chgData name="Kshitij Srivastava" userId="9ca786a045148134" providerId="Windows Live" clId="Web-{7DF9645D-D039-4B2B-BBD6-DC25748CF71E}" dt="2021-06-10T10:59:42.996" v="190" actId="1076"/>
          <ac:picMkLst>
            <pc:docMk/>
            <pc:sldMk cId="2997775542" sldId="586"/>
            <ac:picMk id="5" creationId="{761DBB74-3A89-4640-9D78-8FD1AC42F124}"/>
          </ac:picMkLst>
        </pc:picChg>
        <pc:picChg chg="add del mod ord">
          <ac:chgData name="Kshitij Srivastava" userId="9ca786a045148134" providerId="Windows Live" clId="Web-{7DF9645D-D039-4B2B-BBD6-DC25748CF71E}" dt="2021-06-10T11:00:03.450" v="195"/>
          <ac:picMkLst>
            <pc:docMk/>
            <pc:sldMk cId="2997775542" sldId="586"/>
            <ac:picMk id="7" creationId="{4E7F1A47-B3C1-4D0E-BAC3-17B83013682B}"/>
          </ac:picMkLst>
        </pc:picChg>
        <pc:picChg chg="add mod">
          <ac:chgData name="Kshitij Srivastava" userId="9ca786a045148134" providerId="Windows Live" clId="Web-{7DF9645D-D039-4B2B-BBD6-DC25748CF71E}" dt="2021-06-10T11:00:07.919" v="198" actId="1076"/>
          <ac:picMkLst>
            <pc:docMk/>
            <pc:sldMk cId="2997775542" sldId="586"/>
            <ac:picMk id="60" creationId="{4D580BFE-8CEF-4C3D-9E7D-6FFB8E365014}"/>
          </ac:picMkLst>
        </pc:picChg>
        <pc:cxnChg chg="add">
          <ac:chgData name="Kshitij Srivastava" userId="9ca786a045148134" providerId="Windows Live" clId="Web-{7DF9645D-D039-4B2B-BBD6-DC25748CF71E}" dt="2021-06-10T11:10:18.202" v="216"/>
          <ac:cxnSpMkLst>
            <pc:docMk/>
            <pc:sldMk cId="2997775542" sldId="586"/>
            <ac:cxnSpMk id="9" creationId="{1060E36A-B9C6-433F-9DEA-2B09284934FA}"/>
          </ac:cxnSpMkLst>
        </pc:cxnChg>
        <pc:cxnChg chg="mod">
          <ac:chgData name="Kshitij Srivastava" userId="9ca786a045148134" providerId="Windows Live" clId="Web-{7DF9645D-D039-4B2B-BBD6-DC25748CF71E}" dt="2021-06-10T10:57:51.321" v="179" actId="1076"/>
          <ac:cxnSpMkLst>
            <pc:docMk/>
            <pc:sldMk cId="2997775542" sldId="586"/>
            <ac:cxnSpMk id="24" creationId="{F4D3A1F9-2FC3-4FC9-A124-98AD1645B007}"/>
          </ac:cxnSpMkLst>
        </pc:cxnChg>
      </pc:sldChg>
      <pc:sldChg chg="addSp modSp add replId delAnim">
        <pc:chgData name="Kshitij Srivastava" userId="9ca786a045148134" providerId="Windows Live" clId="Web-{7DF9645D-D039-4B2B-BBD6-DC25748CF71E}" dt="2021-06-10T11:10:20.593" v="219"/>
        <pc:sldMkLst>
          <pc:docMk/>
          <pc:sldMk cId="45344575" sldId="587"/>
        </pc:sldMkLst>
        <pc:spChg chg="mod">
          <ac:chgData name="Kshitij Srivastava" userId="9ca786a045148134" providerId="Windows Live" clId="Web-{7DF9645D-D039-4B2B-BBD6-DC25748CF71E}" dt="2021-06-10T11:08:19.089" v="205"/>
          <ac:spMkLst>
            <pc:docMk/>
            <pc:sldMk cId="45344575" sldId="587"/>
            <ac:spMk id="25" creationId="{550F78EE-AB77-43F9-AB4D-FA4F3271F4FD}"/>
          </ac:spMkLst>
        </pc:spChg>
        <pc:spChg chg="add">
          <ac:chgData name="Kshitij Srivastava" userId="9ca786a045148134" providerId="Windows Live" clId="Web-{7DF9645D-D039-4B2B-BBD6-DC25748CF71E}" dt="2021-06-10T11:10:20.593" v="219"/>
          <ac:spMkLst>
            <pc:docMk/>
            <pc:sldMk cId="45344575" sldId="587"/>
            <ac:spMk id="26" creationId="{30330F6A-3D18-493B-979C-893AFCFE6FA8}"/>
          </ac:spMkLst>
        </pc:spChg>
        <pc:picChg chg="add mod">
          <ac:chgData name="Kshitij Srivastava" userId="9ca786a045148134" providerId="Windows Live" clId="Web-{7DF9645D-D039-4B2B-BBD6-DC25748CF71E}" dt="2021-06-10T11:09:04.044" v="211" actId="1076"/>
          <ac:picMkLst>
            <pc:docMk/>
            <pc:sldMk cId="45344575" sldId="587"/>
            <ac:picMk id="7" creationId="{925D63F0-2955-4C80-B672-2F5F455CC6FE}"/>
          </ac:picMkLst>
        </pc:picChg>
        <pc:picChg chg="add mod">
          <ac:chgData name="Kshitij Srivastava" userId="9ca786a045148134" providerId="Windows Live" clId="Web-{7DF9645D-D039-4B2B-BBD6-DC25748CF71E}" dt="2021-06-10T11:09:08.372" v="213" actId="1076"/>
          <ac:picMkLst>
            <pc:docMk/>
            <pc:sldMk cId="45344575" sldId="587"/>
            <ac:picMk id="59" creationId="{40BCEB4B-1D51-4958-A463-D9D3C00D821D}"/>
          </ac:picMkLst>
        </pc:picChg>
        <pc:cxnChg chg="add">
          <ac:chgData name="Kshitij Srivastava" userId="9ca786a045148134" providerId="Windows Live" clId="Web-{7DF9645D-D039-4B2B-BBD6-DC25748CF71E}" dt="2021-06-10T11:10:20.577" v="218"/>
          <ac:cxnSpMkLst>
            <pc:docMk/>
            <pc:sldMk cId="45344575" sldId="587"/>
            <ac:cxnSpMk id="9" creationId="{CC12EA62-3189-4204-A859-5FDB6700E1BB}"/>
          </ac:cxnSpMkLst>
        </pc:cxnChg>
      </pc:sldChg>
      <pc:sldChg chg="add ord replId">
        <pc:chgData name="Kshitij Srivastava" userId="9ca786a045148134" providerId="Windows Live" clId="Web-{7DF9645D-D039-4B2B-BBD6-DC25748CF71E}" dt="2021-06-10T11:09:34.716" v="215"/>
        <pc:sldMkLst>
          <pc:docMk/>
          <pc:sldMk cId="2422323642" sldId="588"/>
        </pc:sldMkLst>
      </pc:sldChg>
      <pc:sldChg chg="add ord replId delAnim">
        <pc:chgData name="Kshitij Srivastava" userId="9ca786a045148134" providerId="Windows Live" clId="Web-{7DF9645D-D039-4B2B-BBD6-DC25748CF71E}" dt="2021-06-10T11:49:59.737" v="363"/>
        <pc:sldMkLst>
          <pc:docMk/>
          <pc:sldMk cId="1872643373" sldId="589"/>
        </pc:sldMkLst>
      </pc:sldChg>
      <pc:sldChg chg="addSp modSp add replId">
        <pc:chgData name="Kshitij Srivastava" userId="9ca786a045148134" providerId="Windows Live" clId="Web-{7DF9645D-D039-4B2B-BBD6-DC25748CF71E}" dt="2021-06-10T11:14:44.210" v="268" actId="1076"/>
        <pc:sldMkLst>
          <pc:docMk/>
          <pc:sldMk cId="1484578574" sldId="590"/>
        </pc:sldMkLst>
        <pc:spChg chg="add mod">
          <ac:chgData name="Kshitij Srivastava" userId="9ca786a045148134" providerId="Windows Live" clId="Web-{7DF9645D-D039-4B2B-BBD6-DC25748CF71E}" dt="2021-06-10T11:12:29.159" v="240" actId="1076"/>
          <ac:spMkLst>
            <pc:docMk/>
            <pc:sldMk cId="1484578574" sldId="590"/>
            <ac:spMk id="62" creationId="{4D39AC24-D1A8-4867-9F32-C78F29D343B8}"/>
          </ac:spMkLst>
        </pc:spChg>
        <pc:spChg chg="add mod">
          <ac:chgData name="Kshitij Srivastava" userId="9ca786a045148134" providerId="Windows Live" clId="Web-{7DF9645D-D039-4B2B-BBD6-DC25748CF71E}" dt="2021-06-10T11:12:04.392" v="230" actId="1076"/>
          <ac:spMkLst>
            <pc:docMk/>
            <pc:sldMk cId="1484578574" sldId="590"/>
            <ac:spMk id="64" creationId="{75CB7917-ED67-4723-8071-018E4C8ACD8F}"/>
          </ac:spMkLst>
        </pc:spChg>
        <pc:spChg chg="add mod">
          <ac:chgData name="Kshitij Srivastava" userId="9ca786a045148134" providerId="Windows Live" clId="Web-{7DF9645D-D039-4B2B-BBD6-DC25748CF71E}" dt="2021-06-10T11:12:12.565" v="234" actId="1076"/>
          <ac:spMkLst>
            <pc:docMk/>
            <pc:sldMk cId="1484578574" sldId="590"/>
            <ac:spMk id="66" creationId="{72CED9C1-9BD8-4016-9200-F4098FFA3E2E}"/>
          </ac:spMkLst>
        </pc:spChg>
        <pc:spChg chg="add mod">
          <ac:chgData name="Kshitij Srivastava" userId="9ca786a045148134" providerId="Windows Live" clId="Web-{7DF9645D-D039-4B2B-BBD6-DC25748CF71E}" dt="2021-06-10T11:12:22.002" v="238" actId="1076"/>
          <ac:spMkLst>
            <pc:docMk/>
            <pc:sldMk cId="1484578574" sldId="590"/>
            <ac:spMk id="68" creationId="{A4B4D6C1-62C1-48D9-93A4-346440FAAC49}"/>
          </ac:spMkLst>
        </pc:spChg>
        <pc:spChg chg="add mod">
          <ac:chgData name="Kshitij Srivastava" userId="9ca786a045148134" providerId="Windows Live" clId="Web-{7DF9645D-D039-4B2B-BBD6-DC25748CF71E}" dt="2021-06-10T11:12:39.362" v="242" actId="1076"/>
          <ac:spMkLst>
            <pc:docMk/>
            <pc:sldMk cId="1484578574" sldId="590"/>
            <ac:spMk id="69" creationId="{448F1FC6-3B0F-47E0-89C1-A36F04406221}"/>
          </ac:spMkLst>
        </pc:spChg>
        <pc:spChg chg="add mod">
          <ac:chgData name="Kshitij Srivastava" userId="9ca786a045148134" providerId="Windows Live" clId="Web-{7DF9645D-D039-4B2B-BBD6-DC25748CF71E}" dt="2021-06-10T11:12:45.566" v="245" actId="1076"/>
          <ac:spMkLst>
            <pc:docMk/>
            <pc:sldMk cId="1484578574" sldId="590"/>
            <ac:spMk id="70" creationId="{3A284361-769E-4A56-9088-0934E88639EA}"/>
          </ac:spMkLst>
        </pc:spChg>
        <pc:spChg chg="add mod">
          <ac:chgData name="Kshitij Srivastava" userId="9ca786a045148134" providerId="Windows Live" clId="Web-{7DF9645D-D039-4B2B-BBD6-DC25748CF71E}" dt="2021-06-10T11:12:49.941" v="247" actId="1076"/>
          <ac:spMkLst>
            <pc:docMk/>
            <pc:sldMk cId="1484578574" sldId="590"/>
            <ac:spMk id="71" creationId="{BEAF36C5-3F9F-4718-84EF-33CBDA52D731}"/>
          </ac:spMkLst>
        </pc:spChg>
        <pc:spChg chg="add mod">
          <ac:chgData name="Kshitij Srivastava" userId="9ca786a045148134" providerId="Windows Live" clId="Web-{7DF9645D-D039-4B2B-BBD6-DC25748CF71E}" dt="2021-06-10T11:12:54.472" v="249" actId="1076"/>
          <ac:spMkLst>
            <pc:docMk/>
            <pc:sldMk cId="1484578574" sldId="590"/>
            <ac:spMk id="72" creationId="{5DED0072-8910-41DB-934C-D73A25001AB2}"/>
          </ac:spMkLst>
        </pc:spChg>
        <pc:cxnChg chg="add mod">
          <ac:chgData name="Kshitij Srivastava" userId="9ca786a045148134" providerId="Windows Live" clId="Web-{7DF9645D-D039-4B2B-BBD6-DC25748CF71E}" dt="2021-06-10T11:13:38.114" v="256"/>
          <ac:cxnSpMkLst>
            <pc:docMk/>
            <pc:sldMk cId="1484578574" sldId="590"/>
            <ac:cxnSpMk id="7" creationId="{3D44CEC8-7390-41B3-B231-4C4509F944C1}"/>
          </ac:cxnSpMkLst>
        </pc:cxnChg>
        <pc:cxnChg chg="add mod">
          <ac:chgData name="Kshitij Srivastava" userId="9ca786a045148134" providerId="Windows Live" clId="Web-{7DF9645D-D039-4B2B-BBD6-DC25748CF71E}" dt="2021-06-10T11:12:29.143" v="239" actId="1076"/>
          <ac:cxnSpMkLst>
            <pc:docMk/>
            <pc:sldMk cId="1484578574" sldId="590"/>
            <ac:cxnSpMk id="61" creationId="{865000FB-A278-4884-8E9F-0665607C0FFA}"/>
          </ac:cxnSpMkLst>
        </pc:cxnChg>
        <pc:cxnChg chg="add mod">
          <ac:chgData name="Kshitij Srivastava" userId="9ca786a045148134" providerId="Windows Live" clId="Web-{7DF9645D-D039-4B2B-BBD6-DC25748CF71E}" dt="2021-06-10T11:12:04.377" v="229" actId="1076"/>
          <ac:cxnSpMkLst>
            <pc:docMk/>
            <pc:sldMk cId="1484578574" sldId="590"/>
            <ac:cxnSpMk id="63" creationId="{40E0DE86-96B5-4DFF-A42A-2A80C108A9B0}"/>
          </ac:cxnSpMkLst>
        </pc:cxnChg>
        <pc:cxnChg chg="add mod">
          <ac:chgData name="Kshitij Srivastava" userId="9ca786a045148134" providerId="Windows Live" clId="Web-{7DF9645D-D039-4B2B-BBD6-DC25748CF71E}" dt="2021-06-10T11:12:12.549" v="233" actId="1076"/>
          <ac:cxnSpMkLst>
            <pc:docMk/>
            <pc:sldMk cId="1484578574" sldId="590"/>
            <ac:cxnSpMk id="65" creationId="{21E44A76-8132-4F24-AB95-7239FD4973B9}"/>
          </ac:cxnSpMkLst>
        </pc:cxnChg>
        <pc:cxnChg chg="add mod">
          <ac:chgData name="Kshitij Srivastava" userId="9ca786a045148134" providerId="Windows Live" clId="Web-{7DF9645D-D039-4B2B-BBD6-DC25748CF71E}" dt="2021-06-10T11:12:21.987" v="237" actId="1076"/>
          <ac:cxnSpMkLst>
            <pc:docMk/>
            <pc:sldMk cId="1484578574" sldId="590"/>
            <ac:cxnSpMk id="67" creationId="{FF42E77C-34A8-4A47-A280-92C78BAA1365}"/>
          </ac:cxnSpMkLst>
        </pc:cxnChg>
        <pc:cxnChg chg="add mod">
          <ac:chgData name="Kshitij Srivastava" userId="9ca786a045148134" providerId="Windows Live" clId="Web-{7DF9645D-D039-4B2B-BBD6-DC25748CF71E}" dt="2021-06-10T11:13:51.333" v="258" actId="1076"/>
          <ac:cxnSpMkLst>
            <pc:docMk/>
            <pc:sldMk cId="1484578574" sldId="590"/>
            <ac:cxnSpMk id="73" creationId="{917EC702-B64C-4A13-B6E8-E294815A6263}"/>
          </ac:cxnSpMkLst>
        </pc:cxnChg>
        <pc:cxnChg chg="add mod">
          <ac:chgData name="Kshitij Srivastava" userId="9ca786a045148134" providerId="Windows Live" clId="Web-{7DF9645D-D039-4B2B-BBD6-DC25748CF71E}" dt="2021-06-10T11:14:11.177" v="262" actId="1076"/>
          <ac:cxnSpMkLst>
            <pc:docMk/>
            <pc:sldMk cId="1484578574" sldId="590"/>
            <ac:cxnSpMk id="74" creationId="{C420D992-2B02-423B-8ACF-40902609F2D7}"/>
          </ac:cxnSpMkLst>
        </pc:cxnChg>
        <pc:cxnChg chg="add mod">
          <ac:chgData name="Kshitij Srivastava" userId="9ca786a045148134" providerId="Windows Live" clId="Web-{7DF9645D-D039-4B2B-BBD6-DC25748CF71E}" dt="2021-06-10T11:14:44.210" v="268" actId="1076"/>
          <ac:cxnSpMkLst>
            <pc:docMk/>
            <pc:sldMk cId="1484578574" sldId="590"/>
            <ac:cxnSpMk id="75" creationId="{5D72C705-6C3B-43A6-96A1-2D6BD196A32C}"/>
          </ac:cxnSpMkLst>
        </pc:cxnChg>
      </pc:sldChg>
      <pc:sldChg chg="add del replId">
        <pc:chgData name="Kshitij Srivastava" userId="9ca786a045148134" providerId="Windows Live" clId="Web-{7DF9645D-D039-4B2B-BBD6-DC25748CF71E}" dt="2021-06-10T11:14:21.225" v="264"/>
        <pc:sldMkLst>
          <pc:docMk/>
          <pc:sldMk cId="818363545" sldId="591"/>
        </pc:sldMkLst>
      </pc:sldChg>
      <pc:sldChg chg="add replId">
        <pc:chgData name="Kshitij Srivastava" userId="9ca786a045148134" providerId="Windows Live" clId="Web-{7DF9645D-D039-4B2B-BBD6-DC25748CF71E}" dt="2021-06-10T11:14:53.257" v="269"/>
        <pc:sldMkLst>
          <pc:docMk/>
          <pc:sldMk cId="1641629706" sldId="591"/>
        </pc:sldMkLst>
      </pc:sldChg>
      <pc:sldChg chg="addSp delSp modSp new mod ord modClrScheme chgLayout">
        <pc:chgData name="Kshitij Srivastava" userId="9ca786a045148134" providerId="Windows Live" clId="Web-{7DF9645D-D039-4B2B-BBD6-DC25748CF71E}" dt="2021-06-10T11:35:23.735" v="292"/>
        <pc:sldMkLst>
          <pc:docMk/>
          <pc:sldMk cId="2195067442" sldId="592"/>
        </pc:sldMkLst>
        <pc:spChg chg="del mod ord">
          <ac:chgData name="Kshitij Srivastava" userId="9ca786a045148134" providerId="Windows Live" clId="Web-{7DF9645D-D039-4B2B-BBD6-DC25748CF71E}" dt="2021-06-10T11:34:27.671" v="285"/>
          <ac:spMkLst>
            <pc:docMk/>
            <pc:sldMk cId="2195067442" sldId="592"/>
            <ac:spMk id="2" creationId="{4770B600-9ABB-4280-AE4D-728A0BDAA35C}"/>
          </ac:spMkLst>
        </pc:spChg>
        <pc:spChg chg="del mod">
          <ac:chgData name="Kshitij Srivastava" userId="9ca786a045148134" providerId="Windows Live" clId="Web-{7DF9645D-D039-4B2B-BBD6-DC25748CF71E}" dt="2021-06-10T11:33:55.686" v="277"/>
          <ac:spMkLst>
            <pc:docMk/>
            <pc:sldMk cId="2195067442" sldId="592"/>
            <ac:spMk id="3" creationId="{DA6410F1-518D-4B9C-92D4-3FDF9907607E}"/>
          </ac:spMkLst>
        </pc:spChg>
        <pc:picChg chg="add mod ord">
          <ac:chgData name="Kshitij Srivastava" userId="9ca786a045148134" providerId="Windows Live" clId="Web-{7DF9645D-D039-4B2B-BBD6-DC25748CF71E}" dt="2021-06-10T11:34:56.016" v="290" actId="14100"/>
          <ac:picMkLst>
            <pc:docMk/>
            <pc:sldMk cId="2195067442" sldId="592"/>
            <ac:picMk id="4" creationId="{6CB55874-32CE-44B3-B4F7-6B77000FE9FC}"/>
          </ac:picMkLst>
        </pc:picChg>
      </pc:sldChg>
      <pc:sldChg chg="delSp modSp add replId">
        <pc:chgData name="Kshitij Srivastava" userId="9ca786a045148134" providerId="Windows Live" clId="Web-{7DF9645D-D039-4B2B-BBD6-DC25748CF71E}" dt="2021-06-10T11:36:24.689" v="308" actId="1076"/>
        <pc:sldMkLst>
          <pc:docMk/>
          <pc:sldMk cId="1336948392" sldId="593"/>
        </pc:sldMkLst>
        <pc:spChg chg="mod">
          <ac:chgData name="Kshitij Srivastava" userId="9ca786a045148134" providerId="Windows Live" clId="Web-{7DF9645D-D039-4B2B-BBD6-DC25748CF71E}" dt="2021-06-10T11:35:40.517" v="295" actId="1076"/>
          <ac:spMkLst>
            <pc:docMk/>
            <pc:sldMk cId="1336948392" sldId="593"/>
            <ac:spMk id="62" creationId="{4D39AC24-D1A8-4867-9F32-C78F29D343B8}"/>
          </ac:spMkLst>
        </pc:spChg>
        <pc:spChg chg="mod">
          <ac:chgData name="Kshitij Srivastava" userId="9ca786a045148134" providerId="Windows Live" clId="Web-{7DF9645D-D039-4B2B-BBD6-DC25748CF71E}" dt="2021-06-10T11:35:57.720" v="299" actId="1076"/>
          <ac:spMkLst>
            <pc:docMk/>
            <pc:sldMk cId="1336948392" sldId="593"/>
            <ac:spMk id="64" creationId="{75CB7917-ED67-4723-8071-018E4C8ACD8F}"/>
          </ac:spMkLst>
        </pc:spChg>
        <pc:spChg chg="mod">
          <ac:chgData name="Kshitij Srivastava" userId="9ca786a045148134" providerId="Windows Live" clId="Web-{7DF9645D-D039-4B2B-BBD6-DC25748CF71E}" dt="2021-06-10T11:36:08.033" v="303" actId="1076"/>
          <ac:spMkLst>
            <pc:docMk/>
            <pc:sldMk cId="1336948392" sldId="593"/>
            <ac:spMk id="66" creationId="{72CED9C1-9BD8-4016-9200-F4098FFA3E2E}"/>
          </ac:spMkLst>
        </pc:spChg>
        <pc:spChg chg="mod">
          <ac:chgData name="Kshitij Srivastava" userId="9ca786a045148134" providerId="Windows Live" clId="Web-{7DF9645D-D039-4B2B-BBD6-DC25748CF71E}" dt="2021-06-10T11:36:24.689" v="307" actId="1076"/>
          <ac:spMkLst>
            <pc:docMk/>
            <pc:sldMk cId="1336948392" sldId="593"/>
            <ac:spMk id="68" creationId="{A4B4D6C1-62C1-48D9-93A4-346440FAAC49}"/>
          </ac:spMkLst>
        </pc:spChg>
        <pc:spChg chg="mod">
          <ac:chgData name="Kshitij Srivastava" userId="9ca786a045148134" providerId="Windows Live" clId="Web-{7DF9645D-D039-4B2B-BBD6-DC25748CF71E}" dt="2021-06-10T11:36:08.048" v="304" actId="1076"/>
          <ac:spMkLst>
            <pc:docMk/>
            <pc:sldMk cId="1336948392" sldId="593"/>
            <ac:spMk id="69" creationId="{448F1FC6-3B0F-47E0-89C1-A36F04406221}"/>
          </ac:spMkLst>
        </pc:spChg>
        <pc:spChg chg="mod">
          <ac:chgData name="Kshitij Srivastava" userId="9ca786a045148134" providerId="Windows Live" clId="Web-{7DF9645D-D039-4B2B-BBD6-DC25748CF71E}" dt="2021-06-10T11:35:57.720" v="300" actId="1076"/>
          <ac:spMkLst>
            <pc:docMk/>
            <pc:sldMk cId="1336948392" sldId="593"/>
            <ac:spMk id="70" creationId="{3A284361-769E-4A56-9088-0934E88639EA}"/>
          </ac:spMkLst>
        </pc:spChg>
        <pc:spChg chg="mod">
          <ac:chgData name="Kshitij Srivastava" userId="9ca786a045148134" providerId="Windows Live" clId="Web-{7DF9645D-D039-4B2B-BBD6-DC25748CF71E}" dt="2021-06-10T11:36:24.689" v="308" actId="1076"/>
          <ac:spMkLst>
            <pc:docMk/>
            <pc:sldMk cId="1336948392" sldId="593"/>
            <ac:spMk id="71" creationId="{BEAF36C5-3F9F-4718-84EF-33CBDA52D731}"/>
          </ac:spMkLst>
        </pc:spChg>
        <pc:spChg chg="mod">
          <ac:chgData name="Kshitij Srivastava" userId="9ca786a045148134" providerId="Windows Live" clId="Web-{7DF9645D-D039-4B2B-BBD6-DC25748CF71E}" dt="2021-06-10T11:35:40.532" v="296" actId="1076"/>
          <ac:spMkLst>
            <pc:docMk/>
            <pc:sldMk cId="1336948392" sldId="593"/>
            <ac:spMk id="72" creationId="{5DED0072-8910-41DB-934C-D73A25001AB2}"/>
          </ac:spMkLst>
        </pc:spChg>
        <pc:cxnChg chg="del">
          <ac:chgData name="Kshitij Srivastava" userId="9ca786a045148134" providerId="Windows Live" clId="Web-{7DF9645D-D039-4B2B-BBD6-DC25748CF71E}" dt="2021-06-10T11:35:24.485" v="293"/>
          <ac:cxnSpMkLst>
            <pc:docMk/>
            <pc:sldMk cId="1336948392" sldId="593"/>
            <ac:cxnSpMk id="7" creationId="{3D44CEC8-7390-41B3-B231-4C4509F944C1}"/>
          </ac:cxnSpMkLst>
        </pc:cxnChg>
        <pc:cxnChg chg="mod">
          <ac:chgData name="Kshitij Srivastava" userId="9ca786a045148134" providerId="Windows Live" clId="Web-{7DF9645D-D039-4B2B-BBD6-DC25748CF71E}" dt="2021-06-10T11:35:40.517" v="294" actId="1076"/>
          <ac:cxnSpMkLst>
            <pc:docMk/>
            <pc:sldMk cId="1336948392" sldId="593"/>
            <ac:cxnSpMk id="61" creationId="{865000FB-A278-4884-8E9F-0665607C0FFA}"/>
          </ac:cxnSpMkLst>
        </pc:cxnChg>
        <pc:cxnChg chg="mod">
          <ac:chgData name="Kshitij Srivastava" userId="9ca786a045148134" providerId="Windows Live" clId="Web-{7DF9645D-D039-4B2B-BBD6-DC25748CF71E}" dt="2021-06-10T11:35:57.704" v="298" actId="1076"/>
          <ac:cxnSpMkLst>
            <pc:docMk/>
            <pc:sldMk cId="1336948392" sldId="593"/>
            <ac:cxnSpMk id="63" creationId="{40E0DE86-96B5-4DFF-A42A-2A80C108A9B0}"/>
          </ac:cxnSpMkLst>
        </pc:cxnChg>
        <pc:cxnChg chg="mod">
          <ac:chgData name="Kshitij Srivastava" userId="9ca786a045148134" providerId="Windows Live" clId="Web-{7DF9645D-D039-4B2B-BBD6-DC25748CF71E}" dt="2021-06-10T11:36:08.017" v="302" actId="1076"/>
          <ac:cxnSpMkLst>
            <pc:docMk/>
            <pc:sldMk cId="1336948392" sldId="593"/>
            <ac:cxnSpMk id="65" creationId="{21E44A76-8132-4F24-AB95-7239FD4973B9}"/>
          </ac:cxnSpMkLst>
        </pc:cxnChg>
        <pc:cxnChg chg="mod">
          <ac:chgData name="Kshitij Srivastava" userId="9ca786a045148134" providerId="Windows Live" clId="Web-{7DF9645D-D039-4B2B-BBD6-DC25748CF71E}" dt="2021-06-10T11:36:24.674" v="306" actId="1076"/>
          <ac:cxnSpMkLst>
            <pc:docMk/>
            <pc:sldMk cId="1336948392" sldId="593"/>
            <ac:cxnSpMk id="67" creationId="{FF42E77C-34A8-4A47-A280-92C78BAA1365}"/>
          </ac:cxnSpMkLst>
        </pc:cxnChg>
        <pc:cxnChg chg="del">
          <ac:chgData name="Kshitij Srivastava" userId="9ca786a045148134" providerId="Windows Live" clId="Web-{7DF9645D-D039-4B2B-BBD6-DC25748CF71E}" dt="2021-06-10T11:35:50.954" v="297"/>
          <ac:cxnSpMkLst>
            <pc:docMk/>
            <pc:sldMk cId="1336948392" sldId="593"/>
            <ac:cxnSpMk id="73" creationId="{917EC702-B64C-4A13-B6E8-E294815A6263}"/>
          </ac:cxnSpMkLst>
        </pc:cxnChg>
        <pc:cxnChg chg="del">
          <ac:chgData name="Kshitij Srivastava" userId="9ca786a045148134" providerId="Windows Live" clId="Web-{7DF9645D-D039-4B2B-BBD6-DC25748CF71E}" dt="2021-06-10T11:36:01.392" v="301"/>
          <ac:cxnSpMkLst>
            <pc:docMk/>
            <pc:sldMk cId="1336948392" sldId="593"/>
            <ac:cxnSpMk id="74" creationId="{C420D992-2B02-423B-8ACF-40902609F2D7}"/>
          </ac:cxnSpMkLst>
        </pc:cxnChg>
        <pc:cxnChg chg="del">
          <ac:chgData name="Kshitij Srivastava" userId="9ca786a045148134" providerId="Windows Live" clId="Web-{7DF9645D-D039-4B2B-BBD6-DC25748CF71E}" dt="2021-06-10T11:36:13.314" v="305"/>
          <ac:cxnSpMkLst>
            <pc:docMk/>
            <pc:sldMk cId="1336948392" sldId="593"/>
            <ac:cxnSpMk id="75" creationId="{5D72C705-6C3B-43A6-96A1-2D6BD196A32C}"/>
          </ac:cxnSpMkLst>
        </pc:cxnChg>
      </pc:sldChg>
      <pc:sldChg chg="addSp delSp modSp new">
        <pc:chgData name="Kshitij Srivastava" userId="9ca786a045148134" providerId="Windows Live" clId="Web-{7DF9645D-D039-4B2B-BBD6-DC25748CF71E}" dt="2021-06-10T11:37:51.519" v="344" actId="1076"/>
        <pc:sldMkLst>
          <pc:docMk/>
          <pc:sldMk cId="528516718" sldId="594"/>
        </pc:sldMkLst>
        <pc:spChg chg="del">
          <ac:chgData name="Kshitij Srivastava" userId="9ca786a045148134" providerId="Windows Live" clId="Web-{7DF9645D-D039-4B2B-BBD6-DC25748CF71E}" dt="2021-06-10T11:37:02.018" v="312"/>
          <ac:spMkLst>
            <pc:docMk/>
            <pc:sldMk cId="528516718" sldId="594"/>
            <ac:spMk id="2" creationId="{92BE615A-0ECD-4EDC-B5AC-B323F3DE6A50}"/>
          </ac:spMkLst>
        </pc:spChg>
        <pc:spChg chg="mod">
          <ac:chgData name="Kshitij Srivastava" userId="9ca786a045148134" providerId="Windows Live" clId="Web-{7DF9645D-D039-4B2B-BBD6-DC25748CF71E}" dt="2021-06-10T11:37:51.519" v="344" actId="1076"/>
          <ac:spMkLst>
            <pc:docMk/>
            <pc:sldMk cId="528516718" sldId="594"/>
            <ac:spMk id="3" creationId="{6822B15B-0285-4906-97A8-9E670F3C6798}"/>
          </ac:spMkLst>
        </pc:spChg>
        <pc:spChg chg="add mod">
          <ac:chgData name="Kshitij Srivastava" userId="9ca786a045148134" providerId="Windows Live" clId="Web-{7DF9645D-D039-4B2B-BBD6-DC25748CF71E}" dt="2021-06-10T11:37:06.159" v="313" actId="1076"/>
          <ac:spMkLst>
            <pc:docMk/>
            <pc:sldMk cId="528516718" sldId="594"/>
            <ac:spMk id="5" creationId="{2D18A7A2-0FF9-44B5-9F3C-9C90601ED001}"/>
          </ac:spMkLst>
        </pc:spChg>
      </pc:sldChg>
      <pc:sldChg chg="addSp delSp modSp new">
        <pc:chgData name="Kshitij Srivastava" userId="9ca786a045148134" providerId="Windows Live" clId="Web-{7DF9645D-D039-4B2B-BBD6-DC25748CF71E}" dt="2021-06-10T11:40:19.475" v="350" actId="1076"/>
        <pc:sldMkLst>
          <pc:docMk/>
          <pc:sldMk cId="756992897" sldId="595"/>
        </pc:sldMkLst>
        <pc:spChg chg="mod">
          <ac:chgData name="Kshitij Srivastava" userId="9ca786a045148134" providerId="Windows Live" clId="Web-{7DF9645D-D039-4B2B-BBD6-DC25748CF71E}" dt="2021-06-10T11:38:38.895" v="346" actId="20577"/>
          <ac:spMkLst>
            <pc:docMk/>
            <pc:sldMk cId="756992897" sldId="595"/>
            <ac:spMk id="2" creationId="{0C55BBD9-DC73-49D6-BEDD-7142D78A6194}"/>
          </ac:spMkLst>
        </pc:spChg>
        <pc:spChg chg="del mod">
          <ac:chgData name="Kshitij Srivastava" userId="9ca786a045148134" providerId="Windows Live" clId="Web-{7DF9645D-D039-4B2B-BBD6-DC25748CF71E}" dt="2021-06-10T11:38:44.536" v="348"/>
          <ac:spMkLst>
            <pc:docMk/>
            <pc:sldMk cId="756992897" sldId="595"/>
            <ac:spMk id="3" creationId="{569813B4-EB3A-4397-8E28-CA0BB275C8CC}"/>
          </ac:spMkLst>
        </pc:spChg>
        <pc:picChg chg="add mod">
          <ac:chgData name="Kshitij Srivastava" userId="9ca786a045148134" providerId="Windows Live" clId="Web-{7DF9645D-D039-4B2B-BBD6-DC25748CF71E}" dt="2021-06-10T11:40:19.475" v="350" actId="1076"/>
          <ac:picMkLst>
            <pc:docMk/>
            <pc:sldMk cId="756992897" sldId="595"/>
            <ac:picMk id="4" creationId="{FE6A7FD8-4F7A-4747-8B31-E0C19EA98842}"/>
          </ac:picMkLst>
        </pc:picChg>
      </pc:sldChg>
    </pc:docChg>
  </pc:docChgLst>
  <pc:docChgLst>
    <pc:chgData name="Kshitij Srivastava" userId="9ca786a045148134" providerId="Windows Live" clId="Web-{775E32B2-34B8-48D0-8500-76592BDA8BD0}"/>
    <pc:docChg chg="modSld">
      <pc:chgData name="Kshitij Srivastava" userId="9ca786a045148134" providerId="Windows Live" clId="Web-{775E32B2-34B8-48D0-8500-76592BDA8BD0}" dt="2021-06-01T04:20:06.951" v="271" actId="1076"/>
      <pc:docMkLst>
        <pc:docMk/>
      </pc:docMkLst>
      <pc:sldChg chg="addSp modSp">
        <pc:chgData name="Kshitij Srivastava" userId="9ca786a045148134" providerId="Windows Live" clId="Web-{775E32B2-34B8-48D0-8500-76592BDA8BD0}" dt="2021-06-01T03:59:05.887" v="143" actId="1076"/>
        <pc:sldMkLst>
          <pc:docMk/>
          <pc:sldMk cId="686658916" sldId="334"/>
        </pc:sldMkLst>
        <pc:spChg chg="add mod">
          <ac:chgData name="Kshitij Srivastava" userId="9ca786a045148134" providerId="Windows Live" clId="Web-{775E32B2-34B8-48D0-8500-76592BDA8BD0}" dt="2021-06-01T03:53:22.587" v="65" actId="1076"/>
          <ac:spMkLst>
            <pc:docMk/>
            <pc:sldMk cId="686658916" sldId="334"/>
            <ac:spMk id="3" creationId="{1423E645-77F7-4B67-AAA2-54477A308C8C}"/>
          </ac:spMkLst>
        </pc:spChg>
        <pc:spChg chg="add mod">
          <ac:chgData name="Kshitij Srivastava" userId="9ca786a045148134" providerId="Windows Live" clId="Web-{775E32B2-34B8-48D0-8500-76592BDA8BD0}" dt="2021-06-01T03:53:22.603" v="67" actId="1076"/>
          <ac:spMkLst>
            <pc:docMk/>
            <pc:sldMk cId="686658916" sldId="334"/>
            <ac:spMk id="5" creationId="{935C6190-D72F-495F-9756-884BB40C04D1}"/>
          </ac:spMkLst>
        </pc:spChg>
        <pc:spChg chg="add mod">
          <ac:chgData name="Kshitij Srivastava" userId="9ca786a045148134" providerId="Windows Live" clId="Web-{775E32B2-34B8-48D0-8500-76592BDA8BD0}" dt="2021-06-01T03:53:22.603" v="69" actId="1076"/>
          <ac:spMkLst>
            <pc:docMk/>
            <pc:sldMk cId="686658916" sldId="334"/>
            <ac:spMk id="7" creationId="{A82BC1E8-D1BB-44A6-B51B-467C378B57A7}"/>
          </ac:spMkLst>
        </pc:spChg>
        <pc:spChg chg="add mod">
          <ac:chgData name="Kshitij Srivastava" userId="9ca786a045148134" providerId="Windows Live" clId="Web-{775E32B2-34B8-48D0-8500-76592BDA8BD0}" dt="2021-06-01T03:53:22.618" v="71" actId="1076"/>
          <ac:spMkLst>
            <pc:docMk/>
            <pc:sldMk cId="686658916" sldId="334"/>
            <ac:spMk id="9" creationId="{448C122C-6FC5-4A74-B668-F108A0AFD37A}"/>
          </ac:spMkLst>
        </pc:spChg>
        <pc:spChg chg="add mod">
          <ac:chgData name="Kshitij Srivastava" userId="9ca786a045148134" providerId="Windows Live" clId="Web-{775E32B2-34B8-48D0-8500-76592BDA8BD0}" dt="2021-06-01T03:54:39.244" v="75" actId="20577"/>
          <ac:spMkLst>
            <pc:docMk/>
            <pc:sldMk cId="686658916" sldId="334"/>
            <ac:spMk id="11" creationId="{E632C183-39AD-40E7-A067-294FF065DEEA}"/>
          </ac:spMkLst>
        </pc:spChg>
        <pc:spChg chg="add mod">
          <ac:chgData name="Kshitij Srivastava" userId="9ca786a045148134" providerId="Windows Live" clId="Web-{775E32B2-34B8-48D0-8500-76592BDA8BD0}" dt="2021-06-01T03:55:13.291" v="97" actId="20577"/>
          <ac:spMkLst>
            <pc:docMk/>
            <pc:sldMk cId="686658916" sldId="334"/>
            <ac:spMk id="13" creationId="{FD554228-00FD-4B91-9604-2DC919098CA8}"/>
          </ac:spMkLst>
        </pc:spChg>
        <pc:spChg chg="add mod">
          <ac:chgData name="Kshitij Srivastava" userId="9ca786a045148134" providerId="Windows Live" clId="Web-{775E32B2-34B8-48D0-8500-76592BDA8BD0}" dt="2021-06-01T03:55:04.744" v="89" actId="20577"/>
          <ac:spMkLst>
            <pc:docMk/>
            <pc:sldMk cId="686658916" sldId="334"/>
            <ac:spMk id="15" creationId="{FF5AFDBA-94AC-4D6F-BCD6-E52AF1C4F095}"/>
          </ac:spMkLst>
        </pc:spChg>
        <pc:spChg chg="add mod">
          <ac:chgData name="Kshitij Srivastava" userId="9ca786a045148134" providerId="Windows Live" clId="Web-{775E32B2-34B8-48D0-8500-76592BDA8BD0}" dt="2021-06-01T03:54:49.088" v="81" actId="20577"/>
          <ac:spMkLst>
            <pc:docMk/>
            <pc:sldMk cId="686658916" sldId="334"/>
            <ac:spMk id="17" creationId="{EC3861DB-AA3D-4BA0-9644-4671947659F1}"/>
          </ac:spMkLst>
        </pc:spChg>
        <pc:spChg chg="add mod">
          <ac:chgData name="Kshitij Srivastava" userId="9ca786a045148134" providerId="Windows Live" clId="Web-{775E32B2-34B8-48D0-8500-76592BDA8BD0}" dt="2021-06-01T03:59:01.325" v="142" actId="1076"/>
          <ac:spMkLst>
            <pc:docMk/>
            <pc:sldMk cId="686658916" sldId="334"/>
            <ac:spMk id="19" creationId="{80B70C2F-462C-4F9E-B250-93D1065989AF}"/>
          </ac:spMkLst>
        </pc:spChg>
        <pc:spChg chg="add mod">
          <ac:chgData name="Kshitij Srivastava" userId="9ca786a045148134" providerId="Windows Live" clId="Web-{775E32B2-34B8-48D0-8500-76592BDA8BD0}" dt="2021-06-01T03:59:05.887" v="143" actId="1076"/>
          <ac:spMkLst>
            <pc:docMk/>
            <pc:sldMk cId="686658916" sldId="334"/>
            <ac:spMk id="21" creationId="{5F72AC90-023A-427E-B7B8-1475768E4691}"/>
          </ac:spMkLst>
        </pc:spChg>
        <pc:cxnChg chg="add mod">
          <ac:chgData name="Kshitij Srivastava" userId="9ca786a045148134" providerId="Windows Live" clId="Web-{775E32B2-34B8-48D0-8500-76592BDA8BD0}" dt="2021-06-01T03:53:22.587" v="66" actId="1076"/>
          <ac:cxnSpMkLst>
            <pc:docMk/>
            <pc:sldMk cId="686658916" sldId="334"/>
            <ac:cxnSpMk id="4" creationId="{123316CF-ACF0-4567-8F8B-D1E3F2A801BE}"/>
          </ac:cxnSpMkLst>
        </pc:cxnChg>
        <pc:cxnChg chg="add mod">
          <ac:chgData name="Kshitij Srivastava" userId="9ca786a045148134" providerId="Windows Live" clId="Web-{775E32B2-34B8-48D0-8500-76592BDA8BD0}" dt="2021-06-01T03:53:22.603" v="68" actId="1076"/>
          <ac:cxnSpMkLst>
            <pc:docMk/>
            <pc:sldMk cId="686658916" sldId="334"/>
            <ac:cxnSpMk id="6" creationId="{BC672117-8A22-4242-A0E7-C66C61E477D3}"/>
          </ac:cxnSpMkLst>
        </pc:cxnChg>
        <pc:cxnChg chg="add mod">
          <ac:chgData name="Kshitij Srivastava" userId="9ca786a045148134" providerId="Windows Live" clId="Web-{775E32B2-34B8-48D0-8500-76592BDA8BD0}" dt="2021-06-01T03:53:22.618" v="70" actId="1076"/>
          <ac:cxnSpMkLst>
            <pc:docMk/>
            <pc:sldMk cId="686658916" sldId="334"/>
            <ac:cxnSpMk id="8" creationId="{E415DC81-A2B7-4219-BE5B-15A4C2C3ACF3}"/>
          </ac:cxnSpMkLst>
        </pc:cxnChg>
      </pc:sldChg>
      <pc:sldChg chg="addSp delSp modSp">
        <pc:chgData name="Kshitij Srivastava" userId="9ca786a045148134" providerId="Windows Live" clId="Web-{775E32B2-34B8-48D0-8500-76592BDA8BD0}" dt="2021-06-01T04:20:06.951" v="271" actId="1076"/>
        <pc:sldMkLst>
          <pc:docMk/>
          <pc:sldMk cId="296244794" sldId="342"/>
        </pc:sldMkLst>
        <pc:spChg chg="del">
          <ac:chgData name="Kshitij Srivastava" userId="9ca786a045148134" providerId="Windows Live" clId="Web-{775E32B2-34B8-48D0-8500-76592BDA8BD0}" dt="2021-06-01T04:10:15.910" v="144"/>
          <ac:spMkLst>
            <pc:docMk/>
            <pc:sldMk cId="296244794" sldId="342"/>
            <ac:spMk id="3" creationId="{0245365B-0FBA-4B9B-B8AD-4B71CA88CC63}"/>
          </ac:spMkLst>
        </pc:spChg>
        <pc:spChg chg="add mod">
          <ac:chgData name="Kshitij Srivastava" userId="9ca786a045148134" providerId="Windows Live" clId="Web-{775E32B2-34B8-48D0-8500-76592BDA8BD0}" dt="2021-06-01T04:14:48.541" v="220" actId="1076"/>
          <ac:spMkLst>
            <pc:docMk/>
            <pc:sldMk cId="296244794" sldId="342"/>
            <ac:spMk id="7" creationId="{F968C5B6-82B5-45F3-B029-487D9DC84191}"/>
          </ac:spMkLst>
        </pc:spChg>
        <pc:spChg chg="add mod">
          <ac:chgData name="Kshitij Srivastava" userId="9ca786a045148134" providerId="Windows Live" clId="Web-{775E32B2-34B8-48D0-8500-76592BDA8BD0}" dt="2021-06-01T04:19:23.372" v="253" actId="1076"/>
          <ac:spMkLst>
            <pc:docMk/>
            <pc:sldMk cId="296244794" sldId="342"/>
            <ac:spMk id="8" creationId="{040910B5-C666-471C-91D2-62A00BB10E60}"/>
          </ac:spMkLst>
        </pc:spChg>
        <pc:spChg chg="add mod">
          <ac:chgData name="Kshitij Srivastava" userId="9ca786a045148134" providerId="Windows Live" clId="Web-{775E32B2-34B8-48D0-8500-76592BDA8BD0}" dt="2021-06-01T04:19:20.701" v="252" actId="1076"/>
          <ac:spMkLst>
            <pc:docMk/>
            <pc:sldMk cId="296244794" sldId="342"/>
            <ac:spMk id="13" creationId="{7C85B29F-243E-4054-BE6B-64CA4D77CC2A}"/>
          </ac:spMkLst>
        </pc:spChg>
        <pc:graphicFrameChg chg="add del modGraphic">
          <ac:chgData name="Kshitij Srivastava" userId="9ca786a045148134" providerId="Windows Live" clId="Web-{775E32B2-34B8-48D0-8500-76592BDA8BD0}" dt="2021-06-01T04:10:40.317" v="148"/>
          <ac:graphicFrameMkLst>
            <pc:docMk/>
            <pc:sldMk cId="296244794" sldId="342"/>
            <ac:graphicFrameMk id="4" creationId="{9631889F-F479-485D-97E8-11763943B788}"/>
          </ac:graphicFrameMkLst>
        </pc:graphicFrameChg>
        <pc:picChg chg="add mod">
          <ac:chgData name="Kshitij Srivastava" userId="9ca786a045148134" providerId="Windows Live" clId="Web-{775E32B2-34B8-48D0-8500-76592BDA8BD0}" dt="2021-06-01T04:19:58.951" v="268" actId="1076"/>
          <ac:picMkLst>
            <pc:docMk/>
            <pc:sldMk cId="296244794" sldId="342"/>
            <ac:picMk id="9" creationId="{8C24190F-2A4E-4440-BE1C-B8B20B9BD1DE}"/>
          </ac:picMkLst>
        </pc:picChg>
        <pc:picChg chg="add mod">
          <ac:chgData name="Kshitij Srivastava" userId="9ca786a045148134" providerId="Windows Live" clId="Web-{775E32B2-34B8-48D0-8500-76592BDA8BD0}" dt="2021-06-01T04:16:47.090" v="231" actId="1076"/>
          <ac:picMkLst>
            <pc:docMk/>
            <pc:sldMk cId="296244794" sldId="342"/>
            <ac:picMk id="10" creationId="{D6629812-D7A2-4988-8370-28D20A7F0B97}"/>
          </ac:picMkLst>
        </pc:picChg>
        <pc:picChg chg="add mod ord">
          <ac:chgData name="Kshitij Srivastava" userId="9ca786a045148134" providerId="Windows Live" clId="Web-{775E32B2-34B8-48D0-8500-76592BDA8BD0}" dt="2021-06-01T04:20:01.732" v="269" actId="1076"/>
          <ac:picMkLst>
            <pc:docMk/>
            <pc:sldMk cId="296244794" sldId="342"/>
            <ac:picMk id="11" creationId="{7A1DF1A2-2698-45C3-825B-0AC1E5CF311A}"/>
          </ac:picMkLst>
        </pc:picChg>
        <pc:picChg chg="add mod">
          <ac:chgData name="Kshitij Srivastava" userId="9ca786a045148134" providerId="Windows Live" clId="Web-{775E32B2-34B8-48D0-8500-76592BDA8BD0}" dt="2021-06-01T04:19:57.139" v="267" actId="1076"/>
          <ac:picMkLst>
            <pc:docMk/>
            <pc:sldMk cId="296244794" sldId="342"/>
            <ac:picMk id="12" creationId="{9EAD9FC6-4F00-479C-9001-13AC000C3B30}"/>
          </ac:picMkLst>
        </pc:picChg>
        <pc:picChg chg="add mod">
          <ac:chgData name="Kshitij Srivastava" userId="9ca786a045148134" providerId="Windows Live" clId="Web-{775E32B2-34B8-48D0-8500-76592BDA8BD0}" dt="2021-06-01T04:19:54.404" v="266" actId="1076"/>
          <ac:picMkLst>
            <pc:docMk/>
            <pc:sldMk cId="296244794" sldId="342"/>
            <ac:picMk id="14" creationId="{334A69C6-08A8-4B2F-BFC9-311F44F1A3EA}"/>
          </ac:picMkLst>
        </pc:picChg>
        <pc:picChg chg="add mod">
          <ac:chgData name="Kshitij Srivastava" userId="9ca786a045148134" providerId="Windows Live" clId="Web-{775E32B2-34B8-48D0-8500-76592BDA8BD0}" dt="2021-06-01T04:20:06.951" v="271" actId="1076"/>
          <ac:picMkLst>
            <pc:docMk/>
            <pc:sldMk cId="296244794" sldId="342"/>
            <ac:picMk id="15" creationId="{518551C1-5836-4C72-933D-FE9A2CF5D545}"/>
          </ac:picMkLst>
        </pc:picChg>
        <pc:cxnChg chg="add mod">
          <ac:chgData name="Kshitij Srivastava" userId="9ca786a045148134" providerId="Windows Live" clId="Web-{775E32B2-34B8-48D0-8500-76592BDA8BD0}" dt="2021-06-01T04:11:57.755" v="187" actId="1076"/>
          <ac:cxnSpMkLst>
            <pc:docMk/>
            <pc:sldMk cId="296244794" sldId="342"/>
            <ac:cxnSpMk id="5" creationId="{0026107F-52E3-4017-BA8C-F60A629E8B35}"/>
          </ac:cxnSpMkLst>
        </pc:cxnChg>
        <pc:cxnChg chg="add mod">
          <ac:chgData name="Kshitij Srivastava" userId="9ca786a045148134" providerId="Windows Live" clId="Web-{775E32B2-34B8-48D0-8500-76592BDA8BD0}" dt="2021-06-01T04:12:00.990" v="188" actId="1076"/>
          <ac:cxnSpMkLst>
            <pc:docMk/>
            <pc:sldMk cId="296244794" sldId="342"/>
            <ac:cxnSpMk id="6" creationId="{401F9FF6-F67D-44F0-A10E-A8CFA5946028}"/>
          </ac:cxnSpMkLst>
        </pc:cxnChg>
      </pc:sldChg>
      <pc:sldChg chg="addSp delSp modSp">
        <pc:chgData name="Kshitij Srivastava" userId="9ca786a045148134" providerId="Windows Live" clId="Web-{775E32B2-34B8-48D0-8500-76592BDA8BD0}" dt="2021-06-01T03:57:41.355" v="103"/>
        <pc:sldMkLst>
          <pc:docMk/>
          <pc:sldMk cId="29875348" sldId="439"/>
        </pc:sldMkLst>
        <pc:spChg chg="add del">
          <ac:chgData name="Kshitij Srivastava" userId="9ca786a045148134" providerId="Windows Live" clId="Web-{775E32B2-34B8-48D0-8500-76592BDA8BD0}" dt="2021-06-01T03:57:41.355" v="103"/>
          <ac:spMkLst>
            <pc:docMk/>
            <pc:sldMk cId="29875348" sldId="439"/>
            <ac:spMk id="6" creationId="{7FF0E467-5C13-4755-BAF5-84C48BD1325B}"/>
          </ac:spMkLst>
        </pc:spChg>
        <pc:spChg chg="del">
          <ac:chgData name="Kshitij Srivastava" userId="9ca786a045148134" providerId="Windows Live" clId="Web-{775E32B2-34B8-48D0-8500-76592BDA8BD0}" dt="2021-06-01T03:55:41.635" v="98"/>
          <ac:spMkLst>
            <pc:docMk/>
            <pc:sldMk cId="29875348" sldId="439"/>
            <ac:spMk id="11" creationId="{0DF66767-B438-45B4-AF9C-C94C8CE852B1}"/>
          </ac:spMkLst>
        </pc:spChg>
        <pc:spChg chg="mod">
          <ac:chgData name="Kshitij Srivastava" userId="9ca786a045148134" providerId="Windows Live" clId="Web-{775E32B2-34B8-48D0-8500-76592BDA8BD0}" dt="2021-06-01T03:55:46.557" v="99" actId="1076"/>
          <ac:spMkLst>
            <pc:docMk/>
            <pc:sldMk cId="29875348" sldId="439"/>
            <ac:spMk id="16" creationId="{C548D54B-E6E0-4C5A-8896-A0AFFDD538CF}"/>
          </ac:spMkLst>
        </pc:spChg>
        <pc:spChg chg="add mod">
          <ac:chgData name="Kshitij Srivastava" userId="9ca786a045148134" providerId="Windows Live" clId="Web-{775E32B2-34B8-48D0-8500-76592BDA8BD0}" dt="2021-06-01T03:55:59.761" v="101" actId="1076"/>
          <ac:spMkLst>
            <pc:docMk/>
            <pc:sldMk cId="29875348" sldId="439"/>
            <ac:spMk id="24" creationId="{E0A4E306-7462-499B-A593-ED85F3CBD7CE}"/>
          </ac:spMkLst>
        </pc:spChg>
      </pc:sldChg>
    </pc:docChg>
  </pc:docChgLst>
  <pc:docChgLst>
    <pc:chgData name="Kshitij Srivastava" userId="9ca786a045148134" providerId="Windows Live" clId="Web-{3186F487-CEDB-43CA-9AC6-E0D98357523B}"/>
    <pc:docChg chg="modSld">
      <pc:chgData name="Kshitij Srivastava" userId="9ca786a045148134" providerId="Windows Live" clId="Web-{3186F487-CEDB-43CA-9AC6-E0D98357523B}" dt="2021-12-27T11:48:39.815" v="0" actId="1076"/>
      <pc:docMkLst>
        <pc:docMk/>
      </pc:docMkLst>
      <pc:sldChg chg="modSp">
        <pc:chgData name="Kshitij Srivastava" userId="9ca786a045148134" providerId="Windows Live" clId="Web-{3186F487-CEDB-43CA-9AC6-E0D98357523B}" dt="2021-12-27T11:48:39.815" v="0" actId="1076"/>
        <pc:sldMkLst>
          <pc:docMk/>
          <pc:sldMk cId="3091669987" sldId="368"/>
        </pc:sldMkLst>
        <pc:picChg chg="mod">
          <ac:chgData name="Kshitij Srivastava" userId="9ca786a045148134" providerId="Windows Live" clId="Web-{3186F487-CEDB-43CA-9AC6-E0D98357523B}" dt="2021-12-27T11:48:39.815" v="0" actId="1076"/>
          <ac:picMkLst>
            <pc:docMk/>
            <pc:sldMk cId="3091669987" sldId="368"/>
            <ac:picMk id="3" creationId="{12C3E1AC-A477-490E-8D3D-E175E785E414}"/>
          </ac:picMkLst>
        </pc:picChg>
      </pc:sldChg>
    </pc:docChg>
  </pc:docChgLst>
  <pc:docChgLst>
    <pc:chgData name="Kshitij Srivastava" userId="9ca786a045148134" providerId="Windows Live" clId="Web-{FBA7395F-3C0F-4DE6-B515-BAA7D2289FFB}"/>
    <pc:docChg chg="addSld modSld">
      <pc:chgData name="Kshitij Srivastava" userId="9ca786a045148134" providerId="Windows Live" clId="Web-{FBA7395F-3C0F-4DE6-B515-BAA7D2289FFB}" dt="2021-08-09T11:07:33.786" v="10"/>
      <pc:docMkLst>
        <pc:docMk/>
      </pc:docMkLst>
      <pc:sldChg chg="addSp delSp">
        <pc:chgData name="Kshitij Srivastava" userId="9ca786a045148134" providerId="Windows Live" clId="Web-{FBA7395F-3C0F-4DE6-B515-BAA7D2289FFB}" dt="2021-08-09T11:07:12.581" v="6"/>
        <pc:sldMkLst>
          <pc:docMk/>
          <pc:sldMk cId="2799874476" sldId="711"/>
        </pc:sldMkLst>
        <pc:picChg chg="del">
          <ac:chgData name="Kshitij Srivastava" userId="9ca786a045148134" providerId="Windows Live" clId="Web-{FBA7395F-3C0F-4DE6-B515-BAA7D2289FFB}" dt="2021-08-09T11:06:34.814" v="0"/>
          <ac:picMkLst>
            <pc:docMk/>
            <pc:sldMk cId="2799874476" sldId="711"/>
            <ac:picMk id="32" creationId="{43A09305-ED6E-41A0-BD30-F6532C37FC25}"/>
          </ac:picMkLst>
        </pc:picChg>
        <pc:picChg chg="del">
          <ac:chgData name="Kshitij Srivastava" userId="9ca786a045148134" providerId="Windows Live" clId="Web-{FBA7395F-3C0F-4DE6-B515-BAA7D2289FFB}" dt="2021-08-09T11:06:39.330" v="1"/>
          <ac:picMkLst>
            <pc:docMk/>
            <pc:sldMk cId="2799874476" sldId="711"/>
            <ac:picMk id="33" creationId="{8CDD1505-B8BE-45EA-B3AB-73EECE9A8311}"/>
          </ac:picMkLst>
        </pc:picChg>
        <pc:picChg chg="del">
          <ac:chgData name="Kshitij Srivastava" userId="9ca786a045148134" providerId="Windows Live" clId="Web-{FBA7395F-3C0F-4DE6-B515-BAA7D2289FFB}" dt="2021-08-09T11:06:44.424" v="2"/>
          <ac:picMkLst>
            <pc:docMk/>
            <pc:sldMk cId="2799874476" sldId="711"/>
            <ac:picMk id="34" creationId="{F1D90CD6-C10C-4E02-AC2F-9149DFCC5036}"/>
          </ac:picMkLst>
        </pc:picChg>
        <pc:picChg chg="add del">
          <ac:chgData name="Kshitij Srivastava" userId="9ca786a045148134" providerId="Windows Live" clId="Web-{FBA7395F-3C0F-4DE6-B515-BAA7D2289FFB}" dt="2021-08-09T11:07:12.581" v="6"/>
          <ac:picMkLst>
            <pc:docMk/>
            <pc:sldMk cId="2799874476" sldId="711"/>
            <ac:picMk id="35" creationId="{1F337A30-9FA5-43EB-979D-07E62FF8C3B8}"/>
          </ac:picMkLst>
        </pc:picChg>
        <pc:picChg chg="add del">
          <ac:chgData name="Kshitij Srivastava" userId="9ca786a045148134" providerId="Windows Live" clId="Web-{FBA7395F-3C0F-4DE6-B515-BAA7D2289FFB}" dt="2021-08-09T11:07:01.534" v="5"/>
          <ac:picMkLst>
            <pc:docMk/>
            <pc:sldMk cId="2799874476" sldId="711"/>
            <ac:picMk id="36" creationId="{9997C792-F39F-4EE1-8615-9E3631CDB36B}"/>
          </ac:picMkLst>
        </pc:picChg>
      </pc:sldChg>
      <pc:sldChg chg="delSp modSp add mod replId modClrScheme chgLayout">
        <pc:chgData name="Kshitij Srivastava" userId="9ca786a045148134" providerId="Windows Live" clId="Web-{FBA7395F-3C0F-4DE6-B515-BAA7D2289FFB}" dt="2021-08-09T11:07:33.786" v="10"/>
        <pc:sldMkLst>
          <pc:docMk/>
          <pc:sldMk cId="201419766" sldId="814"/>
        </pc:sldMkLst>
        <pc:spChg chg="mod ord">
          <ac:chgData name="Kshitij Srivastava" userId="9ca786a045148134" providerId="Windows Live" clId="Web-{FBA7395F-3C0F-4DE6-B515-BAA7D2289FFB}" dt="2021-08-09T11:07:33.786" v="10"/>
          <ac:spMkLst>
            <pc:docMk/>
            <pc:sldMk cId="201419766" sldId="814"/>
            <ac:spMk id="2" creationId="{14CEBCF6-2017-4820-9C12-7D706BC26B05}"/>
          </ac:spMkLst>
        </pc:spChg>
        <pc:picChg chg="del">
          <ac:chgData name="Kshitij Srivastava" userId="9ca786a045148134" providerId="Windows Live" clId="Web-{FBA7395F-3C0F-4DE6-B515-BAA7D2289FFB}" dt="2021-08-09T11:07:23.738" v="8"/>
          <ac:picMkLst>
            <pc:docMk/>
            <pc:sldMk cId="201419766" sldId="814"/>
            <ac:picMk id="35" creationId="{1F337A30-9FA5-43EB-979D-07E62FF8C3B8}"/>
          </ac:picMkLst>
        </pc:picChg>
        <pc:picChg chg="del">
          <ac:chgData name="Kshitij Srivastava" userId="9ca786a045148134" providerId="Windows Live" clId="Web-{FBA7395F-3C0F-4DE6-B515-BAA7D2289FFB}" dt="2021-08-09T11:07:25.379" v="9"/>
          <ac:picMkLst>
            <pc:docMk/>
            <pc:sldMk cId="201419766" sldId="814"/>
            <ac:picMk id="36" creationId="{9997C792-F39F-4EE1-8615-9E3631CDB36B}"/>
          </ac:picMkLst>
        </pc:picChg>
      </pc:sldChg>
    </pc:docChg>
  </pc:docChgLst>
  <pc:docChgLst>
    <pc:chgData name="Kshitij Srivastava" userId="9ca786a045148134" providerId="Windows Live" clId="Web-{554952F8-4FE9-449D-8428-4C0270ED103F}"/>
    <pc:docChg chg="addSld delSld modSld sldOrd">
      <pc:chgData name="Kshitij Srivastava" userId="9ca786a045148134" providerId="Windows Live" clId="Web-{554952F8-4FE9-449D-8428-4C0270ED103F}" dt="2021-06-26T13:43:45.072" v="237" actId="20577"/>
      <pc:docMkLst>
        <pc:docMk/>
      </pc:docMkLst>
      <pc:sldChg chg="modSp">
        <pc:chgData name="Kshitij Srivastava" userId="9ca786a045148134" providerId="Windows Live" clId="Web-{554952F8-4FE9-449D-8428-4C0270ED103F}" dt="2021-06-26T11:49:52.609" v="176"/>
        <pc:sldMkLst>
          <pc:docMk/>
          <pc:sldMk cId="4013196149" sldId="429"/>
        </pc:sldMkLst>
        <pc:spChg chg="mod">
          <ac:chgData name="Kshitij Srivastava" userId="9ca786a045148134" providerId="Windows Live" clId="Web-{554952F8-4FE9-449D-8428-4C0270ED103F}" dt="2021-06-26T11:44:37.462" v="129" actId="20577"/>
          <ac:spMkLst>
            <pc:docMk/>
            <pc:sldMk cId="4013196149" sldId="429"/>
            <ac:spMk id="2" creationId="{C733373D-3DBB-41C1-AEA0-ED9D0A5746F5}"/>
          </ac:spMkLst>
        </pc:spChg>
        <pc:spChg chg="mod">
          <ac:chgData name="Kshitij Srivastava" userId="9ca786a045148134" providerId="Windows Live" clId="Web-{554952F8-4FE9-449D-8428-4C0270ED103F}" dt="2021-06-26T11:49:52.609" v="176"/>
          <ac:spMkLst>
            <pc:docMk/>
            <pc:sldMk cId="4013196149" sldId="429"/>
            <ac:spMk id="5" creationId="{631F159C-AA99-4193-BF0C-8E34E56027C7}"/>
          </ac:spMkLst>
        </pc:spChg>
      </pc:sldChg>
      <pc:sldChg chg="addSp delSp modSp addAnim delAnim modAnim">
        <pc:chgData name="Kshitij Srivastava" userId="9ca786a045148134" providerId="Windows Live" clId="Web-{554952F8-4FE9-449D-8428-4C0270ED103F}" dt="2021-06-26T13:38:40.082" v="201"/>
        <pc:sldMkLst>
          <pc:docMk/>
          <pc:sldMk cId="1790185790" sldId="430"/>
        </pc:sldMkLst>
        <pc:spChg chg="mod">
          <ac:chgData name="Kshitij Srivastava" userId="9ca786a045148134" providerId="Windows Live" clId="Web-{554952F8-4FE9-449D-8428-4C0270ED103F}" dt="2021-06-26T11:44:42.899" v="130" actId="20577"/>
          <ac:spMkLst>
            <pc:docMk/>
            <pc:sldMk cId="1790185790" sldId="430"/>
            <ac:spMk id="2" creationId="{7EFF1134-907B-47B1-B055-0C78314E84C0}"/>
          </ac:spMkLst>
        </pc:spChg>
        <pc:spChg chg="add">
          <ac:chgData name="Kshitij Srivastava" userId="9ca786a045148134" providerId="Windows Live" clId="Web-{554952F8-4FE9-449D-8428-4C0270ED103F}" dt="2021-06-26T13:35:39.766" v="185"/>
          <ac:spMkLst>
            <pc:docMk/>
            <pc:sldMk cId="1790185790" sldId="430"/>
            <ac:spMk id="3" creationId="{9BDDDED5-CA45-41C6-8457-90B0922D96B7}"/>
          </ac:spMkLst>
        </pc:spChg>
        <pc:spChg chg="mod">
          <ac:chgData name="Kshitij Srivastava" userId="9ca786a045148134" providerId="Windows Live" clId="Web-{554952F8-4FE9-449D-8428-4C0270ED103F}" dt="2021-06-26T11:50:08.297" v="177"/>
          <ac:spMkLst>
            <pc:docMk/>
            <pc:sldMk cId="1790185790" sldId="430"/>
            <ac:spMk id="5" creationId="{1117743A-BC89-4997-B7E8-9101070D6C7C}"/>
          </ac:spMkLst>
        </pc:spChg>
        <pc:spChg chg="add">
          <ac:chgData name="Kshitij Srivastava" userId="9ca786a045148134" providerId="Windows Live" clId="Web-{554952F8-4FE9-449D-8428-4C0270ED103F}" dt="2021-06-26T13:35:39.782" v="187"/>
          <ac:spMkLst>
            <pc:docMk/>
            <pc:sldMk cId="1790185790" sldId="430"/>
            <ac:spMk id="6" creationId="{CAF1A416-274A-4494-B154-B4D8B19513B1}"/>
          </ac:spMkLst>
        </pc:spChg>
        <pc:spChg chg="add del">
          <ac:chgData name="Kshitij Srivastava" userId="9ca786a045148134" providerId="Windows Live" clId="Web-{554952F8-4FE9-449D-8428-4C0270ED103F}" dt="2021-06-26T13:36:57.862" v="193"/>
          <ac:spMkLst>
            <pc:docMk/>
            <pc:sldMk cId="1790185790" sldId="430"/>
            <ac:spMk id="17" creationId="{12702845-E14C-4016-A648-C333E1CE956B}"/>
          </ac:spMkLst>
        </pc:spChg>
        <pc:spChg chg="mod">
          <ac:chgData name="Kshitij Srivastava" userId="9ca786a045148134" providerId="Windows Live" clId="Web-{554952F8-4FE9-449D-8428-4C0270ED103F}" dt="2021-06-26T11:51:09.798" v="182"/>
          <ac:spMkLst>
            <pc:docMk/>
            <pc:sldMk cId="1790185790" sldId="430"/>
            <ac:spMk id="25" creationId="{753E7316-D47C-4DEB-9D4D-F772766EE455}"/>
          </ac:spMkLst>
        </pc:spChg>
        <pc:spChg chg="del">
          <ac:chgData name="Kshitij Srivastava" userId="9ca786a045148134" providerId="Windows Live" clId="Web-{554952F8-4FE9-449D-8428-4C0270ED103F}" dt="2021-06-26T11:35:50.216" v="35"/>
          <ac:spMkLst>
            <pc:docMk/>
            <pc:sldMk cId="1790185790" sldId="430"/>
            <ac:spMk id="29" creationId="{EC72FA02-207C-4A58-8211-15584788AC76}"/>
          </ac:spMkLst>
        </pc:spChg>
        <pc:spChg chg="del">
          <ac:chgData name="Kshitij Srivastava" userId="9ca786a045148134" providerId="Windows Live" clId="Web-{554952F8-4FE9-449D-8428-4C0270ED103F}" dt="2021-06-26T13:36:41.955" v="191"/>
          <ac:spMkLst>
            <pc:docMk/>
            <pc:sldMk cId="1790185790" sldId="430"/>
            <ac:spMk id="32" creationId="{C8D55ABC-E462-44D3-AFC7-6CD4E6E2EF0D}"/>
          </ac:spMkLst>
        </pc:spChg>
        <pc:cxnChg chg="add">
          <ac:chgData name="Kshitij Srivastava" userId="9ca786a045148134" providerId="Windows Live" clId="Web-{554952F8-4FE9-449D-8428-4C0270ED103F}" dt="2021-06-26T13:35:39.782" v="186"/>
          <ac:cxnSpMkLst>
            <pc:docMk/>
            <pc:sldMk cId="1790185790" sldId="430"/>
            <ac:cxnSpMk id="4" creationId="{225F1C47-5480-47EB-A12E-4CA5B0818428}"/>
          </ac:cxnSpMkLst>
        </pc:cxnChg>
        <pc:cxnChg chg="add">
          <ac:chgData name="Kshitij Srivastava" userId="9ca786a045148134" providerId="Windows Live" clId="Web-{554952F8-4FE9-449D-8428-4C0270ED103F}" dt="2021-06-26T13:35:39.798" v="188"/>
          <ac:cxnSpMkLst>
            <pc:docMk/>
            <pc:sldMk cId="1790185790" sldId="430"/>
            <ac:cxnSpMk id="8" creationId="{5AA106C6-CD8D-4566-9E62-CD5280F84B34}"/>
          </ac:cxnSpMkLst>
        </pc:cxnChg>
        <pc:cxnChg chg="add">
          <ac:chgData name="Kshitij Srivastava" userId="9ca786a045148134" providerId="Windows Live" clId="Web-{554952F8-4FE9-449D-8428-4C0270ED103F}" dt="2021-06-26T13:35:39.798" v="189"/>
          <ac:cxnSpMkLst>
            <pc:docMk/>
            <pc:sldMk cId="1790185790" sldId="430"/>
            <ac:cxnSpMk id="10" creationId="{1492A819-8B95-42F6-B4B2-1410A493FD8B}"/>
          </ac:cxnSpMkLst>
        </pc:cxnChg>
      </pc:sldChg>
      <pc:sldChg chg="addSp modSp">
        <pc:chgData name="Kshitij Srivastava" userId="9ca786a045148134" providerId="Windows Live" clId="Web-{554952F8-4FE9-449D-8428-4C0270ED103F}" dt="2021-06-26T13:43:45.072" v="237" actId="20577"/>
        <pc:sldMkLst>
          <pc:docMk/>
          <pc:sldMk cId="248643863" sldId="444"/>
        </pc:sldMkLst>
        <pc:spChg chg="mod">
          <ac:chgData name="Kshitij Srivastava" userId="9ca786a045148134" providerId="Windows Live" clId="Web-{554952F8-4FE9-449D-8428-4C0270ED103F}" dt="2021-06-26T11:44:59.103" v="132" actId="20577"/>
          <ac:spMkLst>
            <pc:docMk/>
            <pc:sldMk cId="248643863" sldId="444"/>
            <ac:spMk id="2" creationId="{7EFF1134-907B-47B1-B055-0C78314E84C0}"/>
          </ac:spMkLst>
        </pc:spChg>
        <pc:spChg chg="mod">
          <ac:chgData name="Kshitij Srivastava" userId="9ca786a045148134" providerId="Windows Live" clId="Web-{554952F8-4FE9-449D-8428-4C0270ED103F}" dt="2021-06-26T11:50:34.750" v="179"/>
          <ac:spMkLst>
            <pc:docMk/>
            <pc:sldMk cId="248643863" sldId="444"/>
            <ac:spMk id="5" creationId="{1117743A-BC89-4997-B7E8-9101070D6C7C}"/>
          </ac:spMkLst>
        </pc:spChg>
        <pc:spChg chg="add">
          <ac:chgData name="Kshitij Srivastava" userId="9ca786a045148134" providerId="Windows Live" clId="Web-{554952F8-4FE9-449D-8428-4C0270ED103F}" dt="2021-06-26T13:43:08.962" v="236"/>
          <ac:spMkLst>
            <pc:docMk/>
            <pc:sldMk cId="248643863" sldId="444"/>
            <ac:spMk id="20" creationId="{B1849006-8601-4E0D-8705-3C2A5E510C2E}"/>
          </ac:spMkLst>
        </pc:spChg>
        <pc:spChg chg="mod">
          <ac:chgData name="Kshitij Srivastava" userId="9ca786a045148134" providerId="Windows Live" clId="Web-{554952F8-4FE9-449D-8428-4C0270ED103F}" dt="2021-06-26T13:43:45.072" v="237" actId="20577"/>
          <ac:spMkLst>
            <pc:docMk/>
            <pc:sldMk cId="248643863" sldId="444"/>
            <ac:spMk id="28" creationId="{49C62519-8ABA-445B-8057-3D8F50623CBC}"/>
          </ac:spMkLst>
        </pc:spChg>
      </pc:sldChg>
      <pc:sldChg chg="modSp">
        <pc:chgData name="Kshitij Srivastava" userId="9ca786a045148134" providerId="Windows Live" clId="Web-{554952F8-4FE9-449D-8428-4C0270ED103F}" dt="2021-06-26T11:50:43.141" v="180"/>
        <pc:sldMkLst>
          <pc:docMk/>
          <pc:sldMk cId="3280673838" sldId="445"/>
        </pc:sldMkLst>
        <pc:spChg chg="mod">
          <ac:chgData name="Kshitij Srivastava" userId="9ca786a045148134" providerId="Windows Live" clId="Web-{554952F8-4FE9-449D-8428-4C0270ED103F}" dt="2021-06-26T11:45:04.853" v="133" actId="20577"/>
          <ac:spMkLst>
            <pc:docMk/>
            <pc:sldMk cId="3280673838" sldId="445"/>
            <ac:spMk id="2" creationId="{7EFF1134-907B-47B1-B055-0C78314E84C0}"/>
          </ac:spMkLst>
        </pc:spChg>
        <pc:spChg chg="mod">
          <ac:chgData name="Kshitij Srivastava" userId="9ca786a045148134" providerId="Windows Live" clId="Web-{554952F8-4FE9-449D-8428-4C0270ED103F}" dt="2021-06-26T11:50:43.141" v="180"/>
          <ac:spMkLst>
            <pc:docMk/>
            <pc:sldMk cId="3280673838" sldId="445"/>
            <ac:spMk id="5" creationId="{1117743A-BC89-4997-B7E8-9101070D6C7C}"/>
          </ac:spMkLst>
        </pc:spChg>
      </pc:sldChg>
      <pc:sldChg chg="modSp">
        <pc:chgData name="Kshitij Srivastava" userId="9ca786a045148134" providerId="Windows Live" clId="Web-{554952F8-4FE9-449D-8428-4C0270ED103F}" dt="2021-06-26T11:50:50.438" v="181"/>
        <pc:sldMkLst>
          <pc:docMk/>
          <pc:sldMk cId="599105008" sldId="446"/>
        </pc:sldMkLst>
        <pc:spChg chg="mod">
          <ac:chgData name="Kshitij Srivastava" userId="9ca786a045148134" providerId="Windows Live" clId="Web-{554952F8-4FE9-449D-8428-4C0270ED103F}" dt="2021-06-26T11:45:09.790" v="134" actId="20577"/>
          <ac:spMkLst>
            <pc:docMk/>
            <pc:sldMk cId="599105008" sldId="446"/>
            <ac:spMk id="2" creationId="{7EFF1134-907B-47B1-B055-0C78314E84C0}"/>
          </ac:spMkLst>
        </pc:spChg>
        <pc:spChg chg="mod">
          <ac:chgData name="Kshitij Srivastava" userId="9ca786a045148134" providerId="Windows Live" clId="Web-{554952F8-4FE9-449D-8428-4C0270ED103F}" dt="2021-06-26T11:50:50.438" v="181"/>
          <ac:spMkLst>
            <pc:docMk/>
            <pc:sldMk cId="599105008" sldId="446"/>
            <ac:spMk id="5" creationId="{1117743A-BC89-4997-B7E8-9101070D6C7C}"/>
          </ac:spMkLst>
        </pc:spChg>
      </pc:sldChg>
      <pc:sldChg chg="modSp addAnim modAnim">
        <pc:chgData name="Kshitij Srivastava" userId="9ca786a045148134" providerId="Windows Live" clId="Web-{554952F8-4FE9-449D-8428-4C0270ED103F}" dt="2021-06-26T11:45:41.682" v="143"/>
        <pc:sldMkLst>
          <pc:docMk/>
          <pc:sldMk cId="4241423404" sldId="447"/>
        </pc:sldMkLst>
        <pc:spChg chg="mod">
          <ac:chgData name="Kshitij Srivastava" userId="9ca786a045148134" providerId="Windows Live" clId="Web-{554952F8-4FE9-449D-8428-4C0270ED103F}" dt="2021-06-26T11:45:15.087" v="135" actId="20577"/>
          <ac:spMkLst>
            <pc:docMk/>
            <pc:sldMk cId="4241423404" sldId="447"/>
            <ac:spMk id="2" creationId="{D5504524-D8DA-4B6B-B905-DED8E2AA537A}"/>
          </ac:spMkLst>
        </pc:spChg>
      </pc:sldChg>
      <pc:sldChg chg="modSp del">
        <pc:chgData name="Kshitij Srivastava" userId="9ca786a045148134" providerId="Windows Live" clId="Web-{554952F8-4FE9-449D-8428-4C0270ED103F}" dt="2021-06-26T11:44:32.243" v="128"/>
        <pc:sldMkLst>
          <pc:docMk/>
          <pc:sldMk cId="21237082" sldId="638"/>
        </pc:sldMkLst>
        <pc:spChg chg="mod">
          <ac:chgData name="Kshitij Srivastava" userId="9ca786a045148134" providerId="Windows Live" clId="Web-{554952F8-4FE9-449D-8428-4C0270ED103F}" dt="2021-06-26T11:44:29.071" v="127" actId="20577"/>
          <ac:spMkLst>
            <pc:docMk/>
            <pc:sldMk cId="21237082" sldId="638"/>
            <ac:spMk id="2" creationId="{D6383E6A-6B37-40A8-98AA-AD4B6D96CA3A}"/>
          </ac:spMkLst>
        </pc:spChg>
      </pc:sldChg>
      <pc:sldChg chg="addSp delSp modSp add ord replId addAnim">
        <pc:chgData name="Kshitij Srivastava" userId="9ca786a045148134" providerId="Windows Live" clId="Web-{554952F8-4FE9-449D-8428-4C0270ED103F}" dt="2021-06-26T13:28:35.290" v="184"/>
        <pc:sldMkLst>
          <pc:docMk/>
          <pc:sldMk cId="2119933208" sldId="641"/>
        </pc:sldMkLst>
        <pc:spChg chg="mod">
          <ac:chgData name="Kshitij Srivastava" userId="9ca786a045148134" providerId="Windows Live" clId="Web-{554952F8-4FE9-449D-8428-4C0270ED103F}" dt="2021-06-26T13:28:35.290" v="183"/>
          <ac:spMkLst>
            <pc:docMk/>
            <pc:sldMk cId="2119933208" sldId="641"/>
            <ac:spMk id="2" creationId="{4E4238C6-56FE-40FF-8C4A-B73D7D86AA6D}"/>
          </ac:spMkLst>
        </pc:spChg>
        <pc:spChg chg="del">
          <ac:chgData name="Kshitij Srivastava" userId="9ca786a045148134" providerId="Windows Live" clId="Web-{554952F8-4FE9-449D-8428-4C0270ED103F}" dt="2021-06-26T13:28:35.290" v="183"/>
          <ac:spMkLst>
            <pc:docMk/>
            <pc:sldMk cId="2119933208" sldId="641"/>
            <ac:spMk id="57" creationId="{25C8D2C1-DA83-420D-9635-D52CE066B5DA}"/>
          </ac:spMkLst>
        </pc:spChg>
        <pc:spChg chg="del">
          <ac:chgData name="Kshitij Srivastava" userId="9ca786a045148134" providerId="Windows Live" clId="Web-{554952F8-4FE9-449D-8428-4C0270ED103F}" dt="2021-06-26T13:28:35.290" v="183"/>
          <ac:spMkLst>
            <pc:docMk/>
            <pc:sldMk cId="2119933208" sldId="641"/>
            <ac:spMk id="58" creationId="{434F74C9-6A0B-409E-AD1C-45B58BE91BB8}"/>
          </ac:spMkLst>
        </pc:spChg>
        <pc:spChg chg="del">
          <ac:chgData name="Kshitij Srivastava" userId="9ca786a045148134" providerId="Windows Live" clId="Web-{554952F8-4FE9-449D-8428-4C0270ED103F}" dt="2021-06-26T13:28:35.290" v="183"/>
          <ac:spMkLst>
            <pc:docMk/>
            <pc:sldMk cId="2119933208" sldId="641"/>
            <ac:spMk id="61" creationId="{F452A527-3631-41ED-858D-3777A7D1496A}"/>
          </ac:spMkLst>
        </pc:spChg>
        <pc:spChg chg="add">
          <ac:chgData name="Kshitij Srivastava" userId="9ca786a045148134" providerId="Windows Live" clId="Web-{554952F8-4FE9-449D-8428-4C0270ED103F}" dt="2021-06-26T13:28:35.290" v="183"/>
          <ac:spMkLst>
            <pc:docMk/>
            <pc:sldMk cId="2119933208" sldId="641"/>
            <ac:spMk id="68" creationId="{25C8D2C1-DA83-420D-9635-D52CE066B5DA}"/>
          </ac:spMkLst>
        </pc:spChg>
        <pc:spChg chg="add">
          <ac:chgData name="Kshitij Srivastava" userId="9ca786a045148134" providerId="Windows Live" clId="Web-{554952F8-4FE9-449D-8428-4C0270ED103F}" dt="2021-06-26T13:28:35.290" v="183"/>
          <ac:spMkLst>
            <pc:docMk/>
            <pc:sldMk cId="2119933208" sldId="641"/>
            <ac:spMk id="70" creationId="{434F74C9-6A0B-409E-AD1C-45B58BE91BB8}"/>
          </ac:spMkLst>
        </pc:spChg>
        <pc:spChg chg="add">
          <ac:chgData name="Kshitij Srivastava" userId="9ca786a045148134" providerId="Windows Live" clId="Web-{554952F8-4FE9-449D-8428-4C0270ED103F}" dt="2021-06-26T13:28:35.290" v="183"/>
          <ac:spMkLst>
            <pc:docMk/>
            <pc:sldMk cId="2119933208" sldId="641"/>
            <ac:spMk id="74" creationId="{A9286AD2-18A9-4868-A4E3-7A2097A20810}"/>
          </ac:spMkLst>
        </pc:spChg>
        <pc:picChg chg="mod">
          <ac:chgData name="Kshitij Srivastava" userId="9ca786a045148134" providerId="Windows Live" clId="Web-{554952F8-4FE9-449D-8428-4C0270ED103F}" dt="2021-06-26T13:28:35.290" v="183"/>
          <ac:picMkLst>
            <pc:docMk/>
            <pc:sldMk cId="2119933208" sldId="641"/>
            <ac:picMk id="3" creationId="{DA158772-F232-4176-8A01-66B996DAB278}"/>
          </ac:picMkLst>
        </pc:picChg>
        <pc:cxnChg chg="del">
          <ac:chgData name="Kshitij Srivastava" userId="9ca786a045148134" providerId="Windows Live" clId="Web-{554952F8-4FE9-449D-8428-4C0270ED103F}" dt="2021-06-26T13:28:35.290" v="183"/>
          <ac:cxnSpMkLst>
            <pc:docMk/>
            <pc:sldMk cId="2119933208" sldId="641"/>
            <ac:cxnSpMk id="59" creationId="{F5486A9D-1265-4B57-91E6-68E666B978BC}"/>
          </ac:cxnSpMkLst>
        </pc:cxnChg>
        <pc:cxnChg chg="del">
          <ac:chgData name="Kshitij Srivastava" userId="9ca786a045148134" providerId="Windows Live" clId="Web-{554952F8-4FE9-449D-8428-4C0270ED103F}" dt="2021-06-26T13:28:35.290" v="183"/>
          <ac:cxnSpMkLst>
            <pc:docMk/>
            <pc:sldMk cId="2119933208" sldId="641"/>
            <ac:cxnSpMk id="63" creationId="{D28A9C89-B313-458F-9C85-515930A51A93}"/>
          </ac:cxnSpMkLst>
        </pc:cxnChg>
        <pc:cxnChg chg="add">
          <ac:chgData name="Kshitij Srivastava" userId="9ca786a045148134" providerId="Windows Live" clId="Web-{554952F8-4FE9-449D-8428-4C0270ED103F}" dt="2021-06-26T13:28:35.290" v="183"/>
          <ac:cxnSpMkLst>
            <pc:docMk/>
            <pc:sldMk cId="2119933208" sldId="641"/>
            <ac:cxnSpMk id="72" creationId="{F5486A9D-1265-4B57-91E6-68E666B978BC}"/>
          </ac:cxnSpMkLst>
        </pc:cxnChg>
        <pc:cxnChg chg="add">
          <ac:chgData name="Kshitij Srivastava" userId="9ca786a045148134" providerId="Windows Live" clId="Web-{554952F8-4FE9-449D-8428-4C0270ED103F}" dt="2021-06-26T13:28:35.290" v="183"/>
          <ac:cxnSpMkLst>
            <pc:docMk/>
            <pc:sldMk cId="2119933208" sldId="641"/>
            <ac:cxnSpMk id="76" creationId="{E7A7CD63-7EC3-44F3-95D0-595C4019FF24}"/>
          </ac:cxnSpMkLst>
        </pc:cxnChg>
      </pc:sldChg>
      <pc:sldChg chg="addSp modSp add replId addAnim delAnim modAnim">
        <pc:chgData name="Kshitij Srivastava" userId="9ca786a045148134" providerId="Windows Live" clId="Web-{554952F8-4FE9-449D-8428-4C0270ED103F}" dt="2021-06-26T11:50:22.359" v="178"/>
        <pc:sldMkLst>
          <pc:docMk/>
          <pc:sldMk cId="3479574742" sldId="642"/>
        </pc:sldMkLst>
        <pc:spChg chg="mod">
          <ac:chgData name="Kshitij Srivastava" userId="9ca786a045148134" providerId="Windows Live" clId="Web-{554952F8-4FE9-449D-8428-4C0270ED103F}" dt="2021-06-26T11:44:53.978" v="131" actId="20577"/>
          <ac:spMkLst>
            <pc:docMk/>
            <pc:sldMk cId="3479574742" sldId="642"/>
            <ac:spMk id="2" creationId="{7EFF1134-907B-47B1-B055-0C78314E84C0}"/>
          </ac:spMkLst>
        </pc:spChg>
        <pc:spChg chg="add mod">
          <ac:chgData name="Kshitij Srivastava" userId="9ca786a045148134" providerId="Windows Live" clId="Web-{554952F8-4FE9-449D-8428-4C0270ED103F}" dt="2021-06-26T11:46:28.011" v="144" actId="14100"/>
          <ac:spMkLst>
            <pc:docMk/>
            <pc:sldMk cId="3479574742" sldId="642"/>
            <ac:spMk id="3" creationId="{8A8344AB-41E9-4518-B6B4-568E1CA5EE0C}"/>
          </ac:spMkLst>
        </pc:spChg>
        <pc:spChg chg="mod">
          <ac:chgData name="Kshitij Srivastava" userId="9ca786a045148134" providerId="Windows Live" clId="Web-{554952F8-4FE9-449D-8428-4C0270ED103F}" dt="2021-06-26T11:50:22.359" v="178"/>
          <ac:spMkLst>
            <pc:docMk/>
            <pc:sldMk cId="3479574742" sldId="642"/>
            <ac:spMk id="5" creationId="{1117743A-BC89-4997-B7E8-9101070D6C7C}"/>
          </ac:spMkLst>
        </pc:spChg>
        <pc:spChg chg="add mod">
          <ac:chgData name="Kshitij Srivastava" userId="9ca786a045148134" providerId="Windows Live" clId="Web-{554952F8-4FE9-449D-8428-4C0270ED103F}" dt="2021-06-26T11:42:48.350" v="126" actId="20577"/>
          <ac:spMkLst>
            <pc:docMk/>
            <pc:sldMk cId="3479574742" sldId="642"/>
            <ac:spMk id="20" creationId="{EF5844DD-F35A-44CA-9033-061F512F37D9}"/>
          </ac:spMkLst>
        </pc:spChg>
      </pc:sldChg>
      <pc:sldChg chg="modSp add ord replId">
        <pc:chgData name="Kshitij Srivastava" userId="9ca786a045148134" providerId="Windows Live" clId="Web-{554952F8-4FE9-449D-8428-4C0270ED103F}" dt="2021-06-26T11:47:38.856" v="166" actId="20577"/>
        <pc:sldMkLst>
          <pc:docMk/>
          <pc:sldMk cId="3778061317" sldId="643"/>
        </pc:sldMkLst>
        <pc:spChg chg="mod">
          <ac:chgData name="Kshitij Srivastava" userId="9ca786a045148134" providerId="Windows Live" clId="Web-{554952F8-4FE9-449D-8428-4C0270ED103F}" dt="2021-06-26T11:47:38.856" v="166" actId="20577"/>
          <ac:spMkLst>
            <pc:docMk/>
            <pc:sldMk cId="3778061317" sldId="643"/>
            <ac:spMk id="2" creationId="{163A6387-BA55-45F1-AC55-8404FA9383E2}"/>
          </ac:spMkLst>
        </pc:spChg>
      </pc:sldChg>
      <pc:sldChg chg="addSp delSp modSp add del replId delAnim">
        <pc:chgData name="Kshitij Srivastava" userId="9ca786a045148134" providerId="Windows Live" clId="Web-{554952F8-4FE9-449D-8428-4C0270ED103F}" dt="2021-06-26T13:43:05.462" v="235"/>
        <pc:sldMkLst>
          <pc:docMk/>
          <pc:sldMk cId="1303327867" sldId="644"/>
        </pc:sldMkLst>
        <pc:spChg chg="del mod">
          <ac:chgData name="Kshitij Srivastava" userId="9ca786a045148134" providerId="Windows Live" clId="Web-{554952F8-4FE9-449D-8428-4C0270ED103F}" dt="2021-06-26T13:40:52.553" v="204"/>
          <ac:spMkLst>
            <pc:docMk/>
            <pc:sldMk cId="1303327867" sldId="644"/>
            <ac:spMk id="3" creationId="{8A8344AB-41E9-4518-B6B4-568E1CA5EE0C}"/>
          </ac:spMkLst>
        </pc:spChg>
        <pc:spChg chg="add del mod">
          <ac:chgData name="Kshitij Srivastava" userId="9ca786a045148134" providerId="Windows Live" clId="Web-{554952F8-4FE9-449D-8428-4C0270ED103F}" dt="2021-06-26T13:42:56.306" v="234"/>
          <ac:spMkLst>
            <pc:docMk/>
            <pc:sldMk cId="1303327867" sldId="644"/>
            <ac:spMk id="4" creationId="{B789E5BE-06FC-4CF8-826C-B8E3F3889DC3}"/>
          </ac:spMkLst>
        </pc:spChg>
        <pc:spChg chg="del">
          <ac:chgData name="Kshitij Srivastava" userId="9ca786a045148134" providerId="Windows Live" clId="Web-{554952F8-4FE9-449D-8428-4C0270ED103F}" dt="2021-06-26T13:40:53.475" v="205"/>
          <ac:spMkLst>
            <pc:docMk/>
            <pc:sldMk cId="1303327867" sldId="644"/>
            <ac:spMk id="20" creationId="{EF5844DD-F35A-44CA-9033-061F512F37D9}"/>
          </ac:spMkLst>
        </pc:spChg>
      </pc:sldChg>
      <pc:sldChg chg="add replId">
        <pc:chgData name="Kshitij Srivastava" userId="9ca786a045148134" providerId="Windows Live" clId="Web-{554952F8-4FE9-449D-8428-4C0270ED103F}" dt="2021-06-26T13:42:43.790" v="233"/>
        <pc:sldMkLst>
          <pc:docMk/>
          <pc:sldMk cId="1725134805" sldId="645"/>
        </pc:sldMkLst>
      </pc:sldChg>
    </pc:docChg>
  </pc:docChgLst>
  <pc:docChgLst>
    <pc:chgData name="Kshitij Srivastava" userId="9ca786a045148134" providerId="Windows Live" clId="Web-{987F2365-0D70-4662-AE1B-099A12A0DA39}"/>
    <pc:docChg chg="addSld delSld modSld sldOrd">
      <pc:chgData name="Kshitij Srivastava" userId="9ca786a045148134" providerId="Windows Live" clId="Web-{987F2365-0D70-4662-AE1B-099A12A0DA39}" dt="2021-05-20T07:48:41.910" v="1854" actId="1076"/>
      <pc:docMkLst>
        <pc:docMk/>
      </pc:docMkLst>
      <pc:sldChg chg="addSp delSp modSp addAnim">
        <pc:chgData name="Kshitij Srivastava" userId="9ca786a045148134" providerId="Windows Live" clId="Web-{987F2365-0D70-4662-AE1B-099A12A0DA39}" dt="2021-05-20T06:31:53.633" v="1000"/>
        <pc:sldMkLst>
          <pc:docMk/>
          <pc:sldMk cId="109359343" sldId="316"/>
        </pc:sldMkLst>
        <pc:spChg chg="mod">
          <ac:chgData name="Kshitij Srivastava" userId="9ca786a045148134" providerId="Windows Live" clId="Web-{987F2365-0D70-4662-AE1B-099A12A0DA39}" dt="2021-05-20T06:31:53.633" v="998"/>
          <ac:spMkLst>
            <pc:docMk/>
            <pc:sldMk cId="109359343" sldId="316"/>
            <ac:spMk id="2" creationId="{41953F0A-92D6-47E6-9C0B-E4C5FDB68E84}"/>
          </ac:spMkLst>
        </pc:spChg>
        <pc:spChg chg="del">
          <ac:chgData name="Kshitij Srivastava" userId="9ca786a045148134" providerId="Windows Live" clId="Web-{987F2365-0D70-4662-AE1B-099A12A0DA39}" dt="2021-05-20T06:31:53.633" v="998"/>
          <ac:spMkLst>
            <pc:docMk/>
            <pc:sldMk cId="109359343" sldId="316"/>
            <ac:spMk id="41" creationId="{25C8D2C1-DA83-420D-9635-D52CE066B5DA}"/>
          </ac:spMkLst>
        </pc:spChg>
        <pc:spChg chg="del">
          <ac:chgData name="Kshitij Srivastava" userId="9ca786a045148134" providerId="Windows Live" clId="Web-{987F2365-0D70-4662-AE1B-099A12A0DA39}" dt="2021-05-20T06:31:53.633" v="998"/>
          <ac:spMkLst>
            <pc:docMk/>
            <pc:sldMk cId="109359343" sldId="316"/>
            <ac:spMk id="43" creationId="{434F74C9-6A0B-409E-AD1C-45B58BE91BB8}"/>
          </ac:spMkLst>
        </pc:spChg>
        <pc:spChg chg="del">
          <ac:chgData name="Kshitij Srivastava" userId="9ca786a045148134" providerId="Windows Live" clId="Web-{987F2365-0D70-4662-AE1B-099A12A0DA39}" dt="2021-05-20T06:31:53.633" v="998"/>
          <ac:spMkLst>
            <pc:docMk/>
            <pc:sldMk cId="109359343" sldId="316"/>
            <ac:spMk id="47" creationId="{F452A527-3631-41ED-858D-3777A7D1496A}"/>
          </ac:spMkLst>
        </pc:spChg>
        <pc:spChg chg="add">
          <ac:chgData name="Kshitij Srivastava" userId="9ca786a045148134" providerId="Windows Live" clId="Web-{987F2365-0D70-4662-AE1B-099A12A0DA39}" dt="2021-05-20T06:31:53.633" v="998"/>
          <ac:spMkLst>
            <pc:docMk/>
            <pc:sldMk cId="109359343" sldId="316"/>
            <ac:spMk id="54" creationId="{25C8D2C1-DA83-420D-9635-D52CE066B5DA}"/>
          </ac:spMkLst>
        </pc:spChg>
        <pc:spChg chg="add">
          <ac:chgData name="Kshitij Srivastava" userId="9ca786a045148134" providerId="Windows Live" clId="Web-{987F2365-0D70-4662-AE1B-099A12A0DA39}" dt="2021-05-20T06:31:53.633" v="998"/>
          <ac:spMkLst>
            <pc:docMk/>
            <pc:sldMk cId="109359343" sldId="316"/>
            <ac:spMk id="56" creationId="{434F74C9-6A0B-409E-AD1C-45B58BE91BB8}"/>
          </ac:spMkLst>
        </pc:spChg>
        <pc:spChg chg="add">
          <ac:chgData name="Kshitij Srivastava" userId="9ca786a045148134" providerId="Windows Live" clId="Web-{987F2365-0D70-4662-AE1B-099A12A0DA39}" dt="2021-05-20T06:31:53.633" v="998"/>
          <ac:spMkLst>
            <pc:docMk/>
            <pc:sldMk cId="109359343" sldId="316"/>
            <ac:spMk id="60" creationId="{A9286AD2-18A9-4868-A4E3-7A2097A20810}"/>
          </ac:spMkLst>
        </pc:spChg>
        <pc:picChg chg="mod">
          <ac:chgData name="Kshitij Srivastava" userId="9ca786a045148134" providerId="Windows Live" clId="Web-{987F2365-0D70-4662-AE1B-099A12A0DA39}" dt="2021-05-20T06:31:53.633" v="998"/>
          <ac:picMkLst>
            <pc:docMk/>
            <pc:sldMk cId="109359343" sldId="316"/>
            <ac:picMk id="5" creationId="{9404E587-38BA-4F43-AAAB-579BC55EABAF}"/>
          </ac:picMkLst>
        </pc:picChg>
        <pc:cxnChg chg="del">
          <ac:chgData name="Kshitij Srivastava" userId="9ca786a045148134" providerId="Windows Live" clId="Web-{987F2365-0D70-4662-AE1B-099A12A0DA39}" dt="2021-05-20T06:31:53.633" v="998"/>
          <ac:cxnSpMkLst>
            <pc:docMk/>
            <pc:sldMk cId="109359343" sldId="316"/>
            <ac:cxnSpMk id="45" creationId="{F5486A9D-1265-4B57-91E6-68E666B978BC}"/>
          </ac:cxnSpMkLst>
        </pc:cxnChg>
        <pc:cxnChg chg="del">
          <ac:chgData name="Kshitij Srivastava" userId="9ca786a045148134" providerId="Windows Live" clId="Web-{987F2365-0D70-4662-AE1B-099A12A0DA39}" dt="2021-05-20T06:31:53.633" v="998"/>
          <ac:cxnSpMkLst>
            <pc:docMk/>
            <pc:sldMk cId="109359343" sldId="316"/>
            <ac:cxnSpMk id="49" creationId="{D28A9C89-B313-458F-9C85-515930A51A93}"/>
          </ac:cxnSpMkLst>
        </pc:cxnChg>
        <pc:cxnChg chg="add">
          <ac:chgData name="Kshitij Srivastava" userId="9ca786a045148134" providerId="Windows Live" clId="Web-{987F2365-0D70-4662-AE1B-099A12A0DA39}" dt="2021-05-20T06:31:53.633" v="998"/>
          <ac:cxnSpMkLst>
            <pc:docMk/>
            <pc:sldMk cId="109359343" sldId="316"/>
            <ac:cxnSpMk id="58" creationId="{F5486A9D-1265-4B57-91E6-68E666B978BC}"/>
          </ac:cxnSpMkLst>
        </pc:cxnChg>
        <pc:cxnChg chg="add">
          <ac:chgData name="Kshitij Srivastava" userId="9ca786a045148134" providerId="Windows Live" clId="Web-{987F2365-0D70-4662-AE1B-099A12A0DA39}" dt="2021-05-20T06:31:53.633" v="998"/>
          <ac:cxnSpMkLst>
            <pc:docMk/>
            <pc:sldMk cId="109359343" sldId="316"/>
            <ac:cxnSpMk id="62" creationId="{E7A7CD63-7EC3-44F3-95D0-595C4019FF24}"/>
          </ac:cxnSpMkLst>
        </pc:cxnChg>
      </pc:sldChg>
      <pc:sldChg chg="addSp delSp modSp">
        <pc:chgData name="Kshitij Srivastava" userId="9ca786a045148134" providerId="Windows Live" clId="Web-{987F2365-0D70-4662-AE1B-099A12A0DA39}" dt="2021-05-20T05:32:48.084" v="236" actId="1076"/>
        <pc:sldMkLst>
          <pc:docMk/>
          <pc:sldMk cId="1403008092" sldId="335"/>
        </pc:sldMkLst>
        <pc:spChg chg="add del mod">
          <ac:chgData name="Kshitij Srivastava" userId="9ca786a045148134" providerId="Windows Live" clId="Web-{987F2365-0D70-4662-AE1B-099A12A0DA39}" dt="2021-05-20T05:16:16.033" v="64"/>
          <ac:spMkLst>
            <pc:docMk/>
            <pc:sldMk cId="1403008092" sldId="335"/>
            <ac:spMk id="14" creationId="{71561706-E521-4E97-B11F-917DE7D5094E}"/>
          </ac:spMkLst>
        </pc:spChg>
        <pc:spChg chg="add mod">
          <ac:chgData name="Kshitij Srivastava" userId="9ca786a045148134" providerId="Windows Live" clId="Web-{987F2365-0D70-4662-AE1B-099A12A0DA39}" dt="2021-05-20T05:20:26.862" v="120" actId="14100"/>
          <ac:spMkLst>
            <pc:docMk/>
            <pc:sldMk cId="1403008092" sldId="335"/>
            <ac:spMk id="19" creationId="{65AC1499-5253-4CB4-985D-32E029121F34}"/>
          </ac:spMkLst>
        </pc:spChg>
        <pc:spChg chg="add del mod">
          <ac:chgData name="Kshitij Srivastava" userId="9ca786a045148134" providerId="Windows Live" clId="Web-{987F2365-0D70-4662-AE1B-099A12A0DA39}" dt="2021-05-20T05:21:53.034" v="136"/>
          <ac:spMkLst>
            <pc:docMk/>
            <pc:sldMk cId="1403008092" sldId="335"/>
            <ac:spMk id="21" creationId="{D84A9227-888B-4D43-A96A-75DF287DE7CE}"/>
          </ac:spMkLst>
        </pc:spChg>
        <pc:spChg chg="add mod">
          <ac:chgData name="Kshitij Srivastava" userId="9ca786a045148134" providerId="Windows Live" clId="Web-{987F2365-0D70-4662-AE1B-099A12A0DA39}" dt="2021-05-20T05:22:17.003" v="154" actId="14100"/>
          <ac:spMkLst>
            <pc:docMk/>
            <pc:sldMk cId="1403008092" sldId="335"/>
            <ac:spMk id="22" creationId="{CB5E8423-0576-43A2-AA12-B4B4E46A8764}"/>
          </ac:spMkLst>
        </pc:spChg>
        <pc:spChg chg="add del mod">
          <ac:chgData name="Kshitij Srivastava" userId="9ca786a045148134" providerId="Windows Live" clId="Web-{987F2365-0D70-4662-AE1B-099A12A0DA39}" dt="2021-05-20T05:23:37.254" v="172"/>
          <ac:spMkLst>
            <pc:docMk/>
            <pc:sldMk cId="1403008092" sldId="335"/>
            <ac:spMk id="24" creationId="{89E45CEE-7357-49AD-88BF-625E46FAEF85}"/>
          </ac:spMkLst>
        </pc:spChg>
        <pc:spChg chg="add del">
          <ac:chgData name="Kshitij Srivastava" userId="9ca786a045148134" providerId="Windows Live" clId="Web-{987F2365-0D70-4662-AE1B-099A12A0DA39}" dt="2021-05-20T05:23:29.691" v="170"/>
          <ac:spMkLst>
            <pc:docMk/>
            <pc:sldMk cId="1403008092" sldId="335"/>
            <ac:spMk id="25" creationId="{2D75C324-D459-457E-AD5F-8EB788E282FB}"/>
          </ac:spMkLst>
        </pc:spChg>
        <pc:spChg chg="add del">
          <ac:chgData name="Kshitij Srivastava" userId="9ca786a045148134" providerId="Windows Live" clId="Web-{987F2365-0D70-4662-AE1B-099A12A0DA39}" dt="2021-05-20T05:23:07.410" v="163"/>
          <ac:spMkLst>
            <pc:docMk/>
            <pc:sldMk cId="1403008092" sldId="335"/>
            <ac:spMk id="26" creationId="{64747B8D-8C64-40E9-86E4-ED063ADA12D5}"/>
          </ac:spMkLst>
        </pc:spChg>
        <pc:spChg chg="add del">
          <ac:chgData name="Kshitij Srivastava" userId="9ca786a045148134" providerId="Windows Live" clId="Web-{987F2365-0D70-4662-AE1B-099A12A0DA39}" dt="2021-05-20T05:23:26.769" v="169"/>
          <ac:spMkLst>
            <pc:docMk/>
            <pc:sldMk cId="1403008092" sldId="335"/>
            <ac:spMk id="27" creationId="{E6A452F0-3BD7-47BE-B894-3FD17261F6FA}"/>
          </ac:spMkLst>
        </pc:spChg>
        <pc:spChg chg="add mod ord">
          <ac:chgData name="Kshitij Srivastava" userId="9ca786a045148134" providerId="Windows Live" clId="Web-{987F2365-0D70-4662-AE1B-099A12A0DA39}" dt="2021-05-20T05:26:33.020" v="189"/>
          <ac:spMkLst>
            <pc:docMk/>
            <pc:sldMk cId="1403008092" sldId="335"/>
            <ac:spMk id="28" creationId="{49FE0F5D-0275-4603-88BA-288DE219A9BE}"/>
          </ac:spMkLst>
        </pc:spChg>
        <pc:spChg chg="add del mod">
          <ac:chgData name="Kshitij Srivastava" userId="9ca786a045148134" providerId="Windows Live" clId="Web-{987F2365-0D70-4662-AE1B-099A12A0DA39}" dt="2021-05-20T05:27:25.427" v="194"/>
          <ac:spMkLst>
            <pc:docMk/>
            <pc:sldMk cId="1403008092" sldId="335"/>
            <ac:spMk id="29" creationId="{DFEC7956-C5E6-4FB4-8E8D-8FF1519F3BCC}"/>
          </ac:spMkLst>
        </pc:spChg>
        <pc:spChg chg="add del mod">
          <ac:chgData name="Kshitij Srivastava" userId="9ca786a045148134" providerId="Windows Live" clId="Web-{987F2365-0D70-4662-AE1B-099A12A0DA39}" dt="2021-05-20T05:31:25.631" v="216"/>
          <ac:spMkLst>
            <pc:docMk/>
            <pc:sldMk cId="1403008092" sldId="335"/>
            <ac:spMk id="32" creationId="{30F8C91F-64E1-4BF8-B3BF-46129A86F29B}"/>
          </ac:spMkLst>
        </pc:spChg>
        <pc:picChg chg="add mod ord">
          <ac:chgData name="Kshitij Srivastava" userId="9ca786a045148134" providerId="Windows Live" clId="Web-{987F2365-0D70-4662-AE1B-099A12A0DA39}" dt="2021-05-20T05:32:39.444" v="234" actId="1076"/>
          <ac:picMkLst>
            <pc:docMk/>
            <pc:sldMk cId="1403008092" sldId="335"/>
            <ac:picMk id="30" creationId="{762C28CA-8C25-40B5-A4F5-D535721391D6}"/>
          </ac:picMkLst>
        </pc:picChg>
        <pc:picChg chg="add mod">
          <ac:chgData name="Kshitij Srivastava" userId="9ca786a045148134" providerId="Windows Live" clId="Web-{987F2365-0D70-4662-AE1B-099A12A0DA39}" dt="2021-05-20T05:32:41.834" v="235" actId="1076"/>
          <ac:picMkLst>
            <pc:docMk/>
            <pc:sldMk cId="1403008092" sldId="335"/>
            <ac:picMk id="33" creationId="{D1D10CCC-1892-4492-89CA-1290B024E603}"/>
          </ac:picMkLst>
        </pc:picChg>
        <pc:picChg chg="add mod ord">
          <ac:chgData name="Kshitij Srivastava" userId="9ca786a045148134" providerId="Windows Live" clId="Web-{987F2365-0D70-4662-AE1B-099A12A0DA39}" dt="2021-05-20T05:32:48.084" v="236" actId="1076"/>
          <ac:picMkLst>
            <pc:docMk/>
            <pc:sldMk cId="1403008092" sldId="335"/>
            <ac:picMk id="34" creationId="{DEAC16D7-534D-48C2-BC45-FF9A019B208B}"/>
          </ac:picMkLst>
        </pc:picChg>
        <pc:cxnChg chg="add mod">
          <ac:chgData name="Kshitij Srivastava" userId="9ca786a045148134" providerId="Windows Live" clId="Web-{987F2365-0D70-4662-AE1B-099A12A0DA39}" dt="2021-05-20T05:16:33.798" v="70"/>
          <ac:cxnSpMkLst>
            <pc:docMk/>
            <pc:sldMk cId="1403008092" sldId="335"/>
            <ac:cxnSpMk id="7" creationId="{1385FC5A-97D7-48F8-8C45-C4764270DEED}"/>
          </ac:cxnSpMkLst>
        </pc:cxnChg>
        <pc:cxnChg chg="add mod">
          <ac:chgData name="Kshitij Srivastava" userId="9ca786a045148134" providerId="Windows Live" clId="Web-{987F2365-0D70-4662-AE1B-099A12A0DA39}" dt="2021-05-20T05:17:31.033" v="77" actId="14100"/>
          <ac:cxnSpMkLst>
            <pc:docMk/>
            <pc:sldMk cId="1403008092" sldId="335"/>
            <ac:cxnSpMk id="9" creationId="{EB556A2D-B45B-4646-B6FC-8A18DA1CE6BE}"/>
          </ac:cxnSpMkLst>
        </pc:cxnChg>
        <pc:cxnChg chg="add del mod">
          <ac:chgData name="Kshitij Srivastava" userId="9ca786a045148134" providerId="Windows Live" clId="Web-{987F2365-0D70-4662-AE1B-099A12A0DA39}" dt="2021-05-20T05:11:45.719" v="23"/>
          <ac:cxnSpMkLst>
            <pc:docMk/>
            <pc:sldMk cId="1403008092" sldId="335"/>
            <ac:cxnSpMk id="10" creationId="{74466B2A-48AB-48DE-AEFA-13E6F7612F84}"/>
          </ac:cxnSpMkLst>
        </pc:cxnChg>
        <pc:cxnChg chg="add del mod">
          <ac:chgData name="Kshitij Srivastava" userId="9ca786a045148134" providerId="Windows Live" clId="Web-{987F2365-0D70-4662-AE1B-099A12A0DA39}" dt="2021-05-20T05:12:00.188" v="26"/>
          <ac:cxnSpMkLst>
            <pc:docMk/>
            <pc:sldMk cId="1403008092" sldId="335"/>
            <ac:cxnSpMk id="11" creationId="{16C456F1-74F3-42B7-9E71-A6B0206C5700}"/>
          </ac:cxnSpMkLst>
        </pc:cxnChg>
        <pc:cxnChg chg="add mod">
          <ac:chgData name="Kshitij Srivastava" userId="9ca786a045148134" providerId="Windows Live" clId="Web-{987F2365-0D70-4662-AE1B-099A12A0DA39}" dt="2021-05-20T05:16:33.830" v="72"/>
          <ac:cxnSpMkLst>
            <pc:docMk/>
            <pc:sldMk cId="1403008092" sldId="335"/>
            <ac:cxnSpMk id="12" creationId="{7A6B2B6B-CFF9-4193-82E6-822A91377A78}"/>
          </ac:cxnSpMkLst>
        </pc:cxnChg>
        <pc:cxnChg chg="add mod">
          <ac:chgData name="Kshitij Srivastava" userId="9ca786a045148134" providerId="Windows Live" clId="Web-{987F2365-0D70-4662-AE1B-099A12A0DA39}" dt="2021-05-20T05:16:33.830" v="73"/>
          <ac:cxnSpMkLst>
            <pc:docMk/>
            <pc:sldMk cId="1403008092" sldId="335"/>
            <ac:cxnSpMk id="13" creationId="{F2EB0EA5-8520-41B2-82FF-19255EB7C035}"/>
          </ac:cxnSpMkLst>
        </pc:cxnChg>
        <pc:cxnChg chg="add mod">
          <ac:chgData name="Kshitij Srivastava" userId="9ca786a045148134" providerId="Windows Live" clId="Web-{987F2365-0D70-4662-AE1B-099A12A0DA39}" dt="2021-05-20T05:21:16.503" v="127" actId="1076"/>
          <ac:cxnSpMkLst>
            <pc:docMk/>
            <pc:sldMk cId="1403008092" sldId="335"/>
            <ac:cxnSpMk id="15" creationId="{53323AFA-E7DA-4C0C-A7B3-0531A03E07AB}"/>
          </ac:cxnSpMkLst>
        </pc:cxnChg>
        <pc:cxnChg chg="add mod">
          <ac:chgData name="Kshitij Srivastava" userId="9ca786a045148134" providerId="Windows Live" clId="Web-{987F2365-0D70-4662-AE1B-099A12A0DA39}" dt="2021-05-20T05:18:36.627" v="86" actId="14100"/>
          <ac:cxnSpMkLst>
            <pc:docMk/>
            <pc:sldMk cId="1403008092" sldId="335"/>
            <ac:cxnSpMk id="16" creationId="{B6FD15CD-84FD-4BA3-9F07-55894B3B2C66}"/>
          </ac:cxnSpMkLst>
        </pc:cxnChg>
        <pc:cxnChg chg="add mod">
          <ac:chgData name="Kshitij Srivastava" userId="9ca786a045148134" providerId="Windows Live" clId="Web-{987F2365-0D70-4662-AE1B-099A12A0DA39}" dt="2021-05-20T05:18:48.237" v="89" actId="1076"/>
          <ac:cxnSpMkLst>
            <pc:docMk/>
            <pc:sldMk cId="1403008092" sldId="335"/>
            <ac:cxnSpMk id="17" creationId="{6F188AAD-29A9-4C93-88B8-C402D9D0B363}"/>
          </ac:cxnSpMkLst>
        </pc:cxnChg>
        <pc:cxnChg chg="add mod">
          <ac:chgData name="Kshitij Srivastava" userId="9ca786a045148134" providerId="Windows Live" clId="Web-{987F2365-0D70-4662-AE1B-099A12A0DA39}" dt="2021-05-20T05:19:46.815" v="101" actId="14100"/>
          <ac:cxnSpMkLst>
            <pc:docMk/>
            <pc:sldMk cId="1403008092" sldId="335"/>
            <ac:cxnSpMk id="18" creationId="{08A8B206-F065-4F28-8994-251FCD198DA3}"/>
          </ac:cxnSpMkLst>
        </pc:cxnChg>
        <pc:cxnChg chg="add mod">
          <ac:chgData name="Kshitij Srivastava" userId="9ca786a045148134" providerId="Windows Live" clId="Web-{987F2365-0D70-4662-AE1B-099A12A0DA39}" dt="2021-05-20T05:21:31.472" v="129" actId="14100"/>
          <ac:cxnSpMkLst>
            <pc:docMk/>
            <pc:sldMk cId="1403008092" sldId="335"/>
            <ac:cxnSpMk id="20" creationId="{C8F77C54-1AD5-4FC9-82D4-F4B2192A6947}"/>
          </ac:cxnSpMkLst>
        </pc:cxnChg>
        <pc:cxnChg chg="add del mod">
          <ac:chgData name="Kshitij Srivastava" userId="9ca786a045148134" providerId="Windows Live" clId="Web-{987F2365-0D70-4662-AE1B-099A12A0DA39}" dt="2021-05-20T05:22:33.003" v="158"/>
          <ac:cxnSpMkLst>
            <pc:docMk/>
            <pc:sldMk cId="1403008092" sldId="335"/>
            <ac:cxnSpMk id="23" creationId="{7E68C781-0DA6-4EB9-AB83-F9FA001D1A3B}"/>
          </ac:cxnSpMkLst>
        </pc:cxnChg>
        <pc:cxnChg chg="add del mod ord">
          <ac:chgData name="Kshitij Srivastava" userId="9ca786a045148134" providerId="Windows Live" clId="Web-{987F2365-0D70-4662-AE1B-099A12A0DA39}" dt="2021-05-20T05:30:33.865" v="209"/>
          <ac:cxnSpMkLst>
            <pc:docMk/>
            <pc:sldMk cId="1403008092" sldId="335"/>
            <ac:cxnSpMk id="31" creationId="{50A3CCA4-BB32-42DE-9BBF-AAA979704DBA}"/>
          </ac:cxnSpMkLst>
        </pc:cxnChg>
      </pc:sldChg>
      <pc:sldChg chg="modSp">
        <pc:chgData name="Kshitij Srivastava" userId="9ca786a045148134" providerId="Windows Live" clId="Web-{987F2365-0D70-4662-AE1B-099A12A0DA39}" dt="2021-05-20T05:35:58.476" v="328" actId="20577"/>
        <pc:sldMkLst>
          <pc:docMk/>
          <pc:sldMk cId="2322313446" sldId="336"/>
        </pc:sldMkLst>
        <pc:spChg chg="mod">
          <ac:chgData name="Kshitij Srivastava" userId="9ca786a045148134" providerId="Windows Live" clId="Web-{987F2365-0D70-4662-AE1B-099A12A0DA39}" dt="2021-05-20T05:34:55.741" v="305" actId="14100"/>
          <ac:spMkLst>
            <pc:docMk/>
            <pc:sldMk cId="2322313446" sldId="336"/>
            <ac:spMk id="26" creationId="{D9A04D20-D835-4761-8B6A-DDE7B30BDDC0}"/>
          </ac:spMkLst>
        </pc:spChg>
        <pc:spChg chg="mod">
          <ac:chgData name="Kshitij Srivastava" userId="9ca786a045148134" providerId="Windows Live" clId="Web-{987F2365-0D70-4662-AE1B-099A12A0DA39}" dt="2021-05-20T05:33:45.491" v="260" actId="20577"/>
          <ac:spMkLst>
            <pc:docMk/>
            <pc:sldMk cId="2322313446" sldId="336"/>
            <ac:spMk id="32" creationId="{72E2F62A-DA86-420C-908A-E097ECC5D6C0}"/>
          </ac:spMkLst>
        </pc:spChg>
        <pc:spChg chg="mod">
          <ac:chgData name="Kshitij Srivastava" userId="9ca786a045148134" providerId="Windows Live" clId="Web-{987F2365-0D70-4662-AE1B-099A12A0DA39}" dt="2021-05-20T05:33:40.147" v="258" actId="20577"/>
          <ac:spMkLst>
            <pc:docMk/>
            <pc:sldMk cId="2322313446" sldId="336"/>
            <ac:spMk id="33" creationId="{2F9547CE-95DE-4153-A0D8-C7DDE1559DFB}"/>
          </ac:spMkLst>
        </pc:spChg>
        <pc:spChg chg="mod">
          <ac:chgData name="Kshitij Srivastava" userId="9ca786a045148134" providerId="Windows Live" clId="Web-{987F2365-0D70-4662-AE1B-099A12A0DA39}" dt="2021-05-20T05:34:49.366" v="303" actId="20577"/>
          <ac:spMkLst>
            <pc:docMk/>
            <pc:sldMk cId="2322313446" sldId="336"/>
            <ac:spMk id="34" creationId="{269BE468-0768-431B-B306-98EB2C7EB3AB}"/>
          </ac:spMkLst>
        </pc:spChg>
        <pc:spChg chg="mod">
          <ac:chgData name="Kshitij Srivastava" userId="9ca786a045148134" providerId="Windows Live" clId="Web-{987F2365-0D70-4662-AE1B-099A12A0DA39}" dt="2021-05-20T05:34:29.601" v="293" actId="20577"/>
          <ac:spMkLst>
            <pc:docMk/>
            <pc:sldMk cId="2322313446" sldId="336"/>
            <ac:spMk id="35" creationId="{18A28D0A-7C79-4A88-81B2-D987E5266778}"/>
          </ac:spMkLst>
        </pc:spChg>
        <pc:spChg chg="mod">
          <ac:chgData name="Kshitij Srivastava" userId="9ca786a045148134" providerId="Windows Live" clId="Web-{987F2365-0D70-4662-AE1B-099A12A0DA39}" dt="2021-05-20T05:34:07.616" v="281" actId="20577"/>
          <ac:spMkLst>
            <pc:docMk/>
            <pc:sldMk cId="2322313446" sldId="336"/>
            <ac:spMk id="36" creationId="{B2EB83B4-9A34-48D9-8F9A-D5416ADA7D31}"/>
          </ac:spMkLst>
        </pc:spChg>
        <pc:spChg chg="mod">
          <ac:chgData name="Kshitij Srivastava" userId="9ca786a045148134" providerId="Windows Live" clId="Web-{987F2365-0D70-4662-AE1B-099A12A0DA39}" dt="2021-05-20T05:08:37.218" v="4" actId="20577"/>
          <ac:spMkLst>
            <pc:docMk/>
            <pc:sldMk cId="2322313446" sldId="336"/>
            <ac:spMk id="37" creationId="{8A799100-5EE3-49C8-89E0-C6E24170AD5B}"/>
          </ac:spMkLst>
        </pc:spChg>
        <pc:spChg chg="mod">
          <ac:chgData name="Kshitij Srivastava" userId="9ca786a045148134" providerId="Windows Live" clId="Web-{987F2365-0D70-4662-AE1B-099A12A0DA39}" dt="2021-05-20T05:35:58.476" v="328" actId="20577"/>
          <ac:spMkLst>
            <pc:docMk/>
            <pc:sldMk cId="2322313446" sldId="336"/>
            <ac:spMk id="38" creationId="{C7B1F9BE-FD2E-49EE-BB32-6CFF2932C43D}"/>
          </ac:spMkLst>
        </pc:spChg>
      </pc:sldChg>
      <pc:sldChg chg="addSp delSp modSp new">
        <pc:chgData name="Kshitij Srivastava" userId="9ca786a045148134" providerId="Windows Live" clId="Web-{987F2365-0D70-4662-AE1B-099A12A0DA39}" dt="2021-05-20T05:51:25.028" v="621"/>
        <pc:sldMkLst>
          <pc:docMk/>
          <pc:sldMk cId="976914609" sldId="337"/>
        </pc:sldMkLst>
        <pc:spChg chg="mod">
          <ac:chgData name="Kshitij Srivastava" userId="9ca786a045148134" providerId="Windows Live" clId="Web-{987F2365-0D70-4662-AE1B-099A12A0DA39}" dt="2021-05-20T05:46:16.307" v="562" actId="1076"/>
          <ac:spMkLst>
            <pc:docMk/>
            <pc:sldMk cId="976914609" sldId="337"/>
            <ac:spMk id="2" creationId="{4EF24C77-11D2-4605-B9CB-E08BD04EF69C}"/>
          </ac:spMkLst>
        </pc:spChg>
        <pc:spChg chg="add mod">
          <ac:chgData name="Kshitij Srivastava" userId="9ca786a045148134" providerId="Windows Live" clId="Web-{987F2365-0D70-4662-AE1B-099A12A0DA39}" dt="2021-05-20T05:50:48.184" v="605"/>
          <ac:spMkLst>
            <pc:docMk/>
            <pc:sldMk cId="976914609" sldId="337"/>
            <ac:spMk id="3" creationId="{4B2DD9F0-4904-4924-846B-FF0966DCE6B5}"/>
          </ac:spMkLst>
        </pc:spChg>
        <pc:spChg chg="add mod">
          <ac:chgData name="Kshitij Srivastava" userId="9ca786a045148134" providerId="Windows Live" clId="Web-{987F2365-0D70-4662-AE1B-099A12A0DA39}" dt="2021-05-20T05:51:00.637" v="606"/>
          <ac:spMkLst>
            <pc:docMk/>
            <pc:sldMk cId="976914609" sldId="337"/>
            <ac:spMk id="5" creationId="{6E4CEB86-C66F-48ED-9013-620D9867D2FF}"/>
          </ac:spMkLst>
        </pc:spChg>
        <pc:spChg chg="add del mod">
          <ac:chgData name="Kshitij Srivastava" userId="9ca786a045148134" providerId="Windows Live" clId="Web-{987F2365-0D70-4662-AE1B-099A12A0DA39}" dt="2021-05-20T05:45:28.057" v="497"/>
          <ac:spMkLst>
            <pc:docMk/>
            <pc:sldMk cId="976914609" sldId="337"/>
            <ac:spMk id="6" creationId="{647CFA41-AE74-42BF-BCCA-4FFC59DEDA34}"/>
          </ac:spMkLst>
        </pc:spChg>
        <pc:spChg chg="add del mod">
          <ac:chgData name="Kshitij Srivastava" userId="9ca786a045148134" providerId="Windows Live" clId="Web-{987F2365-0D70-4662-AE1B-099A12A0DA39}" dt="2021-05-20T05:45:28.057" v="496"/>
          <ac:spMkLst>
            <pc:docMk/>
            <pc:sldMk cId="976914609" sldId="337"/>
            <ac:spMk id="7" creationId="{B8C8636B-F886-46B8-AECB-FAE73A4D44AE}"/>
          </ac:spMkLst>
        </pc:spChg>
        <pc:spChg chg="add del mod">
          <ac:chgData name="Kshitij Srivastava" userId="9ca786a045148134" providerId="Windows Live" clId="Web-{987F2365-0D70-4662-AE1B-099A12A0DA39}" dt="2021-05-20T05:45:28.041" v="495"/>
          <ac:spMkLst>
            <pc:docMk/>
            <pc:sldMk cId="976914609" sldId="337"/>
            <ac:spMk id="8" creationId="{26849008-AE09-41BE-9737-98FFDCF55CA1}"/>
          </ac:spMkLst>
        </pc:spChg>
        <pc:spChg chg="add mod">
          <ac:chgData name="Kshitij Srivastava" userId="9ca786a045148134" providerId="Windows Live" clId="Web-{987F2365-0D70-4662-AE1B-099A12A0DA39}" dt="2021-05-20T05:51:12.106" v="614"/>
          <ac:spMkLst>
            <pc:docMk/>
            <pc:sldMk cId="976914609" sldId="337"/>
            <ac:spMk id="9" creationId="{25439DCB-130C-4A96-BB12-4BF0BE7D98A4}"/>
          </ac:spMkLst>
        </pc:spChg>
        <pc:spChg chg="add del mod">
          <ac:chgData name="Kshitij Srivastava" userId="9ca786a045148134" providerId="Windows Live" clId="Web-{987F2365-0D70-4662-AE1B-099A12A0DA39}" dt="2021-05-20T05:42:16.415" v="439"/>
          <ac:spMkLst>
            <pc:docMk/>
            <pc:sldMk cId="976914609" sldId="337"/>
            <ac:spMk id="10" creationId="{0D29EB1D-6DA5-4A16-A749-8E5C705A653F}"/>
          </ac:spMkLst>
        </pc:spChg>
        <pc:spChg chg="add del">
          <ac:chgData name="Kshitij Srivastava" userId="9ca786a045148134" providerId="Windows Live" clId="Web-{987F2365-0D70-4662-AE1B-099A12A0DA39}" dt="2021-05-20T05:42:09.712" v="437"/>
          <ac:spMkLst>
            <pc:docMk/>
            <pc:sldMk cId="976914609" sldId="337"/>
            <ac:spMk id="11" creationId="{29F060F1-9AA4-4F9C-869E-E87E43498B50}"/>
          </ac:spMkLst>
        </pc:spChg>
        <pc:spChg chg="add del mod">
          <ac:chgData name="Kshitij Srivastava" userId="9ca786a045148134" providerId="Windows Live" clId="Web-{987F2365-0D70-4662-AE1B-099A12A0DA39}" dt="2021-05-20T05:45:28.041" v="494"/>
          <ac:spMkLst>
            <pc:docMk/>
            <pc:sldMk cId="976914609" sldId="337"/>
            <ac:spMk id="12" creationId="{08639F9E-D79A-4B7B-91DF-3D4C26BFCA35}"/>
          </ac:spMkLst>
        </pc:spChg>
        <pc:spChg chg="add del mod">
          <ac:chgData name="Kshitij Srivastava" userId="9ca786a045148134" providerId="Windows Live" clId="Web-{987F2365-0D70-4662-AE1B-099A12A0DA39}" dt="2021-05-20T05:45:28.041" v="493"/>
          <ac:spMkLst>
            <pc:docMk/>
            <pc:sldMk cId="976914609" sldId="337"/>
            <ac:spMk id="13" creationId="{31DA2CE6-3A8A-4B17-A83C-A74B766BCBE9}"/>
          </ac:spMkLst>
        </pc:spChg>
        <pc:spChg chg="add del mod">
          <ac:chgData name="Kshitij Srivastava" userId="9ca786a045148134" providerId="Windows Live" clId="Web-{987F2365-0D70-4662-AE1B-099A12A0DA39}" dt="2021-05-20T05:45:28.041" v="492"/>
          <ac:spMkLst>
            <pc:docMk/>
            <pc:sldMk cId="976914609" sldId="337"/>
            <ac:spMk id="14" creationId="{8D4FE0F9-5464-4F9E-9700-9B11A19188F6}"/>
          </ac:spMkLst>
        </pc:spChg>
        <pc:spChg chg="add mod">
          <ac:chgData name="Kshitij Srivastava" userId="9ca786a045148134" providerId="Windows Live" clId="Web-{987F2365-0D70-4662-AE1B-099A12A0DA39}" dt="2021-05-20T05:51:24.996" v="618"/>
          <ac:spMkLst>
            <pc:docMk/>
            <pc:sldMk cId="976914609" sldId="337"/>
            <ac:spMk id="15" creationId="{FD4B3CF0-C455-418D-9F73-EC472B16EF84}"/>
          </ac:spMkLst>
        </pc:spChg>
        <pc:spChg chg="add del">
          <ac:chgData name="Kshitij Srivastava" userId="9ca786a045148134" providerId="Windows Live" clId="Web-{987F2365-0D70-4662-AE1B-099A12A0DA39}" dt="2021-05-20T05:43:16.634" v="470"/>
          <ac:spMkLst>
            <pc:docMk/>
            <pc:sldMk cId="976914609" sldId="337"/>
            <ac:spMk id="16" creationId="{A2541D68-CC97-474F-A168-AB08F78675AF}"/>
          </ac:spMkLst>
        </pc:spChg>
        <pc:spChg chg="add del">
          <ac:chgData name="Kshitij Srivastava" userId="9ca786a045148134" providerId="Windows Live" clId="Web-{987F2365-0D70-4662-AE1B-099A12A0DA39}" dt="2021-05-20T05:43:20.634" v="472"/>
          <ac:spMkLst>
            <pc:docMk/>
            <pc:sldMk cId="976914609" sldId="337"/>
            <ac:spMk id="17" creationId="{49CC824F-6B20-4012-B06F-4183B1ED8B76}"/>
          </ac:spMkLst>
        </pc:spChg>
        <pc:spChg chg="add del">
          <ac:chgData name="Kshitij Srivastava" userId="9ca786a045148134" providerId="Windows Live" clId="Web-{987F2365-0D70-4662-AE1B-099A12A0DA39}" dt="2021-05-20T05:43:26.088" v="474"/>
          <ac:spMkLst>
            <pc:docMk/>
            <pc:sldMk cId="976914609" sldId="337"/>
            <ac:spMk id="18" creationId="{7921E4A7-F034-4449-95F3-AB95F82B9DFC}"/>
          </ac:spMkLst>
        </pc:spChg>
        <pc:spChg chg="add del mod">
          <ac:chgData name="Kshitij Srivastava" userId="9ca786a045148134" providerId="Windows Live" clId="Web-{987F2365-0D70-4662-AE1B-099A12A0DA39}" dt="2021-05-20T05:45:28.041" v="491"/>
          <ac:spMkLst>
            <pc:docMk/>
            <pc:sldMk cId="976914609" sldId="337"/>
            <ac:spMk id="19" creationId="{929B6AB3-E4B2-4EF0-8AC5-67901830F703}"/>
          </ac:spMkLst>
        </pc:spChg>
        <pc:spChg chg="add del mod">
          <ac:chgData name="Kshitij Srivastava" userId="9ca786a045148134" providerId="Windows Live" clId="Web-{987F2365-0D70-4662-AE1B-099A12A0DA39}" dt="2021-05-20T05:45:28.041" v="490"/>
          <ac:spMkLst>
            <pc:docMk/>
            <pc:sldMk cId="976914609" sldId="337"/>
            <ac:spMk id="20" creationId="{C4E681F4-4610-4D81-8EC2-3082853FE4D8}"/>
          </ac:spMkLst>
        </pc:spChg>
        <pc:spChg chg="add del mod">
          <ac:chgData name="Kshitij Srivastava" userId="9ca786a045148134" providerId="Windows Live" clId="Web-{987F2365-0D70-4662-AE1B-099A12A0DA39}" dt="2021-05-20T05:45:28.041" v="489"/>
          <ac:spMkLst>
            <pc:docMk/>
            <pc:sldMk cId="976914609" sldId="337"/>
            <ac:spMk id="21" creationId="{36A43EB8-BDD4-4AAE-9D9B-A6F3658322EF}"/>
          </ac:spMkLst>
        </pc:spChg>
        <pc:spChg chg="add mod">
          <ac:chgData name="Kshitij Srivastava" userId="9ca786a045148134" providerId="Windows Live" clId="Web-{987F2365-0D70-4662-AE1B-099A12A0DA39}" dt="2021-05-20T05:51:00.652" v="607"/>
          <ac:spMkLst>
            <pc:docMk/>
            <pc:sldMk cId="976914609" sldId="337"/>
            <ac:spMk id="24" creationId="{D88C4846-42C3-4A14-933E-1D1463F80676}"/>
          </ac:spMkLst>
        </pc:spChg>
        <pc:spChg chg="add mod">
          <ac:chgData name="Kshitij Srivastava" userId="9ca786a045148134" providerId="Windows Live" clId="Web-{987F2365-0D70-4662-AE1B-099A12A0DA39}" dt="2021-05-20T05:51:12.121" v="615"/>
          <ac:spMkLst>
            <pc:docMk/>
            <pc:sldMk cId="976914609" sldId="337"/>
            <ac:spMk id="25" creationId="{62818C69-2E30-4B1C-893B-77AC1DC1E641}"/>
          </ac:spMkLst>
        </pc:spChg>
        <pc:spChg chg="add mod">
          <ac:chgData name="Kshitij Srivastava" userId="9ca786a045148134" providerId="Windows Live" clId="Web-{987F2365-0D70-4662-AE1B-099A12A0DA39}" dt="2021-05-20T05:51:24.996" v="619"/>
          <ac:spMkLst>
            <pc:docMk/>
            <pc:sldMk cId="976914609" sldId="337"/>
            <ac:spMk id="26" creationId="{5F62A878-5DD4-46A1-90E9-41263743B325}"/>
          </ac:spMkLst>
        </pc:spChg>
        <pc:spChg chg="add del">
          <ac:chgData name="Kshitij Srivastava" userId="9ca786a045148134" providerId="Windows Live" clId="Web-{987F2365-0D70-4662-AE1B-099A12A0DA39}" dt="2021-05-20T05:45:46.932" v="534"/>
          <ac:spMkLst>
            <pc:docMk/>
            <pc:sldMk cId="976914609" sldId="337"/>
            <ac:spMk id="29" creationId="{5604464D-D64B-4706-AF28-B56310E7CD6D}"/>
          </ac:spMkLst>
        </pc:spChg>
        <pc:spChg chg="add del mod">
          <ac:chgData name="Kshitij Srivastava" userId="9ca786a045148134" providerId="Windows Live" clId="Web-{987F2365-0D70-4662-AE1B-099A12A0DA39}" dt="2021-05-20T05:45:46.932" v="533"/>
          <ac:spMkLst>
            <pc:docMk/>
            <pc:sldMk cId="976914609" sldId="337"/>
            <ac:spMk id="30" creationId="{49E9FAD3-75F8-4424-9ECD-19184776EED8}"/>
          </ac:spMkLst>
        </pc:spChg>
        <pc:spChg chg="add del">
          <ac:chgData name="Kshitij Srivastava" userId="9ca786a045148134" providerId="Windows Live" clId="Web-{987F2365-0D70-4662-AE1B-099A12A0DA39}" dt="2021-05-20T05:45:46.932" v="532"/>
          <ac:spMkLst>
            <pc:docMk/>
            <pc:sldMk cId="976914609" sldId="337"/>
            <ac:spMk id="31" creationId="{C9CAA924-C5FF-4371-B091-AE06457012A6}"/>
          </ac:spMkLst>
        </pc:spChg>
        <pc:spChg chg="add del mod">
          <ac:chgData name="Kshitij Srivastava" userId="9ca786a045148134" providerId="Windows Live" clId="Web-{987F2365-0D70-4662-AE1B-099A12A0DA39}" dt="2021-05-20T05:45:45.776" v="529"/>
          <ac:spMkLst>
            <pc:docMk/>
            <pc:sldMk cId="976914609" sldId="337"/>
            <ac:spMk id="34" creationId="{AB156135-6A60-413B-902A-0FC829D903CB}"/>
          </ac:spMkLst>
        </pc:spChg>
        <pc:spChg chg="add del mod">
          <ac:chgData name="Kshitij Srivastava" userId="9ca786a045148134" providerId="Windows Live" clId="Web-{987F2365-0D70-4662-AE1B-099A12A0DA39}" dt="2021-05-20T05:45:45.776" v="528"/>
          <ac:spMkLst>
            <pc:docMk/>
            <pc:sldMk cId="976914609" sldId="337"/>
            <ac:spMk id="35" creationId="{7C4BADD1-990C-465C-B73F-81A9A95437F5}"/>
          </ac:spMkLst>
        </pc:spChg>
        <pc:spChg chg="add del mod">
          <ac:chgData name="Kshitij Srivastava" userId="9ca786a045148134" providerId="Windows Live" clId="Web-{987F2365-0D70-4662-AE1B-099A12A0DA39}" dt="2021-05-20T05:45:45.760" v="527"/>
          <ac:spMkLst>
            <pc:docMk/>
            <pc:sldMk cId="976914609" sldId="337"/>
            <ac:spMk id="36" creationId="{57AE9E13-980C-437F-AB0A-B7DEDECFC1C0}"/>
          </ac:spMkLst>
        </pc:spChg>
        <pc:spChg chg="add mod">
          <ac:chgData name="Kshitij Srivastava" userId="9ca786a045148134" providerId="Windows Live" clId="Web-{987F2365-0D70-4662-AE1B-099A12A0DA39}" dt="2021-05-20T05:51:00.668" v="608"/>
          <ac:spMkLst>
            <pc:docMk/>
            <pc:sldMk cId="976914609" sldId="337"/>
            <ac:spMk id="39" creationId="{EAFBCBA7-1822-4A1F-8C72-FD77100E266B}"/>
          </ac:spMkLst>
        </pc:spChg>
        <pc:spChg chg="add mod">
          <ac:chgData name="Kshitij Srivastava" userId="9ca786a045148134" providerId="Windows Live" clId="Web-{987F2365-0D70-4662-AE1B-099A12A0DA39}" dt="2021-05-20T05:51:12.137" v="616"/>
          <ac:spMkLst>
            <pc:docMk/>
            <pc:sldMk cId="976914609" sldId="337"/>
            <ac:spMk id="40" creationId="{3842F633-715A-41A0-B951-964EE98314B4}"/>
          </ac:spMkLst>
        </pc:spChg>
        <pc:spChg chg="add mod">
          <ac:chgData name="Kshitij Srivastava" userId="9ca786a045148134" providerId="Windows Live" clId="Web-{987F2365-0D70-4662-AE1B-099A12A0DA39}" dt="2021-05-20T05:51:25.012" v="620"/>
          <ac:spMkLst>
            <pc:docMk/>
            <pc:sldMk cId="976914609" sldId="337"/>
            <ac:spMk id="41" creationId="{8FB5C608-8A65-4B88-BBFA-16CE565230E0}"/>
          </ac:spMkLst>
        </pc:spChg>
        <pc:spChg chg="add mod">
          <ac:chgData name="Kshitij Srivastava" userId="9ca786a045148134" providerId="Windows Live" clId="Web-{987F2365-0D70-4662-AE1B-099A12A0DA39}" dt="2021-05-20T05:51:00.684" v="609"/>
          <ac:spMkLst>
            <pc:docMk/>
            <pc:sldMk cId="976914609" sldId="337"/>
            <ac:spMk id="44" creationId="{BB4FE835-6E40-4166-848E-649921FCDE86}"/>
          </ac:spMkLst>
        </pc:spChg>
        <pc:spChg chg="add mod">
          <ac:chgData name="Kshitij Srivastava" userId="9ca786a045148134" providerId="Windows Live" clId="Web-{987F2365-0D70-4662-AE1B-099A12A0DA39}" dt="2021-05-20T05:51:12.152" v="617"/>
          <ac:spMkLst>
            <pc:docMk/>
            <pc:sldMk cId="976914609" sldId="337"/>
            <ac:spMk id="45" creationId="{5BC74915-E742-4624-94D1-1422A8725D3E}"/>
          </ac:spMkLst>
        </pc:spChg>
        <pc:spChg chg="add mod">
          <ac:chgData name="Kshitij Srivastava" userId="9ca786a045148134" providerId="Windows Live" clId="Web-{987F2365-0D70-4662-AE1B-099A12A0DA39}" dt="2021-05-20T05:51:25.028" v="621"/>
          <ac:spMkLst>
            <pc:docMk/>
            <pc:sldMk cId="976914609" sldId="337"/>
            <ac:spMk id="46" creationId="{A5386BC9-C17E-4F5B-99B4-BCF6E46D2D27}"/>
          </ac:spMkLst>
        </pc:spChg>
        <pc:cxnChg chg="add mod">
          <ac:chgData name="Kshitij Srivastava" userId="9ca786a045148134" providerId="Windows Live" clId="Web-{987F2365-0D70-4662-AE1B-099A12A0DA39}" dt="2021-05-20T05:49:57.840" v="591" actId="14100"/>
          <ac:cxnSpMkLst>
            <pc:docMk/>
            <pc:sldMk cId="976914609" sldId="337"/>
            <ac:cxnSpMk id="4" creationId="{66676A7A-81FD-4FA0-8D27-2F1903343916}"/>
          </ac:cxnSpMkLst>
        </pc:cxnChg>
        <pc:cxnChg chg="add mod">
          <ac:chgData name="Kshitij Srivastava" userId="9ca786a045148134" providerId="Windows Live" clId="Web-{987F2365-0D70-4662-AE1B-099A12A0DA39}" dt="2021-05-20T05:46:38.323" v="564"/>
          <ac:cxnSpMkLst>
            <pc:docMk/>
            <pc:sldMk cId="976914609" sldId="337"/>
            <ac:cxnSpMk id="22" creationId="{C70A1AF5-4EFF-4B6F-AAF7-F5A6DE3471C8}"/>
          </ac:cxnSpMkLst>
        </pc:cxnChg>
        <pc:cxnChg chg="add mod">
          <ac:chgData name="Kshitij Srivastava" userId="9ca786a045148134" providerId="Windows Live" clId="Web-{987F2365-0D70-4662-AE1B-099A12A0DA39}" dt="2021-05-20T05:46:38.323" v="564"/>
          <ac:cxnSpMkLst>
            <pc:docMk/>
            <pc:sldMk cId="976914609" sldId="337"/>
            <ac:cxnSpMk id="23" creationId="{3B0221F9-569B-4C7D-9B59-232FD722C915}"/>
          </ac:cxnSpMkLst>
        </pc:cxnChg>
        <pc:cxnChg chg="add mod">
          <ac:chgData name="Kshitij Srivastava" userId="9ca786a045148134" providerId="Windows Live" clId="Web-{987F2365-0D70-4662-AE1B-099A12A0DA39}" dt="2021-05-20T05:46:38.323" v="564"/>
          <ac:cxnSpMkLst>
            <pc:docMk/>
            <pc:sldMk cId="976914609" sldId="337"/>
            <ac:cxnSpMk id="27" creationId="{59D8A3C0-46D8-4568-AB32-ADC7A7D95817}"/>
          </ac:cxnSpMkLst>
        </pc:cxnChg>
        <pc:cxnChg chg="add mod">
          <ac:chgData name="Kshitij Srivastava" userId="9ca786a045148134" providerId="Windows Live" clId="Web-{987F2365-0D70-4662-AE1B-099A12A0DA39}" dt="2021-05-20T05:46:38.323" v="564"/>
          <ac:cxnSpMkLst>
            <pc:docMk/>
            <pc:sldMk cId="976914609" sldId="337"/>
            <ac:cxnSpMk id="28" creationId="{E6EF2D4B-0430-4589-8ED4-BA36AB622F97}"/>
          </ac:cxnSpMkLst>
        </pc:cxnChg>
        <pc:cxnChg chg="add del mod">
          <ac:chgData name="Kshitij Srivastava" userId="9ca786a045148134" providerId="Windows Live" clId="Web-{987F2365-0D70-4662-AE1B-099A12A0DA39}" dt="2021-05-20T05:45:46.932" v="531"/>
          <ac:cxnSpMkLst>
            <pc:docMk/>
            <pc:sldMk cId="976914609" sldId="337"/>
            <ac:cxnSpMk id="32" creationId="{94DF0B32-02FA-4397-9A79-D5B7369A4DE8}"/>
          </ac:cxnSpMkLst>
        </pc:cxnChg>
        <pc:cxnChg chg="add del mod">
          <ac:chgData name="Kshitij Srivastava" userId="9ca786a045148134" providerId="Windows Live" clId="Web-{987F2365-0D70-4662-AE1B-099A12A0DA39}" dt="2021-05-20T05:45:46.932" v="530"/>
          <ac:cxnSpMkLst>
            <pc:docMk/>
            <pc:sldMk cId="976914609" sldId="337"/>
            <ac:cxnSpMk id="33" creationId="{503F7FA4-FBAE-41E8-871A-54A545276CD7}"/>
          </ac:cxnSpMkLst>
        </pc:cxnChg>
        <pc:cxnChg chg="add del mod">
          <ac:chgData name="Kshitij Srivastava" userId="9ca786a045148134" providerId="Windows Live" clId="Web-{987F2365-0D70-4662-AE1B-099A12A0DA39}" dt="2021-05-20T05:45:45.760" v="526"/>
          <ac:cxnSpMkLst>
            <pc:docMk/>
            <pc:sldMk cId="976914609" sldId="337"/>
            <ac:cxnSpMk id="37" creationId="{435574D9-4A98-48E3-82E5-86E30247419D}"/>
          </ac:cxnSpMkLst>
        </pc:cxnChg>
        <pc:cxnChg chg="add del mod">
          <ac:chgData name="Kshitij Srivastava" userId="9ca786a045148134" providerId="Windows Live" clId="Web-{987F2365-0D70-4662-AE1B-099A12A0DA39}" dt="2021-05-20T05:45:45.760" v="525"/>
          <ac:cxnSpMkLst>
            <pc:docMk/>
            <pc:sldMk cId="976914609" sldId="337"/>
            <ac:cxnSpMk id="38" creationId="{8367B8C5-0902-480A-B8F4-59FC9DC542BA}"/>
          </ac:cxnSpMkLst>
        </pc:cxnChg>
        <pc:cxnChg chg="add mod">
          <ac:chgData name="Kshitij Srivastava" userId="9ca786a045148134" providerId="Windows Live" clId="Web-{987F2365-0D70-4662-AE1B-099A12A0DA39}" dt="2021-05-20T05:46:38.323" v="564"/>
          <ac:cxnSpMkLst>
            <pc:docMk/>
            <pc:sldMk cId="976914609" sldId="337"/>
            <ac:cxnSpMk id="42" creationId="{8377C300-E4DF-49FE-BAE2-9547000B116E}"/>
          </ac:cxnSpMkLst>
        </pc:cxnChg>
        <pc:cxnChg chg="add mod">
          <ac:chgData name="Kshitij Srivastava" userId="9ca786a045148134" providerId="Windows Live" clId="Web-{987F2365-0D70-4662-AE1B-099A12A0DA39}" dt="2021-05-20T05:46:38.323" v="564"/>
          <ac:cxnSpMkLst>
            <pc:docMk/>
            <pc:sldMk cId="976914609" sldId="337"/>
            <ac:cxnSpMk id="43" creationId="{665D0F53-0BFF-4C84-8476-4D18BBB03661}"/>
          </ac:cxnSpMkLst>
        </pc:cxnChg>
        <pc:cxnChg chg="add mod">
          <ac:chgData name="Kshitij Srivastava" userId="9ca786a045148134" providerId="Windows Live" clId="Web-{987F2365-0D70-4662-AE1B-099A12A0DA39}" dt="2021-05-20T05:46:38.323" v="564"/>
          <ac:cxnSpMkLst>
            <pc:docMk/>
            <pc:sldMk cId="976914609" sldId="337"/>
            <ac:cxnSpMk id="47" creationId="{B9278B51-7C70-41A6-8AB2-EC72CCA4E9CD}"/>
          </ac:cxnSpMkLst>
        </pc:cxnChg>
        <pc:cxnChg chg="add mod">
          <ac:chgData name="Kshitij Srivastava" userId="9ca786a045148134" providerId="Windows Live" clId="Web-{987F2365-0D70-4662-AE1B-099A12A0DA39}" dt="2021-05-20T05:46:38.323" v="564"/>
          <ac:cxnSpMkLst>
            <pc:docMk/>
            <pc:sldMk cId="976914609" sldId="337"/>
            <ac:cxnSpMk id="48" creationId="{B968E5D9-7CCB-449D-A22F-DE05ACEF410A}"/>
          </ac:cxnSpMkLst>
        </pc:cxnChg>
        <pc:cxnChg chg="add mod">
          <ac:chgData name="Kshitij Srivastava" userId="9ca786a045148134" providerId="Windows Live" clId="Web-{987F2365-0D70-4662-AE1B-099A12A0DA39}" dt="2021-05-20T05:47:55.933" v="573"/>
          <ac:cxnSpMkLst>
            <pc:docMk/>
            <pc:sldMk cId="976914609" sldId="337"/>
            <ac:cxnSpMk id="49" creationId="{2C87A3FD-3932-4015-87FE-EFA61A7FF911}"/>
          </ac:cxnSpMkLst>
        </pc:cxnChg>
        <pc:cxnChg chg="add mod">
          <ac:chgData name="Kshitij Srivastava" userId="9ca786a045148134" providerId="Windows Live" clId="Web-{987F2365-0D70-4662-AE1B-099A12A0DA39}" dt="2021-05-20T05:49:25.277" v="586" actId="14100"/>
          <ac:cxnSpMkLst>
            <pc:docMk/>
            <pc:sldMk cId="976914609" sldId="337"/>
            <ac:cxnSpMk id="50" creationId="{A42101FA-A8FF-4F1D-BA70-D82ABC80C86D}"/>
          </ac:cxnSpMkLst>
        </pc:cxnChg>
        <pc:cxnChg chg="add mod">
          <ac:chgData name="Kshitij Srivastava" userId="9ca786a045148134" providerId="Windows Live" clId="Web-{987F2365-0D70-4662-AE1B-099A12A0DA39}" dt="2021-05-20T05:49:34.793" v="588" actId="1076"/>
          <ac:cxnSpMkLst>
            <pc:docMk/>
            <pc:sldMk cId="976914609" sldId="337"/>
            <ac:cxnSpMk id="51" creationId="{C20E0EBA-1A22-4B28-B69F-15D338102BA7}"/>
          </ac:cxnSpMkLst>
        </pc:cxnChg>
        <pc:cxnChg chg="add mod">
          <ac:chgData name="Kshitij Srivastava" userId="9ca786a045148134" providerId="Windows Live" clId="Web-{987F2365-0D70-4662-AE1B-099A12A0DA39}" dt="2021-05-20T05:49:41.496" v="590" actId="1076"/>
          <ac:cxnSpMkLst>
            <pc:docMk/>
            <pc:sldMk cId="976914609" sldId="337"/>
            <ac:cxnSpMk id="52" creationId="{6BDC02A1-333C-46CD-BA33-11EFFD88ED8E}"/>
          </ac:cxnSpMkLst>
        </pc:cxnChg>
      </pc:sldChg>
      <pc:sldChg chg="add del replId">
        <pc:chgData name="Kshitij Srivastava" userId="9ca786a045148134" providerId="Windows Live" clId="Web-{987F2365-0D70-4662-AE1B-099A12A0DA39}" dt="2021-05-20T05:20:33.096" v="121"/>
        <pc:sldMkLst>
          <pc:docMk/>
          <pc:sldMk cId="1568519072" sldId="337"/>
        </pc:sldMkLst>
      </pc:sldChg>
      <pc:sldChg chg="addSp modSp add replId">
        <pc:chgData name="Kshitij Srivastava" userId="9ca786a045148134" providerId="Windows Live" clId="Web-{987F2365-0D70-4662-AE1B-099A12A0DA39}" dt="2021-05-20T05:38:19.336" v="370" actId="20577"/>
        <pc:sldMkLst>
          <pc:docMk/>
          <pc:sldMk cId="2776182155" sldId="338"/>
        </pc:sldMkLst>
        <pc:spChg chg="add mod">
          <ac:chgData name="Kshitij Srivastava" userId="9ca786a045148134" providerId="Windows Live" clId="Web-{987F2365-0D70-4662-AE1B-099A12A0DA39}" dt="2021-05-20T05:38:19.336" v="370" actId="20577"/>
          <ac:spMkLst>
            <pc:docMk/>
            <pc:sldMk cId="2776182155" sldId="338"/>
            <ac:spMk id="3" creationId="{F318E5D5-1B06-4A50-8F5D-16BC7AF743CF}"/>
          </ac:spMkLst>
        </pc:spChg>
      </pc:sldChg>
      <pc:sldChg chg="addSp modSp new">
        <pc:chgData name="Kshitij Srivastava" userId="9ca786a045148134" providerId="Windows Live" clId="Web-{987F2365-0D70-4662-AE1B-099A12A0DA39}" dt="2021-05-20T06:36:09.963" v="1039" actId="1076"/>
        <pc:sldMkLst>
          <pc:docMk/>
          <pc:sldMk cId="1229103904" sldId="339"/>
        </pc:sldMkLst>
        <pc:spChg chg="mod">
          <ac:chgData name="Kshitij Srivastava" userId="9ca786a045148134" providerId="Windows Live" clId="Web-{987F2365-0D70-4662-AE1B-099A12A0DA39}" dt="2021-05-20T05:52:15.512" v="630" actId="20577"/>
          <ac:spMkLst>
            <pc:docMk/>
            <pc:sldMk cId="1229103904" sldId="339"/>
            <ac:spMk id="2" creationId="{14E6E0FC-8E94-485C-81BE-912F87CCF555}"/>
          </ac:spMkLst>
        </pc:spChg>
        <pc:spChg chg="add mod">
          <ac:chgData name="Kshitij Srivastava" userId="9ca786a045148134" providerId="Windows Live" clId="Web-{987F2365-0D70-4662-AE1B-099A12A0DA39}" dt="2021-05-20T06:34:39.415" v="1020" actId="1076"/>
          <ac:spMkLst>
            <pc:docMk/>
            <pc:sldMk cId="1229103904" sldId="339"/>
            <ac:spMk id="3" creationId="{61C0BF8D-DCA9-4088-BDA6-06E5C0E07746}"/>
          </ac:spMkLst>
        </pc:spChg>
        <pc:spChg chg="add mod">
          <ac:chgData name="Kshitij Srivastava" userId="9ca786a045148134" providerId="Windows Live" clId="Web-{987F2365-0D70-4662-AE1B-099A12A0DA39}" dt="2021-05-20T06:36:09.963" v="1039" actId="1076"/>
          <ac:spMkLst>
            <pc:docMk/>
            <pc:sldMk cId="1229103904" sldId="339"/>
            <ac:spMk id="6" creationId="{99D57B48-37FF-41CB-9EE3-619DE2A6EB73}"/>
          </ac:spMkLst>
        </pc:spChg>
        <pc:picChg chg="add mod">
          <ac:chgData name="Kshitij Srivastava" userId="9ca786a045148134" providerId="Windows Live" clId="Web-{987F2365-0D70-4662-AE1B-099A12A0DA39}" dt="2021-05-20T06:34:42.353" v="1021" actId="1076"/>
          <ac:picMkLst>
            <pc:docMk/>
            <pc:sldMk cId="1229103904" sldId="339"/>
            <ac:picMk id="4" creationId="{F1471F7B-FFFE-4847-88D4-E20905F0BD90}"/>
          </ac:picMkLst>
        </pc:picChg>
        <pc:picChg chg="add mod">
          <ac:chgData name="Kshitij Srivastava" userId="9ca786a045148134" providerId="Windows Live" clId="Web-{987F2365-0D70-4662-AE1B-099A12A0DA39}" dt="2021-05-20T06:35:40.775" v="1030" actId="1076"/>
          <ac:picMkLst>
            <pc:docMk/>
            <pc:sldMk cId="1229103904" sldId="339"/>
            <ac:picMk id="5" creationId="{15B80B3E-309D-4CB0-811D-D49F23EF5992}"/>
          </ac:picMkLst>
        </pc:picChg>
      </pc:sldChg>
      <pc:sldChg chg="addSp modSp new">
        <pc:chgData name="Kshitij Srivastava" userId="9ca786a045148134" providerId="Windows Live" clId="Web-{987F2365-0D70-4662-AE1B-099A12A0DA39}" dt="2021-05-20T06:36:53.853" v="1043" actId="14100"/>
        <pc:sldMkLst>
          <pc:docMk/>
          <pc:sldMk cId="657931997" sldId="340"/>
        </pc:sldMkLst>
        <pc:spChg chg="mod">
          <ac:chgData name="Kshitij Srivastava" userId="9ca786a045148134" providerId="Windows Live" clId="Web-{987F2365-0D70-4662-AE1B-099A12A0DA39}" dt="2021-05-20T05:52:41.153" v="645" actId="20577"/>
          <ac:spMkLst>
            <pc:docMk/>
            <pc:sldMk cId="657931997" sldId="340"/>
            <ac:spMk id="2" creationId="{815596DE-D09C-474B-BE17-2BB589E1BED1}"/>
          </ac:spMkLst>
        </pc:spChg>
        <pc:picChg chg="add mod">
          <ac:chgData name="Kshitij Srivastava" userId="9ca786a045148134" providerId="Windows Live" clId="Web-{987F2365-0D70-4662-AE1B-099A12A0DA39}" dt="2021-05-20T06:36:53.853" v="1043" actId="14100"/>
          <ac:picMkLst>
            <pc:docMk/>
            <pc:sldMk cId="657931997" sldId="340"/>
            <ac:picMk id="3" creationId="{0F698215-3C83-4344-99F9-920A80FB9321}"/>
          </ac:picMkLst>
        </pc:picChg>
      </pc:sldChg>
      <pc:sldChg chg="modSp new">
        <pc:chgData name="Kshitij Srivastava" userId="9ca786a045148134" providerId="Windows Live" clId="Web-{987F2365-0D70-4662-AE1B-099A12A0DA39}" dt="2021-05-20T05:53:19.075" v="672" actId="20577"/>
        <pc:sldMkLst>
          <pc:docMk/>
          <pc:sldMk cId="1816226467" sldId="341"/>
        </pc:sldMkLst>
        <pc:spChg chg="mod">
          <ac:chgData name="Kshitij Srivastava" userId="9ca786a045148134" providerId="Windows Live" clId="Web-{987F2365-0D70-4662-AE1B-099A12A0DA39}" dt="2021-05-20T05:53:19.075" v="672" actId="20577"/>
          <ac:spMkLst>
            <pc:docMk/>
            <pc:sldMk cId="1816226467" sldId="341"/>
            <ac:spMk id="2" creationId="{BC840BF8-D778-4F0F-A23C-0E5D4310E55D}"/>
          </ac:spMkLst>
        </pc:spChg>
      </pc:sldChg>
      <pc:sldChg chg="addSp modSp new">
        <pc:chgData name="Kshitij Srivastava" userId="9ca786a045148134" providerId="Windows Live" clId="Web-{987F2365-0D70-4662-AE1B-099A12A0DA39}" dt="2021-05-20T06:37:47.807" v="1107" actId="20577"/>
        <pc:sldMkLst>
          <pc:docMk/>
          <pc:sldMk cId="296244794" sldId="342"/>
        </pc:sldMkLst>
        <pc:spChg chg="mod">
          <ac:chgData name="Kshitij Srivastava" userId="9ca786a045148134" providerId="Windows Live" clId="Web-{987F2365-0D70-4662-AE1B-099A12A0DA39}" dt="2021-05-20T05:53:58.466" v="694" actId="20577"/>
          <ac:spMkLst>
            <pc:docMk/>
            <pc:sldMk cId="296244794" sldId="342"/>
            <ac:spMk id="2" creationId="{B2E48228-9638-46E0-A211-798C19B78A8D}"/>
          </ac:spMkLst>
        </pc:spChg>
        <pc:spChg chg="add mod">
          <ac:chgData name="Kshitij Srivastava" userId="9ca786a045148134" providerId="Windows Live" clId="Web-{987F2365-0D70-4662-AE1B-099A12A0DA39}" dt="2021-05-20T06:37:47.807" v="1107" actId="20577"/>
          <ac:spMkLst>
            <pc:docMk/>
            <pc:sldMk cId="296244794" sldId="342"/>
            <ac:spMk id="3" creationId="{0245365B-0FBA-4B9B-B8AD-4B71CA88CC63}"/>
          </ac:spMkLst>
        </pc:spChg>
      </pc:sldChg>
      <pc:sldChg chg="addSp delSp modSp new">
        <pc:chgData name="Kshitij Srivastava" userId="9ca786a045148134" providerId="Windows Live" clId="Web-{987F2365-0D70-4662-AE1B-099A12A0DA39}" dt="2021-05-20T06:27:42.757" v="935" actId="1076"/>
        <pc:sldMkLst>
          <pc:docMk/>
          <pc:sldMk cId="3675874650" sldId="343"/>
        </pc:sldMkLst>
        <pc:spChg chg="mod">
          <ac:chgData name="Kshitij Srivastava" userId="9ca786a045148134" providerId="Windows Live" clId="Web-{987F2365-0D70-4662-AE1B-099A12A0DA39}" dt="2021-05-20T06:05:18.672" v="744" actId="20577"/>
          <ac:spMkLst>
            <pc:docMk/>
            <pc:sldMk cId="3675874650" sldId="343"/>
            <ac:spMk id="2" creationId="{10D3A444-EA50-47EC-B7EA-857AAE3581EE}"/>
          </ac:spMkLst>
        </pc:spChg>
        <pc:spChg chg="add mod">
          <ac:chgData name="Kshitij Srivastava" userId="9ca786a045148134" providerId="Windows Live" clId="Web-{987F2365-0D70-4662-AE1B-099A12A0DA39}" dt="2021-05-20T06:27:30.382" v="933" actId="20577"/>
          <ac:spMkLst>
            <pc:docMk/>
            <pc:sldMk cId="3675874650" sldId="343"/>
            <ac:spMk id="26" creationId="{813B02D8-18B8-465A-B13F-A4E79237A1F6}"/>
          </ac:spMkLst>
        </pc:spChg>
        <pc:spChg chg="add mod">
          <ac:chgData name="Kshitij Srivastava" userId="9ca786a045148134" providerId="Windows Live" clId="Web-{987F2365-0D70-4662-AE1B-099A12A0DA39}" dt="2021-05-20T06:27:39.132" v="934" actId="1076"/>
          <ac:spMkLst>
            <pc:docMk/>
            <pc:sldMk cId="3675874650" sldId="343"/>
            <ac:spMk id="27" creationId="{63CACB82-5BDC-4199-927E-53D2B9BBB072}"/>
          </ac:spMkLst>
        </pc:spChg>
        <pc:spChg chg="add mod">
          <ac:chgData name="Kshitij Srivastava" userId="9ca786a045148134" providerId="Windows Live" clId="Web-{987F2365-0D70-4662-AE1B-099A12A0DA39}" dt="2021-05-20T06:27:42.757" v="935" actId="1076"/>
          <ac:spMkLst>
            <pc:docMk/>
            <pc:sldMk cId="3675874650" sldId="343"/>
            <ac:spMk id="28" creationId="{936AD557-5E2A-4E9E-8DAA-C9E924F0B9B6}"/>
          </ac:spMkLst>
        </pc:spChg>
        <pc:picChg chg="add del mod">
          <ac:chgData name="Kshitij Srivastava" userId="9ca786a045148134" providerId="Windows Live" clId="Web-{987F2365-0D70-4662-AE1B-099A12A0DA39}" dt="2021-05-20T06:17:00.394" v="788" actId="1076"/>
          <ac:picMkLst>
            <pc:docMk/>
            <pc:sldMk cId="3675874650" sldId="343"/>
            <ac:picMk id="3" creationId="{91A98C44-16FA-4AE9-8756-58945DA3DE02}"/>
          </ac:picMkLst>
        </pc:picChg>
        <pc:picChg chg="add mod">
          <ac:chgData name="Kshitij Srivastava" userId="9ca786a045148134" providerId="Windows Live" clId="Web-{987F2365-0D70-4662-AE1B-099A12A0DA39}" dt="2021-05-20T06:21:26.021" v="855" actId="1076"/>
          <ac:picMkLst>
            <pc:docMk/>
            <pc:sldMk cId="3675874650" sldId="343"/>
            <ac:picMk id="4" creationId="{9D31BD8C-94FF-4855-855F-FF4A98BCE7DE}"/>
          </ac:picMkLst>
        </pc:picChg>
        <pc:picChg chg="add mod">
          <ac:chgData name="Kshitij Srivastava" userId="9ca786a045148134" providerId="Windows Live" clId="Web-{987F2365-0D70-4662-AE1B-099A12A0DA39}" dt="2021-05-20T06:20:00.270" v="831" actId="1076"/>
          <ac:picMkLst>
            <pc:docMk/>
            <pc:sldMk cId="3675874650" sldId="343"/>
            <ac:picMk id="5" creationId="{939EAC6E-65EE-4B36-88D2-56A8E78B5A0A}"/>
          </ac:picMkLst>
        </pc:picChg>
        <pc:picChg chg="add mod">
          <ac:chgData name="Kshitij Srivastava" userId="9ca786a045148134" providerId="Windows Live" clId="Web-{987F2365-0D70-4662-AE1B-099A12A0DA39}" dt="2021-05-20T06:19:56.130" v="830" actId="1076"/>
          <ac:picMkLst>
            <pc:docMk/>
            <pc:sldMk cId="3675874650" sldId="343"/>
            <ac:picMk id="6" creationId="{6F1C6F7B-EF8C-4A6D-B3A9-06181255B152}"/>
          </ac:picMkLst>
        </pc:picChg>
        <pc:picChg chg="add mod">
          <ac:chgData name="Kshitij Srivastava" userId="9ca786a045148134" providerId="Windows Live" clId="Web-{987F2365-0D70-4662-AE1B-099A12A0DA39}" dt="2021-05-20T06:16:04.347" v="781"/>
          <ac:picMkLst>
            <pc:docMk/>
            <pc:sldMk cId="3675874650" sldId="343"/>
            <ac:picMk id="7" creationId="{AAC499B4-AC34-4BAC-9678-79DDCD3366DB}"/>
          </ac:picMkLst>
        </pc:picChg>
        <pc:picChg chg="add mod">
          <ac:chgData name="Kshitij Srivastava" userId="9ca786a045148134" providerId="Windows Live" clId="Web-{987F2365-0D70-4662-AE1B-099A12A0DA39}" dt="2021-05-20T06:22:58.646" v="882" actId="1076"/>
          <ac:picMkLst>
            <pc:docMk/>
            <pc:sldMk cId="3675874650" sldId="343"/>
            <ac:picMk id="8" creationId="{2FFA4E40-8F66-4C80-AEA1-F6CEEE479131}"/>
          </ac:picMkLst>
        </pc:picChg>
        <pc:picChg chg="add mod">
          <ac:chgData name="Kshitij Srivastava" userId="9ca786a045148134" providerId="Windows Live" clId="Web-{987F2365-0D70-4662-AE1B-099A12A0DA39}" dt="2021-05-20T06:23:02.224" v="883" actId="1076"/>
          <ac:picMkLst>
            <pc:docMk/>
            <pc:sldMk cId="3675874650" sldId="343"/>
            <ac:picMk id="9" creationId="{4A75AD84-4FBB-4CA4-9A11-67EBC5ED6875}"/>
          </ac:picMkLst>
        </pc:picChg>
        <pc:cxnChg chg="add mod">
          <ac:chgData name="Kshitij Srivastava" userId="9ca786a045148134" providerId="Windows Live" clId="Web-{987F2365-0D70-4662-AE1B-099A12A0DA39}" dt="2021-05-20T06:17:32.770" v="801"/>
          <ac:cxnSpMkLst>
            <pc:docMk/>
            <pc:sldMk cId="3675874650" sldId="343"/>
            <ac:cxnSpMk id="10" creationId="{AD5B9D18-A35A-4AAB-AA7E-6CB1BD88B0B8}"/>
          </ac:cxnSpMkLst>
        </pc:cxnChg>
        <pc:cxnChg chg="add mod">
          <ac:chgData name="Kshitij Srivastava" userId="9ca786a045148134" providerId="Windows Live" clId="Web-{987F2365-0D70-4662-AE1B-099A12A0DA39}" dt="2021-05-20T06:18:29.411" v="812"/>
          <ac:cxnSpMkLst>
            <pc:docMk/>
            <pc:sldMk cId="3675874650" sldId="343"/>
            <ac:cxnSpMk id="11" creationId="{6D0255BD-C6CE-4DE1-A5E3-86112CC3DD17}"/>
          </ac:cxnSpMkLst>
        </pc:cxnChg>
        <pc:cxnChg chg="add del mod">
          <ac:chgData name="Kshitij Srivastava" userId="9ca786a045148134" providerId="Windows Live" clId="Web-{987F2365-0D70-4662-AE1B-099A12A0DA39}" dt="2021-05-20T06:19:40.380" v="826"/>
          <ac:cxnSpMkLst>
            <pc:docMk/>
            <pc:sldMk cId="3675874650" sldId="343"/>
            <ac:cxnSpMk id="12" creationId="{C7891AFC-D9CC-40FD-AC87-13D177C55A2C}"/>
          </ac:cxnSpMkLst>
        </pc:cxnChg>
        <pc:cxnChg chg="add mod">
          <ac:chgData name="Kshitij Srivastava" userId="9ca786a045148134" providerId="Windows Live" clId="Web-{987F2365-0D70-4662-AE1B-099A12A0DA39}" dt="2021-05-20T06:19:51.723" v="829" actId="1076"/>
          <ac:cxnSpMkLst>
            <pc:docMk/>
            <pc:sldMk cId="3675874650" sldId="343"/>
            <ac:cxnSpMk id="13" creationId="{039A0170-D956-4C03-8148-4732FA668628}"/>
          </ac:cxnSpMkLst>
        </pc:cxnChg>
        <pc:cxnChg chg="add del mod">
          <ac:chgData name="Kshitij Srivastava" userId="9ca786a045148134" providerId="Windows Live" clId="Web-{987F2365-0D70-4662-AE1B-099A12A0DA39}" dt="2021-05-20T06:22:39.912" v="871"/>
          <ac:cxnSpMkLst>
            <pc:docMk/>
            <pc:sldMk cId="3675874650" sldId="343"/>
            <ac:cxnSpMk id="14" creationId="{9DF7FDF8-8199-4D18-9E2D-6573BB93FB4D}"/>
          </ac:cxnSpMkLst>
        </pc:cxnChg>
        <pc:cxnChg chg="add del mod">
          <ac:chgData name="Kshitij Srivastava" userId="9ca786a045148134" providerId="Windows Live" clId="Web-{987F2365-0D70-4662-AE1B-099A12A0DA39}" dt="2021-05-20T06:22:39.912" v="870"/>
          <ac:cxnSpMkLst>
            <pc:docMk/>
            <pc:sldMk cId="3675874650" sldId="343"/>
            <ac:cxnSpMk id="15" creationId="{A376A062-9E51-48AE-AFE5-E27FBC4C4ABE}"/>
          </ac:cxnSpMkLst>
        </pc:cxnChg>
        <pc:cxnChg chg="add del mod">
          <ac:chgData name="Kshitij Srivastava" userId="9ca786a045148134" providerId="Windows Live" clId="Web-{987F2365-0D70-4662-AE1B-099A12A0DA39}" dt="2021-05-20T06:22:39.912" v="869"/>
          <ac:cxnSpMkLst>
            <pc:docMk/>
            <pc:sldMk cId="3675874650" sldId="343"/>
            <ac:cxnSpMk id="16" creationId="{9C487D34-304C-404E-855B-AE1E1C357D55}"/>
          </ac:cxnSpMkLst>
        </pc:cxnChg>
        <pc:cxnChg chg="add del mod">
          <ac:chgData name="Kshitij Srivastava" userId="9ca786a045148134" providerId="Windows Live" clId="Web-{987F2365-0D70-4662-AE1B-099A12A0DA39}" dt="2021-05-20T06:22:39.912" v="868"/>
          <ac:cxnSpMkLst>
            <pc:docMk/>
            <pc:sldMk cId="3675874650" sldId="343"/>
            <ac:cxnSpMk id="17" creationId="{6FD6B807-CBEB-4F38-B2DA-D167337714DC}"/>
          </ac:cxnSpMkLst>
        </pc:cxnChg>
        <pc:cxnChg chg="add">
          <ac:chgData name="Kshitij Srivastava" userId="9ca786a045148134" providerId="Windows Live" clId="Web-{987F2365-0D70-4662-AE1B-099A12A0DA39}" dt="2021-05-20T06:22:42.756" v="872"/>
          <ac:cxnSpMkLst>
            <pc:docMk/>
            <pc:sldMk cId="3675874650" sldId="343"/>
            <ac:cxnSpMk id="18" creationId="{B0D5FBCE-0232-45D7-B20D-80E4693FD351}"/>
          </ac:cxnSpMkLst>
        </pc:cxnChg>
        <pc:cxnChg chg="add">
          <ac:chgData name="Kshitij Srivastava" userId="9ca786a045148134" providerId="Windows Live" clId="Web-{987F2365-0D70-4662-AE1B-099A12A0DA39}" dt="2021-05-20T06:22:42.756" v="872"/>
          <ac:cxnSpMkLst>
            <pc:docMk/>
            <pc:sldMk cId="3675874650" sldId="343"/>
            <ac:cxnSpMk id="19" creationId="{EDF7B20A-C2D7-4046-AF70-67F1082838CF}"/>
          </ac:cxnSpMkLst>
        </pc:cxnChg>
        <pc:cxnChg chg="add">
          <ac:chgData name="Kshitij Srivastava" userId="9ca786a045148134" providerId="Windows Live" clId="Web-{987F2365-0D70-4662-AE1B-099A12A0DA39}" dt="2021-05-20T06:22:42.756" v="872"/>
          <ac:cxnSpMkLst>
            <pc:docMk/>
            <pc:sldMk cId="3675874650" sldId="343"/>
            <ac:cxnSpMk id="20" creationId="{0F3E4CCC-6CCB-4730-961C-093DC1C2997F}"/>
          </ac:cxnSpMkLst>
        </pc:cxnChg>
        <pc:cxnChg chg="add">
          <ac:chgData name="Kshitij Srivastava" userId="9ca786a045148134" providerId="Windows Live" clId="Web-{987F2365-0D70-4662-AE1B-099A12A0DA39}" dt="2021-05-20T06:22:42.756" v="872"/>
          <ac:cxnSpMkLst>
            <pc:docMk/>
            <pc:sldMk cId="3675874650" sldId="343"/>
            <ac:cxnSpMk id="21" creationId="{57179C36-3C29-4306-B900-E4790E4EA0EA}"/>
          </ac:cxnSpMkLst>
        </pc:cxnChg>
        <pc:cxnChg chg="add mod">
          <ac:chgData name="Kshitij Srivastava" userId="9ca786a045148134" providerId="Windows Live" clId="Web-{987F2365-0D70-4662-AE1B-099A12A0DA39}" dt="2021-05-20T06:22:52.021" v="877" actId="1076"/>
          <ac:cxnSpMkLst>
            <pc:docMk/>
            <pc:sldMk cId="3675874650" sldId="343"/>
            <ac:cxnSpMk id="22" creationId="{4A332B6F-5DA3-4AC9-A6EA-87318A462272}"/>
          </ac:cxnSpMkLst>
        </pc:cxnChg>
        <pc:cxnChg chg="add mod">
          <ac:chgData name="Kshitij Srivastava" userId="9ca786a045148134" providerId="Windows Live" clId="Web-{987F2365-0D70-4662-AE1B-099A12A0DA39}" dt="2021-05-20T06:22:52.021" v="878" actId="1076"/>
          <ac:cxnSpMkLst>
            <pc:docMk/>
            <pc:sldMk cId="3675874650" sldId="343"/>
            <ac:cxnSpMk id="23" creationId="{483EFF30-E635-4B33-A517-DC75B183033B}"/>
          </ac:cxnSpMkLst>
        </pc:cxnChg>
        <pc:cxnChg chg="add mod">
          <ac:chgData name="Kshitij Srivastava" userId="9ca786a045148134" providerId="Windows Live" clId="Web-{987F2365-0D70-4662-AE1B-099A12A0DA39}" dt="2021-05-20T06:22:52.021" v="879" actId="1076"/>
          <ac:cxnSpMkLst>
            <pc:docMk/>
            <pc:sldMk cId="3675874650" sldId="343"/>
            <ac:cxnSpMk id="24" creationId="{FECBC2EA-F7DD-41B8-B441-AB45927788AD}"/>
          </ac:cxnSpMkLst>
        </pc:cxnChg>
        <pc:cxnChg chg="add mod">
          <ac:chgData name="Kshitij Srivastava" userId="9ca786a045148134" providerId="Windows Live" clId="Web-{987F2365-0D70-4662-AE1B-099A12A0DA39}" dt="2021-05-20T06:22:52.021" v="880" actId="1076"/>
          <ac:cxnSpMkLst>
            <pc:docMk/>
            <pc:sldMk cId="3675874650" sldId="343"/>
            <ac:cxnSpMk id="25" creationId="{9281DF6F-B8FE-4624-903D-370680A54323}"/>
          </ac:cxnSpMkLst>
        </pc:cxnChg>
      </pc:sldChg>
      <pc:sldChg chg="new del">
        <pc:chgData name="Kshitij Srivastava" userId="9ca786a045148134" providerId="Windows Live" clId="Web-{987F2365-0D70-4662-AE1B-099A12A0DA39}" dt="2021-05-20T06:10:41.189" v="746"/>
        <pc:sldMkLst>
          <pc:docMk/>
          <pc:sldMk cId="925965563" sldId="344"/>
        </pc:sldMkLst>
      </pc:sldChg>
      <pc:sldChg chg="addSp modSp add replId">
        <pc:chgData name="Kshitij Srivastava" userId="9ca786a045148134" providerId="Windows Live" clId="Web-{987F2365-0D70-4662-AE1B-099A12A0DA39}" dt="2021-05-20T06:28:22.429" v="955" actId="20577"/>
        <pc:sldMkLst>
          <pc:docMk/>
          <pc:sldMk cId="1472032157" sldId="344"/>
        </pc:sldMkLst>
        <pc:spChg chg="add mod">
          <ac:chgData name="Kshitij Srivastava" userId="9ca786a045148134" providerId="Windows Live" clId="Web-{987F2365-0D70-4662-AE1B-099A12A0DA39}" dt="2021-05-20T06:28:22.429" v="955" actId="20577"/>
          <ac:spMkLst>
            <pc:docMk/>
            <pc:sldMk cId="1472032157" sldId="344"/>
            <ac:spMk id="15" creationId="{ACBB21BA-2F5F-49C2-B370-180B12E30667}"/>
          </ac:spMkLst>
        </pc:spChg>
        <pc:picChg chg="add mod">
          <ac:chgData name="Kshitij Srivastava" userId="9ca786a045148134" providerId="Windows Live" clId="Web-{987F2365-0D70-4662-AE1B-099A12A0DA39}" dt="2021-05-20T06:24:34.006" v="896" actId="1076"/>
          <ac:picMkLst>
            <pc:docMk/>
            <pc:sldMk cId="1472032157" sldId="344"/>
            <ac:picMk id="14" creationId="{61FD2A63-F644-405B-846F-B0E2566C1DD3}"/>
          </ac:picMkLst>
        </pc:picChg>
        <pc:picChg chg="add mod">
          <ac:chgData name="Kshitij Srivastava" userId="9ca786a045148134" providerId="Windows Live" clId="Web-{987F2365-0D70-4662-AE1B-099A12A0DA39}" dt="2021-05-20T06:24:42.787" v="898" actId="1076"/>
          <ac:picMkLst>
            <pc:docMk/>
            <pc:sldMk cId="1472032157" sldId="344"/>
            <ac:picMk id="26" creationId="{5ADF7219-4CC6-4A03-AFE0-1EE095942728}"/>
          </ac:picMkLst>
        </pc:picChg>
        <pc:picChg chg="add mod">
          <ac:chgData name="Kshitij Srivastava" userId="9ca786a045148134" providerId="Windows Live" clId="Web-{987F2365-0D70-4662-AE1B-099A12A0DA39}" dt="2021-05-20T06:24:59.694" v="902" actId="1076"/>
          <ac:picMkLst>
            <pc:docMk/>
            <pc:sldMk cId="1472032157" sldId="344"/>
            <ac:picMk id="27" creationId="{59BBE582-13F7-425B-98DA-EF31F140FE3B}"/>
          </ac:picMkLst>
        </pc:picChg>
        <pc:picChg chg="add mod">
          <ac:chgData name="Kshitij Srivastava" userId="9ca786a045148134" providerId="Windows Live" clId="Web-{987F2365-0D70-4662-AE1B-099A12A0DA39}" dt="2021-05-20T06:25:19.991" v="910" actId="1076"/>
          <ac:picMkLst>
            <pc:docMk/>
            <pc:sldMk cId="1472032157" sldId="344"/>
            <ac:picMk id="28" creationId="{88D5400C-ADFC-4364-9CE7-E0E99355A4C8}"/>
          </ac:picMkLst>
        </pc:picChg>
        <pc:picChg chg="add mod">
          <ac:chgData name="Kshitij Srivastava" userId="9ca786a045148134" providerId="Windows Live" clId="Web-{987F2365-0D70-4662-AE1B-099A12A0DA39}" dt="2021-05-20T06:25:16.959" v="909" actId="1076"/>
          <ac:picMkLst>
            <pc:docMk/>
            <pc:sldMk cId="1472032157" sldId="344"/>
            <ac:picMk id="29" creationId="{E665B30F-36D4-41DE-9AA6-B1451F6FCBC8}"/>
          </ac:picMkLst>
        </pc:picChg>
        <pc:picChg chg="add mod">
          <ac:chgData name="Kshitij Srivastava" userId="9ca786a045148134" providerId="Windows Live" clId="Web-{987F2365-0D70-4662-AE1B-099A12A0DA39}" dt="2021-05-20T06:25:13.553" v="908" actId="1076"/>
          <ac:picMkLst>
            <pc:docMk/>
            <pc:sldMk cId="1472032157" sldId="344"/>
            <ac:picMk id="30" creationId="{2425BBB0-9526-4C5C-9A0D-3AA4C3688A2F}"/>
          </ac:picMkLst>
        </pc:picChg>
        <pc:picChg chg="add mod">
          <ac:chgData name="Kshitij Srivastava" userId="9ca786a045148134" providerId="Windows Live" clId="Web-{987F2365-0D70-4662-AE1B-099A12A0DA39}" dt="2021-05-20T06:25:09.506" v="907" actId="1076"/>
          <ac:picMkLst>
            <pc:docMk/>
            <pc:sldMk cId="1472032157" sldId="344"/>
            <ac:picMk id="31" creationId="{327E06A9-A164-4448-B726-044F2D4C7118}"/>
          </ac:picMkLst>
        </pc:picChg>
      </pc:sldChg>
      <pc:sldChg chg="addSp delSp modSp add del replId">
        <pc:chgData name="Kshitij Srivastava" userId="9ca786a045148134" providerId="Windows Live" clId="Web-{987F2365-0D70-4662-AE1B-099A12A0DA39}" dt="2021-05-20T06:23:59.943" v="884"/>
        <pc:sldMkLst>
          <pc:docMk/>
          <pc:sldMk cId="3086408168" sldId="344"/>
        </pc:sldMkLst>
        <pc:picChg chg="add del mod">
          <ac:chgData name="Kshitij Srivastava" userId="9ca786a045148134" providerId="Windows Live" clId="Web-{987F2365-0D70-4662-AE1B-099A12A0DA39}" dt="2021-05-20T06:15:04.441" v="760"/>
          <ac:picMkLst>
            <pc:docMk/>
            <pc:sldMk cId="3086408168" sldId="344"/>
            <ac:picMk id="3" creationId="{62B153AB-0D4C-447E-A167-FEBE34E87710}"/>
          </ac:picMkLst>
        </pc:picChg>
        <pc:picChg chg="add mod">
          <ac:chgData name="Kshitij Srivastava" userId="9ca786a045148134" providerId="Windows Live" clId="Web-{987F2365-0D70-4662-AE1B-099A12A0DA39}" dt="2021-05-20T06:15:03.878" v="759" actId="1076"/>
          <ac:picMkLst>
            <pc:docMk/>
            <pc:sldMk cId="3086408168" sldId="344"/>
            <ac:picMk id="4" creationId="{06B038F6-3501-446D-A04D-132F547399BB}"/>
          </ac:picMkLst>
        </pc:picChg>
      </pc:sldChg>
      <pc:sldChg chg="modSp new">
        <pc:chgData name="Kshitij Srivastava" userId="9ca786a045148134" providerId="Windows Live" clId="Web-{987F2365-0D70-4662-AE1B-099A12A0DA39}" dt="2021-05-20T06:38:00.901" v="1109" actId="20577"/>
        <pc:sldMkLst>
          <pc:docMk/>
          <pc:sldMk cId="374063272" sldId="345"/>
        </pc:sldMkLst>
        <pc:spChg chg="mod">
          <ac:chgData name="Kshitij Srivastava" userId="9ca786a045148134" providerId="Windows Live" clId="Web-{987F2365-0D70-4662-AE1B-099A12A0DA39}" dt="2021-05-20T06:38:00.901" v="1109" actId="20577"/>
          <ac:spMkLst>
            <pc:docMk/>
            <pc:sldMk cId="374063272" sldId="345"/>
            <ac:spMk id="2" creationId="{C3A96554-DD94-4AC1-809B-46313F63FF28}"/>
          </ac:spMkLst>
        </pc:spChg>
      </pc:sldChg>
      <pc:sldChg chg="add del replId">
        <pc:chgData name="Kshitij Srivastava" userId="9ca786a045148134" providerId="Windows Live" clId="Web-{987F2365-0D70-4662-AE1B-099A12A0DA39}" dt="2021-05-20T06:24:51.334" v="900"/>
        <pc:sldMkLst>
          <pc:docMk/>
          <pc:sldMk cId="1857473688" sldId="345"/>
        </pc:sldMkLst>
      </pc:sldChg>
      <pc:sldChg chg="addSp delSp modSp new ord">
        <pc:chgData name="Kshitij Srivastava" userId="9ca786a045148134" providerId="Windows Live" clId="Web-{987F2365-0D70-4662-AE1B-099A12A0DA39}" dt="2021-05-20T07:47:32.785" v="1832"/>
        <pc:sldMkLst>
          <pc:docMk/>
          <pc:sldMk cId="3565095075" sldId="346"/>
        </pc:sldMkLst>
        <pc:spChg chg="mod">
          <ac:chgData name="Kshitij Srivastava" userId="9ca786a045148134" providerId="Windows Live" clId="Web-{987F2365-0D70-4662-AE1B-099A12A0DA39}" dt="2021-05-20T07:36:24.836" v="1614" actId="20577"/>
          <ac:spMkLst>
            <pc:docMk/>
            <pc:sldMk cId="3565095075" sldId="346"/>
            <ac:spMk id="2" creationId="{5EFC1CDE-EA66-431E-8CB0-390D3987D328}"/>
          </ac:spMkLst>
        </pc:spChg>
        <pc:spChg chg="add mod">
          <ac:chgData name="Kshitij Srivastava" userId="9ca786a045148134" providerId="Windows Live" clId="Web-{987F2365-0D70-4662-AE1B-099A12A0DA39}" dt="2021-05-20T07:27:49.839" v="1450" actId="14100"/>
          <ac:spMkLst>
            <pc:docMk/>
            <pc:sldMk cId="3565095075" sldId="346"/>
            <ac:spMk id="3" creationId="{5C1904D8-890C-499C-9698-F442218EA1C7}"/>
          </ac:spMkLst>
        </pc:spChg>
        <pc:spChg chg="add mod">
          <ac:chgData name="Kshitij Srivastava" userId="9ca786a045148134" providerId="Windows Live" clId="Web-{987F2365-0D70-4662-AE1B-099A12A0DA39}" dt="2021-05-20T07:27:57.823" v="1454" actId="14100"/>
          <ac:spMkLst>
            <pc:docMk/>
            <pc:sldMk cId="3565095075" sldId="346"/>
            <ac:spMk id="4" creationId="{DC787A85-9E02-426B-951E-378906D6778C}"/>
          </ac:spMkLst>
        </pc:spChg>
        <pc:spChg chg="add mod">
          <ac:chgData name="Kshitij Srivastava" userId="9ca786a045148134" providerId="Windows Live" clId="Web-{987F2365-0D70-4662-AE1B-099A12A0DA39}" dt="2021-05-20T07:30:05.526" v="1490"/>
          <ac:spMkLst>
            <pc:docMk/>
            <pc:sldMk cId="3565095075" sldId="346"/>
            <ac:spMk id="6" creationId="{39830939-89B7-4F52-BA7D-B28BC0AF0136}"/>
          </ac:spMkLst>
        </pc:spChg>
        <pc:spChg chg="add del">
          <ac:chgData name="Kshitij Srivastava" userId="9ca786a045148134" providerId="Windows Live" clId="Web-{987F2365-0D70-4662-AE1B-099A12A0DA39}" dt="2021-05-20T07:29:47.667" v="1485"/>
          <ac:spMkLst>
            <pc:docMk/>
            <pc:sldMk cId="3565095075" sldId="346"/>
            <ac:spMk id="9" creationId="{F8B406CB-B5B1-4BFC-829E-B9ED81F973B7}"/>
          </ac:spMkLst>
        </pc:spChg>
        <pc:spChg chg="add del">
          <ac:chgData name="Kshitij Srivastava" userId="9ca786a045148134" providerId="Windows Live" clId="Web-{987F2365-0D70-4662-AE1B-099A12A0DA39}" dt="2021-05-20T07:29:46.495" v="1483"/>
          <ac:spMkLst>
            <pc:docMk/>
            <pc:sldMk cId="3565095075" sldId="346"/>
            <ac:spMk id="11" creationId="{062A5F00-37A0-4FB9-9225-E080343EA2A5}"/>
          </ac:spMkLst>
        </pc:spChg>
        <pc:spChg chg="add del">
          <ac:chgData name="Kshitij Srivastava" userId="9ca786a045148134" providerId="Windows Live" clId="Web-{987F2365-0D70-4662-AE1B-099A12A0DA39}" dt="2021-05-20T07:29:45.135" v="1481"/>
          <ac:spMkLst>
            <pc:docMk/>
            <pc:sldMk cId="3565095075" sldId="346"/>
            <ac:spMk id="13" creationId="{3291554B-7E12-4F09-861D-B4549770DFF5}"/>
          </ac:spMkLst>
        </pc:spChg>
        <pc:spChg chg="add del">
          <ac:chgData name="Kshitij Srivastava" userId="9ca786a045148134" providerId="Windows Live" clId="Web-{987F2365-0D70-4662-AE1B-099A12A0DA39}" dt="2021-05-20T07:29:43.995" v="1479"/>
          <ac:spMkLst>
            <pc:docMk/>
            <pc:sldMk cId="3565095075" sldId="346"/>
            <ac:spMk id="15" creationId="{D42E6401-4F65-4743-A923-AC24D06B3E7C}"/>
          </ac:spMkLst>
        </pc:spChg>
        <pc:spChg chg="add mod">
          <ac:chgData name="Kshitij Srivastava" userId="9ca786a045148134" providerId="Windows Live" clId="Web-{987F2365-0D70-4662-AE1B-099A12A0DA39}" dt="2021-05-20T07:30:20.432" v="1493" actId="1076"/>
          <ac:spMkLst>
            <pc:docMk/>
            <pc:sldMk cId="3565095075" sldId="346"/>
            <ac:spMk id="17" creationId="{701AFDBF-803C-4B1B-8C6C-7B6C3E1E8003}"/>
          </ac:spMkLst>
        </pc:spChg>
        <pc:spChg chg="add mod">
          <ac:chgData name="Kshitij Srivastava" userId="9ca786a045148134" providerId="Windows Live" clId="Web-{987F2365-0D70-4662-AE1B-099A12A0DA39}" dt="2021-05-20T07:30:33.416" v="1498" actId="1076"/>
          <ac:spMkLst>
            <pc:docMk/>
            <pc:sldMk cId="3565095075" sldId="346"/>
            <ac:spMk id="19" creationId="{B6ADE964-CD4B-47DF-AA84-978224C9DE94}"/>
          </ac:spMkLst>
        </pc:spChg>
        <pc:spChg chg="add mod">
          <ac:chgData name="Kshitij Srivastava" userId="9ca786a045148134" providerId="Windows Live" clId="Web-{987F2365-0D70-4662-AE1B-099A12A0DA39}" dt="2021-05-20T07:30:33.432" v="1500" actId="1076"/>
          <ac:spMkLst>
            <pc:docMk/>
            <pc:sldMk cId="3565095075" sldId="346"/>
            <ac:spMk id="21" creationId="{2AA9C50F-EDF0-420F-A2B2-79AD6101A8E1}"/>
          </ac:spMkLst>
        </pc:spChg>
        <pc:spChg chg="add mod">
          <ac:chgData name="Kshitij Srivastava" userId="9ca786a045148134" providerId="Windows Live" clId="Web-{987F2365-0D70-4662-AE1B-099A12A0DA39}" dt="2021-05-20T07:30:42.354" v="1506" actId="1076"/>
          <ac:spMkLst>
            <pc:docMk/>
            <pc:sldMk cId="3565095075" sldId="346"/>
            <ac:spMk id="23" creationId="{E6E25F5A-B506-46EF-BB7C-D300A120C10F}"/>
          </ac:spMkLst>
        </pc:spChg>
        <pc:spChg chg="add mod">
          <ac:chgData name="Kshitij Srivastava" userId="9ca786a045148134" providerId="Windows Live" clId="Web-{987F2365-0D70-4662-AE1B-099A12A0DA39}" dt="2021-05-20T07:30:42.369" v="1508" actId="1076"/>
          <ac:spMkLst>
            <pc:docMk/>
            <pc:sldMk cId="3565095075" sldId="346"/>
            <ac:spMk id="25" creationId="{0AC3667B-A0F5-4F8E-8DDB-6724559BE24F}"/>
          </ac:spMkLst>
        </pc:spChg>
        <pc:spChg chg="add mod">
          <ac:chgData name="Kshitij Srivastava" userId="9ca786a045148134" providerId="Windows Live" clId="Web-{987F2365-0D70-4662-AE1B-099A12A0DA39}" dt="2021-05-20T07:31:15.494" v="1515" actId="1076"/>
          <ac:spMkLst>
            <pc:docMk/>
            <pc:sldMk cId="3565095075" sldId="346"/>
            <ac:spMk id="27" creationId="{7C773650-BB59-43A0-869B-6D6B78F3F1AB}"/>
          </ac:spMkLst>
        </pc:spChg>
        <pc:spChg chg="add mod">
          <ac:chgData name="Kshitij Srivastava" userId="9ca786a045148134" providerId="Windows Live" clId="Web-{987F2365-0D70-4662-AE1B-099A12A0DA39}" dt="2021-05-20T07:31:15.510" v="1517" actId="1076"/>
          <ac:spMkLst>
            <pc:docMk/>
            <pc:sldMk cId="3565095075" sldId="346"/>
            <ac:spMk id="29" creationId="{B3190DE0-F3AC-4D3D-B164-E93F60FD9953}"/>
          </ac:spMkLst>
        </pc:spChg>
        <pc:spChg chg="add mod">
          <ac:chgData name="Kshitij Srivastava" userId="9ca786a045148134" providerId="Windows Live" clId="Web-{987F2365-0D70-4662-AE1B-099A12A0DA39}" dt="2021-05-20T07:31:25.666" v="1523" actId="1076"/>
          <ac:spMkLst>
            <pc:docMk/>
            <pc:sldMk cId="3565095075" sldId="346"/>
            <ac:spMk id="31" creationId="{584B4389-2D95-4B75-AB80-74E8F67AA431}"/>
          </ac:spMkLst>
        </pc:spChg>
        <pc:spChg chg="add mod">
          <ac:chgData name="Kshitij Srivastava" userId="9ca786a045148134" providerId="Windows Live" clId="Web-{987F2365-0D70-4662-AE1B-099A12A0DA39}" dt="2021-05-20T07:31:25.682" v="1525" actId="1076"/>
          <ac:spMkLst>
            <pc:docMk/>
            <pc:sldMk cId="3565095075" sldId="346"/>
            <ac:spMk id="33" creationId="{6C3C91BF-FAAE-43EE-AC6A-0C5A67595E9D}"/>
          </ac:spMkLst>
        </pc:spChg>
        <pc:spChg chg="add del">
          <ac:chgData name="Kshitij Srivastava" userId="9ca786a045148134" providerId="Windows Live" clId="Web-{987F2365-0D70-4662-AE1B-099A12A0DA39}" dt="2021-05-20T07:31:41.025" v="1535"/>
          <ac:spMkLst>
            <pc:docMk/>
            <pc:sldMk cId="3565095075" sldId="346"/>
            <ac:spMk id="35" creationId="{43B218E0-285D-4995-BD7D-25A377922131}"/>
          </ac:spMkLst>
        </pc:spChg>
        <pc:spChg chg="add del">
          <ac:chgData name="Kshitij Srivastava" userId="9ca786a045148134" providerId="Windows Live" clId="Web-{987F2365-0D70-4662-AE1B-099A12A0DA39}" dt="2021-05-20T07:31:41.025" v="1533"/>
          <ac:spMkLst>
            <pc:docMk/>
            <pc:sldMk cId="3565095075" sldId="346"/>
            <ac:spMk id="37" creationId="{820F5A57-CD2E-4924-8F7D-B53503BE01AF}"/>
          </ac:spMkLst>
        </pc:spChg>
        <pc:spChg chg="add del mod">
          <ac:chgData name="Kshitij Srivastava" userId="9ca786a045148134" providerId="Windows Live" clId="Web-{987F2365-0D70-4662-AE1B-099A12A0DA39}" dt="2021-05-20T07:35:32.165" v="1600"/>
          <ac:spMkLst>
            <pc:docMk/>
            <pc:sldMk cId="3565095075" sldId="346"/>
            <ac:spMk id="39" creationId="{795867B3-3009-4E7A-A54E-33CBE757A668}"/>
          </ac:spMkLst>
        </pc:spChg>
        <pc:spChg chg="add del mod">
          <ac:chgData name="Kshitij Srivastava" userId="9ca786a045148134" providerId="Windows Live" clId="Web-{987F2365-0D70-4662-AE1B-099A12A0DA39}" dt="2021-05-20T07:35:40.352" v="1603"/>
          <ac:spMkLst>
            <pc:docMk/>
            <pc:sldMk cId="3565095075" sldId="346"/>
            <ac:spMk id="40" creationId="{CF3342A0-51E3-4704-B15B-8F83B9CDB081}"/>
          </ac:spMkLst>
        </pc:spChg>
        <pc:spChg chg="add mod">
          <ac:chgData name="Kshitij Srivastava" userId="9ca786a045148134" providerId="Windows Live" clId="Web-{987F2365-0D70-4662-AE1B-099A12A0DA39}" dt="2021-05-20T07:33:53.087" v="1594" actId="20577"/>
          <ac:spMkLst>
            <pc:docMk/>
            <pc:sldMk cId="3565095075" sldId="346"/>
            <ac:spMk id="42" creationId="{EC5B62B0-233F-4B7D-AF54-6AF43A592CA9}"/>
          </ac:spMkLst>
        </pc:spChg>
        <pc:spChg chg="add mod">
          <ac:chgData name="Kshitij Srivastava" userId="9ca786a045148134" providerId="Windows Live" clId="Web-{987F2365-0D70-4662-AE1B-099A12A0DA39}" dt="2021-05-20T07:46:08.520" v="1795" actId="1076"/>
          <ac:spMkLst>
            <pc:docMk/>
            <pc:sldMk cId="3565095075" sldId="346"/>
            <ac:spMk id="49" creationId="{F583B628-7FE0-4E29-A273-F468D58F91BB}"/>
          </ac:spMkLst>
        </pc:spChg>
        <pc:spChg chg="add mod">
          <ac:chgData name="Kshitij Srivastava" userId="9ca786a045148134" providerId="Windows Live" clId="Web-{987F2365-0D70-4662-AE1B-099A12A0DA39}" dt="2021-05-20T07:46:43.348" v="1809" actId="20577"/>
          <ac:spMkLst>
            <pc:docMk/>
            <pc:sldMk cId="3565095075" sldId="346"/>
            <ac:spMk id="50" creationId="{0D1EA5D2-92D4-4306-912E-26A6E962C26E}"/>
          </ac:spMkLst>
        </pc:spChg>
        <pc:spChg chg="add mod">
          <ac:chgData name="Kshitij Srivastava" userId="9ca786a045148134" providerId="Windows Live" clId="Web-{987F2365-0D70-4662-AE1B-099A12A0DA39}" dt="2021-05-20T07:46:49.411" v="1812" actId="20577"/>
          <ac:spMkLst>
            <pc:docMk/>
            <pc:sldMk cId="3565095075" sldId="346"/>
            <ac:spMk id="51" creationId="{9CCB5322-BACB-46A5-9608-A91F23DA0FA7}"/>
          </ac:spMkLst>
        </pc:spChg>
        <pc:spChg chg="add mod">
          <ac:chgData name="Kshitij Srivastava" userId="9ca786a045148134" providerId="Windows Live" clId="Web-{987F2365-0D70-4662-AE1B-099A12A0DA39}" dt="2021-05-20T07:46:55.833" v="1817" actId="20577"/>
          <ac:spMkLst>
            <pc:docMk/>
            <pc:sldMk cId="3565095075" sldId="346"/>
            <ac:spMk id="52" creationId="{2DBF71D8-CA7F-4A02-89EA-B1A0F165BEB9}"/>
          </ac:spMkLst>
        </pc:spChg>
        <pc:spChg chg="add mod">
          <ac:chgData name="Kshitij Srivastava" userId="9ca786a045148134" providerId="Windows Live" clId="Web-{987F2365-0D70-4662-AE1B-099A12A0DA39}" dt="2021-05-20T07:47:02.739" v="1821" actId="20577"/>
          <ac:spMkLst>
            <pc:docMk/>
            <pc:sldMk cId="3565095075" sldId="346"/>
            <ac:spMk id="53" creationId="{5B0B6EE4-A8C2-48DA-9D70-FEEAFCA2DE04}"/>
          </ac:spMkLst>
        </pc:spChg>
        <pc:spChg chg="add mod">
          <ac:chgData name="Kshitij Srivastava" userId="9ca786a045148134" providerId="Windows Live" clId="Web-{987F2365-0D70-4662-AE1B-099A12A0DA39}" dt="2021-05-20T07:47:12.926" v="1828" actId="20577"/>
          <ac:spMkLst>
            <pc:docMk/>
            <pc:sldMk cId="3565095075" sldId="346"/>
            <ac:spMk id="54" creationId="{99793C3D-4266-4429-9E0C-C52AD6E55FFE}"/>
          </ac:spMkLst>
        </pc:spChg>
        <pc:spChg chg="add del mod">
          <ac:chgData name="Kshitij Srivastava" userId="9ca786a045148134" providerId="Windows Live" clId="Web-{987F2365-0D70-4662-AE1B-099A12A0DA39}" dt="2021-05-20T07:47:32.785" v="1832"/>
          <ac:spMkLst>
            <pc:docMk/>
            <pc:sldMk cId="3565095075" sldId="346"/>
            <ac:spMk id="55" creationId="{6B29C43B-EC97-434C-A6A5-2C0FF1EB0B1F}"/>
          </ac:spMkLst>
        </pc:spChg>
        <pc:picChg chg="add mod">
          <ac:chgData name="Kshitij Srivastava" userId="9ca786a045148134" providerId="Windows Live" clId="Web-{987F2365-0D70-4662-AE1B-099A12A0DA39}" dt="2021-05-20T07:35:53.477" v="1613" actId="1076"/>
          <ac:picMkLst>
            <pc:docMk/>
            <pc:sldMk cId="3565095075" sldId="346"/>
            <ac:picMk id="43" creationId="{DA377571-20F7-4B54-B6D6-AD1D33B82257}"/>
          </ac:picMkLst>
        </pc:picChg>
        <pc:picChg chg="add mod">
          <ac:chgData name="Kshitij Srivastava" userId="9ca786a045148134" providerId="Windows Live" clId="Web-{987F2365-0D70-4662-AE1B-099A12A0DA39}" dt="2021-05-20T07:35:48.977" v="1609" actId="1076"/>
          <ac:picMkLst>
            <pc:docMk/>
            <pc:sldMk cId="3565095075" sldId="346"/>
            <ac:picMk id="44" creationId="{3378BE68-AF1D-4E32-B8E0-B162D65F4CB8}"/>
          </ac:picMkLst>
        </pc:picChg>
        <pc:cxnChg chg="add mod">
          <ac:chgData name="Kshitij Srivastava" userId="9ca786a045148134" providerId="Windows Live" clId="Web-{987F2365-0D70-4662-AE1B-099A12A0DA39}" dt="2021-05-20T07:28:04.823" v="1455" actId="1076"/>
          <ac:cxnSpMkLst>
            <pc:docMk/>
            <pc:sldMk cId="3565095075" sldId="346"/>
            <ac:cxnSpMk id="5" creationId="{B3102FAC-C604-4911-8900-437CF80B3E2C}"/>
          </ac:cxnSpMkLst>
        </pc:cxnChg>
        <pc:cxnChg chg="add mod">
          <ac:chgData name="Kshitij Srivastava" userId="9ca786a045148134" providerId="Windows Live" clId="Web-{987F2365-0D70-4662-AE1B-099A12A0DA39}" dt="2021-05-20T07:29:01.557" v="1465" actId="14100"/>
          <ac:cxnSpMkLst>
            <pc:docMk/>
            <pc:sldMk cId="3565095075" sldId="346"/>
            <ac:cxnSpMk id="7" creationId="{0B4B9D2A-B778-43A2-B11D-79BCC0A58333}"/>
          </ac:cxnSpMkLst>
        </pc:cxnChg>
        <pc:cxnChg chg="add del mod">
          <ac:chgData name="Kshitij Srivastava" userId="9ca786a045148134" providerId="Windows Live" clId="Web-{987F2365-0D70-4662-AE1B-099A12A0DA39}" dt="2021-05-20T07:29:33.776" v="1469"/>
          <ac:cxnSpMkLst>
            <pc:docMk/>
            <pc:sldMk cId="3565095075" sldId="346"/>
            <ac:cxnSpMk id="8" creationId="{5072EADB-725A-46EF-AF4D-EFC1F09A404B}"/>
          </ac:cxnSpMkLst>
        </pc:cxnChg>
        <pc:cxnChg chg="add del mod">
          <ac:chgData name="Kshitij Srivastava" userId="9ca786a045148134" providerId="Windows Live" clId="Web-{987F2365-0D70-4662-AE1B-099A12A0DA39}" dt="2021-05-20T07:29:47.667" v="1484"/>
          <ac:cxnSpMkLst>
            <pc:docMk/>
            <pc:sldMk cId="3565095075" sldId="346"/>
            <ac:cxnSpMk id="10" creationId="{C6D87A44-6AE2-4E99-8407-A324BDEAE4BF}"/>
          </ac:cxnSpMkLst>
        </pc:cxnChg>
        <pc:cxnChg chg="add del mod">
          <ac:chgData name="Kshitij Srivastava" userId="9ca786a045148134" providerId="Windows Live" clId="Web-{987F2365-0D70-4662-AE1B-099A12A0DA39}" dt="2021-05-20T07:29:46.495" v="1482"/>
          <ac:cxnSpMkLst>
            <pc:docMk/>
            <pc:sldMk cId="3565095075" sldId="346"/>
            <ac:cxnSpMk id="12" creationId="{ABE1716A-55AF-4264-8012-7D4C269E8A69}"/>
          </ac:cxnSpMkLst>
        </pc:cxnChg>
        <pc:cxnChg chg="add del mod">
          <ac:chgData name="Kshitij Srivastava" userId="9ca786a045148134" providerId="Windows Live" clId="Web-{987F2365-0D70-4662-AE1B-099A12A0DA39}" dt="2021-05-20T07:29:45.135" v="1480"/>
          <ac:cxnSpMkLst>
            <pc:docMk/>
            <pc:sldMk cId="3565095075" sldId="346"/>
            <ac:cxnSpMk id="14" creationId="{E6BD4E8D-2D8C-432E-B503-8DA1E6490EC6}"/>
          </ac:cxnSpMkLst>
        </pc:cxnChg>
        <pc:cxnChg chg="add del mod">
          <ac:chgData name="Kshitij Srivastava" userId="9ca786a045148134" providerId="Windows Live" clId="Web-{987F2365-0D70-4662-AE1B-099A12A0DA39}" dt="2021-05-20T07:29:43.995" v="1478"/>
          <ac:cxnSpMkLst>
            <pc:docMk/>
            <pc:sldMk cId="3565095075" sldId="346"/>
            <ac:cxnSpMk id="16" creationId="{E71B4B2F-A37A-49B6-AC3C-14E2572E9F0A}"/>
          </ac:cxnSpMkLst>
        </pc:cxnChg>
        <pc:cxnChg chg="add mod ord">
          <ac:chgData name="Kshitij Srivastava" userId="9ca786a045148134" providerId="Windows Live" clId="Web-{987F2365-0D70-4662-AE1B-099A12A0DA39}" dt="2021-05-20T07:45:18.786" v="1782"/>
          <ac:cxnSpMkLst>
            <pc:docMk/>
            <pc:sldMk cId="3565095075" sldId="346"/>
            <ac:cxnSpMk id="18" creationId="{EEE30D08-3B52-4ED1-B0E0-CB4A4C136299}"/>
          </ac:cxnSpMkLst>
        </pc:cxnChg>
        <pc:cxnChg chg="add mod">
          <ac:chgData name="Kshitij Srivastava" userId="9ca786a045148134" providerId="Windows Live" clId="Web-{987F2365-0D70-4662-AE1B-099A12A0DA39}" dt="2021-05-20T07:30:33.416" v="1499" actId="1076"/>
          <ac:cxnSpMkLst>
            <pc:docMk/>
            <pc:sldMk cId="3565095075" sldId="346"/>
            <ac:cxnSpMk id="20" creationId="{DB7BC72F-F77F-4EF1-9AB7-14D9007D25C1}"/>
          </ac:cxnSpMkLst>
        </pc:cxnChg>
        <pc:cxnChg chg="add mod">
          <ac:chgData name="Kshitij Srivastava" userId="9ca786a045148134" providerId="Windows Live" clId="Web-{987F2365-0D70-4662-AE1B-099A12A0DA39}" dt="2021-05-20T07:30:33.432" v="1501" actId="1076"/>
          <ac:cxnSpMkLst>
            <pc:docMk/>
            <pc:sldMk cId="3565095075" sldId="346"/>
            <ac:cxnSpMk id="22" creationId="{CB48FF63-C46D-434A-B2DB-33C99B89B8D2}"/>
          </ac:cxnSpMkLst>
        </pc:cxnChg>
        <pc:cxnChg chg="add mod">
          <ac:chgData name="Kshitij Srivastava" userId="9ca786a045148134" providerId="Windows Live" clId="Web-{987F2365-0D70-4662-AE1B-099A12A0DA39}" dt="2021-05-20T07:30:42.354" v="1507" actId="1076"/>
          <ac:cxnSpMkLst>
            <pc:docMk/>
            <pc:sldMk cId="3565095075" sldId="346"/>
            <ac:cxnSpMk id="24" creationId="{D36B0E1C-0415-47CA-B903-4D6A694BE345}"/>
          </ac:cxnSpMkLst>
        </pc:cxnChg>
        <pc:cxnChg chg="add del mod">
          <ac:chgData name="Kshitij Srivastava" userId="9ca786a045148134" providerId="Windows Live" clId="Web-{987F2365-0D70-4662-AE1B-099A12A0DA39}" dt="2021-05-20T07:30:46.276" v="1510"/>
          <ac:cxnSpMkLst>
            <pc:docMk/>
            <pc:sldMk cId="3565095075" sldId="346"/>
            <ac:cxnSpMk id="26" creationId="{A2F361FF-D4FC-4FD4-8DF7-EFE6E76799A8}"/>
          </ac:cxnSpMkLst>
        </pc:cxnChg>
        <pc:cxnChg chg="add mod">
          <ac:chgData name="Kshitij Srivastava" userId="9ca786a045148134" providerId="Windows Live" clId="Web-{987F2365-0D70-4662-AE1B-099A12A0DA39}" dt="2021-05-20T07:31:15.494" v="1516" actId="1076"/>
          <ac:cxnSpMkLst>
            <pc:docMk/>
            <pc:sldMk cId="3565095075" sldId="346"/>
            <ac:cxnSpMk id="28" creationId="{1F6D9657-BD84-4473-B30D-C235E5BBF0C1}"/>
          </ac:cxnSpMkLst>
        </pc:cxnChg>
        <pc:cxnChg chg="add mod">
          <ac:chgData name="Kshitij Srivastava" userId="9ca786a045148134" providerId="Windows Live" clId="Web-{987F2365-0D70-4662-AE1B-099A12A0DA39}" dt="2021-05-20T07:31:15.510" v="1518" actId="1076"/>
          <ac:cxnSpMkLst>
            <pc:docMk/>
            <pc:sldMk cId="3565095075" sldId="346"/>
            <ac:cxnSpMk id="30" creationId="{C0F1B326-11FA-4442-B3D8-8AFFC0900121}"/>
          </ac:cxnSpMkLst>
        </pc:cxnChg>
        <pc:cxnChg chg="add mod">
          <ac:chgData name="Kshitij Srivastava" userId="9ca786a045148134" providerId="Windows Live" clId="Web-{987F2365-0D70-4662-AE1B-099A12A0DA39}" dt="2021-05-20T07:31:25.666" v="1524" actId="1076"/>
          <ac:cxnSpMkLst>
            <pc:docMk/>
            <pc:sldMk cId="3565095075" sldId="346"/>
            <ac:cxnSpMk id="32" creationId="{D2F1D296-FB66-4639-9C04-EC70A2A473CB}"/>
          </ac:cxnSpMkLst>
        </pc:cxnChg>
        <pc:cxnChg chg="add del mod">
          <ac:chgData name="Kshitij Srivastava" userId="9ca786a045148134" providerId="Windows Live" clId="Web-{987F2365-0D70-4662-AE1B-099A12A0DA39}" dt="2021-05-20T07:31:28.963" v="1527"/>
          <ac:cxnSpMkLst>
            <pc:docMk/>
            <pc:sldMk cId="3565095075" sldId="346"/>
            <ac:cxnSpMk id="34" creationId="{6C7B9A84-4C96-4BDF-A1F1-7F858F3275AD}"/>
          </ac:cxnSpMkLst>
        </pc:cxnChg>
        <pc:cxnChg chg="add del mod">
          <ac:chgData name="Kshitij Srivastava" userId="9ca786a045148134" providerId="Windows Live" clId="Web-{987F2365-0D70-4662-AE1B-099A12A0DA39}" dt="2021-05-20T07:31:41.025" v="1534"/>
          <ac:cxnSpMkLst>
            <pc:docMk/>
            <pc:sldMk cId="3565095075" sldId="346"/>
            <ac:cxnSpMk id="36" creationId="{44466315-EF33-4838-A6AF-3D024BCA3201}"/>
          </ac:cxnSpMkLst>
        </pc:cxnChg>
        <pc:cxnChg chg="add del mod">
          <ac:chgData name="Kshitij Srivastava" userId="9ca786a045148134" providerId="Windows Live" clId="Web-{987F2365-0D70-4662-AE1B-099A12A0DA39}" dt="2021-05-20T07:31:41.025" v="1532"/>
          <ac:cxnSpMkLst>
            <pc:docMk/>
            <pc:sldMk cId="3565095075" sldId="346"/>
            <ac:cxnSpMk id="38" creationId="{65C4F682-8AF3-4941-BB20-CD030DDCEA70}"/>
          </ac:cxnSpMkLst>
        </pc:cxnChg>
        <pc:cxnChg chg="add mod ord">
          <ac:chgData name="Kshitij Srivastava" userId="9ca786a045148134" providerId="Windows Live" clId="Web-{987F2365-0D70-4662-AE1B-099A12A0DA39}" dt="2021-05-20T07:45:14.661" v="1781"/>
          <ac:cxnSpMkLst>
            <pc:docMk/>
            <pc:sldMk cId="3565095075" sldId="346"/>
            <ac:cxnSpMk id="41" creationId="{65E0681E-4A44-4E0D-A273-D1AD05A75BCC}"/>
          </ac:cxnSpMkLst>
        </pc:cxnChg>
        <pc:cxnChg chg="add mod">
          <ac:chgData name="Kshitij Srivastava" userId="9ca786a045148134" providerId="Windows Live" clId="Web-{987F2365-0D70-4662-AE1B-099A12A0DA39}" dt="2021-05-20T07:44:29.224" v="1774" actId="1076"/>
          <ac:cxnSpMkLst>
            <pc:docMk/>
            <pc:sldMk cId="3565095075" sldId="346"/>
            <ac:cxnSpMk id="45" creationId="{EA9D3A11-1BDC-4DF8-B703-A084FB23848C}"/>
          </ac:cxnSpMkLst>
        </pc:cxnChg>
        <pc:cxnChg chg="add mod">
          <ac:chgData name="Kshitij Srivastava" userId="9ca786a045148134" providerId="Windows Live" clId="Web-{987F2365-0D70-4662-AE1B-099A12A0DA39}" dt="2021-05-20T07:44:39.755" v="1776" actId="1076"/>
          <ac:cxnSpMkLst>
            <pc:docMk/>
            <pc:sldMk cId="3565095075" sldId="346"/>
            <ac:cxnSpMk id="46" creationId="{C5DBF0BE-C293-497E-ABE6-67EBFC5C50EE}"/>
          </ac:cxnSpMkLst>
        </pc:cxnChg>
        <pc:cxnChg chg="add mod">
          <ac:chgData name="Kshitij Srivastava" userId="9ca786a045148134" providerId="Windows Live" clId="Web-{987F2365-0D70-4662-AE1B-099A12A0DA39}" dt="2021-05-20T07:44:55.661" v="1780" actId="1076"/>
          <ac:cxnSpMkLst>
            <pc:docMk/>
            <pc:sldMk cId="3565095075" sldId="346"/>
            <ac:cxnSpMk id="47" creationId="{3559E1CA-E57D-41AE-9E07-91976DECB951}"/>
          </ac:cxnSpMkLst>
        </pc:cxnChg>
        <pc:cxnChg chg="add mod">
          <ac:chgData name="Kshitij Srivastava" userId="9ca786a045148134" providerId="Windows Live" clId="Web-{987F2365-0D70-4662-AE1B-099A12A0DA39}" dt="2021-05-20T07:44:52.693" v="1779" actId="1076"/>
          <ac:cxnSpMkLst>
            <pc:docMk/>
            <pc:sldMk cId="3565095075" sldId="346"/>
            <ac:cxnSpMk id="48" creationId="{B25DDDB1-59DB-42E7-B886-41DA62FE2036}"/>
          </ac:cxnSpMkLst>
        </pc:cxnChg>
      </pc:sldChg>
      <pc:sldChg chg="modSp new">
        <pc:chgData name="Kshitij Srivastava" userId="9ca786a045148134" providerId="Windows Live" clId="Web-{987F2365-0D70-4662-AE1B-099A12A0DA39}" dt="2021-05-20T06:29:36.539" v="978" actId="20577"/>
        <pc:sldMkLst>
          <pc:docMk/>
          <pc:sldMk cId="3745244670" sldId="347"/>
        </pc:sldMkLst>
        <pc:spChg chg="mod">
          <ac:chgData name="Kshitij Srivastava" userId="9ca786a045148134" providerId="Windows Live" clId="Web-{987F2365-0D70-4662-AE1B-099A12A0DA39}" dt="2021-05-20T06:29:36.539" v="978" actId="20577"/>
          <ac:spMkLst>
            <pc:docMk/>
            <pc:sldMk cId="3745244670" sldId="347"/>
            <ac:spMk id="2" creationId="{927A685D-A95A-43C9-ADAD-2F068DE712F6}"/>
          </ac:spMkLst>
        </pc:spChg>
      </pc:sldChg>
      <pc:sldChg chg="addSp modSp new mod setBg addAnim">
        <pc:chgData name="Kshitij Srivastava" userId="9ca786a045148134" providerId="Windows Live" clId="Web-{987F2365-0D70-4662-AE1B-099A12A0DA39}" dt="2021-05-20T06:30:58.008" v="994"/>
        <pc:sldMkLst>
          <pc:docMk/>
          <pc:sldMk cId="3091263631" sldId="348"/>
        </pc:sldMkLst>
        <pc:spChg chg="mod">
          <ac:chgData name="Kshitij Srivastava" userId="9ca786a045148134" providerId="Windows Live" clId="Web-{987F2365-0D70-4662-AE1B-099A12A0DA39}" dt="2021-05-20T06:30:58.008" v="993"/>
          <ac:spMkLst>
            <pc:docMk/>
            <pc:sldMk cId="3091263631" sldId="348"/>
            <ac:spMk id="2" creationId="{C0F93064-B1F3-40B3-80F0-515600077D75}"/>
          </ac:spMkLst>
        </pc:spChg>
        <pc:spChg chg="add">
          <ac:chgData name="Kshitij Srivastava" userId="9ca786a045148134" providerId="Windows Live" clId="Web-{987F2365-0D70-4662-AE1B-099A12A0DA39}" dt="2021-05-20T06:30:58.008" v="993"/>
          <ac:spMkLst>
            <pc:docMk/>
            <pc:sldMk cId="3091263631" sldId="348"/>
            <ac:spMk id="8" creationId="{25C8D2C1-DA83-420D-9635-D52CE066B5DA}"/>
          </ac:spMkLst>
        </pc:spChg>
        <pc:spChg chg="add">
          <ac:chgData name="Kshitij Srivastava" userId="9ca786a045148134" providerId="Windows Live" clId="Web-{987F2365-0D70-4662-AE1B-099A12A0DA39}" dt="2021-05-20T06:30:58.008" v="993"/>
          <ac:spMkLst>
            <pc:docMk/>
            <pc:sldMk cId="3091263631" sldId="348"/>
            <ac:spMk id="10" creationId="{434F74C9-6A0B-409E-AD1C-45B58BE91BB8}"/>
          </ac:spMkLst>
        </pc:spChg>
        <pc:spChg chg="add">
          <ac:chgData name="Kshitij Srivastava" userId="9ca786a045148134" providerId="Windows Live" clId="Web-{987F2365-0D70-4662-AE1B-099A12A0DA39}" dt="2021-05-20T06:30:58.008" v="993"/>
          <ac:spMkLst>
            <pc:docMk/>
            <pc:sldMk cId="3091263631" sldId="348"/>
            <ac:spMk id="14" creationId="{A9286AD2-18A9-4868-A4E3-7A2097A20810}"/>
          </ac:spMkLst>
        </pc:spChg>
        <pc:picChg chg="add">
          <ac:chgData name="Kshitij Srivastava" userId="9ca786a045148134" providerId="Windows Live" clId="Web-{987F2365-0D70-4662-AE1B-099A12A0DA39}" dt="2021-05-20T06:30:58.008" v="993"/>
          <ac:picMkLst>
            <pc:docMk/>
            <pc:sldMk cId="3091263631" sldId="348"/>
            <ac:picMk id="4" creationId="{1F3A2C18-8AAF-491C-97D7-6A1BA9E63964}"/>
          </ac:picMkLst>
        </pc:picChg>
        <pc:cxnChg chg="add">
          <ac:chgData name="Kshitij Srivastava" userId="9ca786a045148134" providerId="Windows Live" clId="Web-{987F2365-0D70-4662-AE1B-099A12A0DA39}" dt="2021-05-20T06:30:58.008" v="993"/>
          <ac:cxnSpMkLst>
            <pc:docMk/>
            <pc:sldMk cId="3091263631" sldId="348"/>
            <ac:cxnSpMk id="12" creationId="{F5486A9D-1265-4B57-91E6-68E666B978BC}"/>
          </ac:cxnSpMkLst>
        </pc:cxnChg>
        <pc:cxnChg chg="add">
          <ac:chgData name="Kshitij Srivastava" userId="9ca786a045148134" providerId="Windows Live" clId="Web-{987F2365-0D70-4662-AE1B-099A12A0DA39}" dt="2021-05-20T06:30:58.008" v="993"/>
          <ac:cxnSpMkLst>
            <pc:docMk/>
            <pc:sldMk cId="3091263631" sldId="348"/>
            <ac:cxnSpMk id="16" creationId="{E7A7CD63-7EC3-44F3-95D0-595C4019FF24}"/>
          </ac:cxnSpMkLst>
        </pc:cxnChg>
      </pc:sldChg>
      <pc:sldChg chg="modSp new">
        <pc:chgData name="Kshitij Srivastava" userId="9ca786a045148134" providerId="Windows Live" clId="Web-{987F2365-0D70-4662-AE1B-099A12A0DA39}" dt="2021-05-20T06:31:40.633" v="996" actId="20577"/>
        <pc:sldMkLst>
          <pc:docMk/>
          <pc:sldMk cId="2657092798" sldId="349"/>
        </pc:sldMkLst>
        <pc:spChg chg="mod">
          <ac:chgData name="Kshitij Srivastava" userId="9ca786a045148134" providerId="Windows Live" clId="Web-{987F2365-0D70-4662-AE1B-099A12A0DA39}" dt="2021-05-20T06:31:40.633" v="996" actId="20577"/>
          <ac:spMkLst>
            <pc:docMk/>
            <pc:sldMk cId="2657092798" sldId="349"/>
            <ac:spMk id="2" creationId="{5FF12A5F-BC8A-4A83-9D8D-85BE5E7BC801}"/>
          </ac:spMkLst>
        </pc:spChg>
      </pc:sldChg>
      <pc:sldChg chg="addSp delSp modSp new">
        <pc:chgData name="Kshitij Srivastava" userId="9ca786a045148134" providerId="Windows Live" clId="Web-{987F2365-0D70-4662-AE1B-099A12A0DA39}" dt="2021-05-20T07:13:25.110" v="1305" actId="14100"/>
        <pc:sldMkLst>
          <pc:docMk/>
          <pc:sldMk cId="3624838003" sldId="350"/>
        </pc:sldMkLst>
        <pc:spChg chg="mod">
          <ac:chgData name="Kshitij Srivastava" userId="9ca786a045148134" providerId="Windows Live" clId="Web-{987F2365-0D70-4662-AE1B-099A12A0DA39}" dt="2021-05-20T06:39:10.995" v="1158" actId="20577"/>
          <ac:spMkLst>
            <pc:docMk/>
            <pc:sldMk cId="3624838003" sldId="350"/>
            <ac:spMk id="2" creationId="{0DE9C629-79C3-4DEC-BFAA-932D188EFEDD}"/>
          </ac:spMkLst>
        </pc:spChg>
        <pc:spChg chg="add mod ord">
          <ac:chgData name="Kshitij Srivastava" userId="9ca786a045148134" providerId="Windows Live" clId="Web-{987F2365-0D70-4662-AE1B-099A12A0DA39}" dt="2021-05-20T07:10:38.001" v="1288" actId="1076"/>
          <ac:spMkLst>
            <pc:docMk/>
            <pc:sldMk cId="3624838003" sldId="350"/>
            <ac:spMk id="5" creationId="{70235CBE-22C3-440D-A9D3-AD917981635D}"/>
          </ac:spMkLst>
        </pc:spChg>
        <pc:spChg chg="add mod">
          <ac:chgData name="Kshitij Srivastava" userId="9ca786a045148134" providerId="Windows Live" clId="Web-{987F2365-0D70-4662-AE1B-099A12A0DA39}" dt="2021-05-20T07:10:54.626" v="1292" actId="1076"/>
          <ac:spMkLst>
            <pc:docMk/>
            <pc:sldMk cId="3624838003" sldId="350"/>
            <ac:spMk id="11" creationId="{17E1293D-3ACB-4C88-BAE4-567C57319A4F}"/>
          </ac:spMkLst>
        </pc:spChg>
        <pc:spChg chg="add del mod">
          <ac:chgData name="Kshitij Srivastava" userId="9ca786a045148134" providerId="Windows Live" clId="Web-{987F2365-0D70-4662-AE1B-099A12A0DA39}" dt="2021-05-20T07:10:13.001" v="1283"/>
          <ac:spMkLst>
            <pc:docMk/>
            <pc:sldMk cId="3624838003" sldId="350"/>
            <ac:spMk id="12" creationId="{53E847BD-D99F-4F34-8824-005EFDA526F5}"/>
          </ac:spMkLst>
        </pc:spChg>
        <pc:spChg chg="add mod">
          <ac:chgData name="Kshitij Srivastava" userId="9ca786a045148134" providerId="Windows Live" clId="Web-{987F2365-0D70-4662-AE1B-099A12A0DA39}" dt="2021-05-20T07:10:28.595" v="1286" actId="1076"/>
          <ac:spMkLst>
            <pc:docMk/>
            <pc:sldMk cId="3624838003" sldId="350"/>
            <ac:spMk id="13" creationId="{755352A4-9BDA-4F9B-B3D4-0442A3B6CDC3}"/>
          </ac:spMkLst>
        </pc:spChg>
        <pc:spChg chg="add mod">
          <ac:chgData name="Kshitij Srivastava" userId="9ca786a045148134" providerId="Windows Live" clId="Web-{987F2365-0D70-4662-AE1B-099A12A0DA39}" dt="2021-05-20T07:10:49.892" v="1291" actId="1076"/>
          <ac:spMkLst>
            <pc:docMk/>
            <pc:sldMk cId="3624838003" sldId="350"/>
            <ac:spMk id="14" creationId="{84909773-DE86-495F-958D-91C616E39448}"/>
          </ac:spMkLst>
        </pc:spChg>
        <pc:picChg chg="add mod">
          <ac:chgData name="Kshitij Srivastava" userId="9ca786a045148134" providerId="Windows Live" clId="Web-{987F2365-0D70-4662-AE1B-099A12A0DA39}" dt="2021-05-20T07:12:01.016" v="1296" actId="1076"/>
          <ac:picMkLst>
            <pc:docMk/>
            <pc:sldMk cId="3624838003" sldId="350"/>
            <ac:picMk id="3" creationId="{9324083E-D011-4945-B498-073DC2F517D7}"/>
          </ac:picMkLst>
        </pc:picChg>
        <pc:picChg chg="add mod ord">
          <ac:chgData name="Kshitij Srivastava" userId="9ca786a045148134" providerId="Windows Live" clId="Web-{987F2365-0D70-4662-AE1B-099A12A0DA39}" dt="2021-05-20T07:12:08.923" v="1297" actId="1076"/>
          <ac:picMkLst>
            <pc:docMk/>
            <pc:sldMk cId="3624838003" sldId="350"/>
            <ac:picMk id="8" creationId="{B1F7D398-0933-4A7C-8C11-6556BE0BF5A0}"/>
          </ac:picMkLst>
        </pc:picChg>
        <pc:picChg chg="add mod">
          <ac:chgData name="Kshitij Srivastava" userId="9ca786a045148134" providerId="Windows Live" clId="Web-{987F2365-0D70-4662-AE1B-099A12A0DA39}" dt="2021-05-20T07:11:53.376" v="1295" actId="1076"/>
          <ac:picMkLst>
            <pc:docMk/>
            <pc:sldMk cId="3624838003" sldId="350"/>
            <ac:picMk id="15" creationId="{402AF0A1-40A7-491B-8EBB-249DB8036BEB}"/>
          </ac:picMkLst>
        </pc:picChg>
        <pc:picChg chg="add mod">
          <ac:chgData name="Kshitij Srivastava" userId="9ca786a045148134" providerId="Windows Live" clId="Web-{987F2365-0D70-4662-AE1B-099A12A0DA39}" dt="2021-05-20T07:13:25.110" v="1305" actId="14100"/>
          <ac:picMkLst>
            <pc:docMk/>
            <pc:sldMk cId="3624838003" sldId="350"/>
            <ac:picMk id="16" creationId="{8CC3B3DD-7E02-4195-8C5B-2A392AF79472}"/>
          </ac:picMkLst>
        </pc:picChg>
        <pc:cxnChg chg="add mod">
          <ac:chgData name="Kshitij Srivastava" userId="9ca786a045148134" providerId="Windows Live" clId="Web-{987F2365-0D70-4662-AE1B-099A12A0DA39}" dt="2021-05-20T07:04:17.252" v="1210"/>
          <ac:cxnSpMkLst>
            <pc:docMk/>
            <pc:sldMk cId="3624838003" sldId="350"/>
            <ac:cxnSpMk id="4" creationId="{DB2CD43B-2A9F-4372-BD4F-CC5AD9A544FA}"/>
          </ac:cxnSpMkLst>
        </pc:cxnChg>
        <pc:cxnChg chg="add del mod">
          <ac:chgData name="Kshitij Srivastava" userId="9ca786a045148134" providerId="Windows Live" clId="Web-{987F2365-0D70-4662-AE1B-099A12A0DA39}" dt="2021-05-20T07:03:48.705" v="1202"/>
          <ac:cxnSpMkLst>
            <pc:docMk/>
            <pc:sldMk cId="3624838003" sldId="350"/>
            <ac:cxnSpMk id="6" creationId="{36B7EE50-8853-495E-8001-B44CB61E2388}"/>
          </ac:cxnSpMkLst>
        </pc:cxnChg>
        <pc:cxnChg chg="add mod">
          <ac:chgData name="Kshitij Srivastava" userId="9ca786a045148134" providerId="Windows Live" clId="Web-{987F2365-0D70-4662-AE1B-099A12A0DA39}" dt="2021-05-20T07:04:17.252" v="1211"/>
          <ac:cxnSpMkLst>
            <pc:docMk/>
            <pc:sldMk cId="3624838003" sldId="350"/>
            <ac:cxnSpMk id="7" creationId="{9330BDF3-8B48-4104-B9A0-0D8948C39CB7}"/>
          </ac:cxnSpMkLst>
        </pc:cxnChg>
        <pc:cxnChg chg="add mod">
          <ac:chgData name="Kshitij Srivastava" userId="9ca786a045148134" providerId="Windows Live" clId="Web-{987F2365-0D70-4662-AE1B-099A12A0DA39}" dt="2021-05-20T07:10:29.939" v="1287" actId="1076"/>
          <ac:cxnSpMkLst>
            <pc:docMk/>
            <pc:sldMk cId="3624838003" sldId="350"/>
            <ac:cxnSpMk id="9" creationId="{D9F58234-902D-4A36-8013-B720922060C0}"/>
          </ac:cxnSpMkLst>
        </pc:cxnChg>
        <pc:cxnChg chg="add mod">
          <ac:chgData name="Kshitij Srivastava" userId="9ca786a045148134" providerId="Windows Live" clId="Web-{987F2365-0D70-4662-AE1B-099A12A0DA39}" dt="2021-05-20T07:10:25.580" v="1285" actId="1076"/>
          <ac:cxnSpMkLst>
            <pc:docMk/>
            <pc:sldMk cId="3624838003" sldId="350"/>
            <ac:cxnSpMk id="10" creationId="{F01E5F54-09A4-41D5-9CAD-C64728F37478}"/>
          </ac:cxnSpMkLst>
        </pc:cxnChg>
      </pc:sldChg>
      <pc:sldChg chg="modSp new">
        <pc:chgData name="Kshitij Srivastava" userId="9ca786a045148134" providerId="Windows Live" clId="Web-{987F2365-0D70-4662-AE1B-099A12A0DA39}" dt="2021-05-20T06:39:36.401" v="1165" actId="20577"/>
        <pc:sldMkLst>
          <pc:docMk/>
          <pc:sldMk cId="4020530085" sldId="351"/>
        </pc:sldMkLst>
        <pc:spChg chg="mod">
          <ac:chgData name="Kshitij Srivastava" userId="9ca786a045148134" providerId="Windows Live" clId="Web-{987F2365-0D70-4662-AE1B-099A12A0DA39}" dt="2021-05-20T06:39:36.401" v="1165" actId="20577"/>
          <ac:spMkLst>
            <pc:docMk/>
            <pc:sldMk cId="4020530085" sldId="351"/>
            <ac:spMk id="2" creationId="{EF2270FE-FD20-4FCA-8DCD-CAC35E44B545}"/>
          </ac:spMkLst>
        </pc:spChg>
      </pc:sldChg>
      <pc:sldChg chg="addSp delSp modSp add replId">
        <pc:chgData name="Kshitij Srivastava" userId="9ca786a045148134" providerId="Windows Live" clId="Web-{987F2365-0D70-4662-AE1B-099A12A0DA39}" dt="2021-05-20T07:17:35.296" v="1380" actId="1076"/>
        <pc:sldMkLst>
          <pc:docMk/>
          <pc:sldMk cId="2234447702" sldId="352"/>
        </pc:sldMkLst>
        <pc:spChg chg="mod">
          <ac:chgData name="Kshitij Srivastava" userId="9ca786a045148134" providerId="Windows Live" clId="Web-{987F2365-0D70-4662-AE1B-099A12A0DA39}" dt="2021-05-20T07:14:46.875" v="1321" actId="1076"/>
          <ac:spMkLst>
            <pc:docMk/>
            <pc:sldMk cId="2234447702" sldId="352"/>
            <ac:spMk id="11" creationId="{17E1293D-3ACB-4C88-BAE4-567C57319A4F}"/>
          </ac:spMkLst>
        </pc:spChg>
        <pc:spChg chg="add del mod">
          <ac:chgData name="Kshitij Srivastava" userId="9ca786a045148134" providerId="Windows Live" clId="Web-{987F2365-0D70-4662-AE1B-099A12A0DA39}" dt="2021-05-20T07:16:43.609" v="1357"/>
          <ac:spMkLst>
            <pc:docMk/>
            <pc:sldMk cId="2234447702" sldId="352"/>
            <ac:spMk id="21" creationId="{A8989EBA-BEAF-40A5-904B-30197385B30D}"/>
          </ac:spMkLst>
        </pc:spChg>
        <pc:spChg chg="add mod">
          <ac:chgData name="Kshitij Srivastava" userId="9ca786a045148134" providerId="Windows Live" clId="Web-{987F2365-0D70-4662-AE1B-099A12A0DA39}" dt="2021-05-20T07:17:30.561" v="1379" actId="1076"/>
          <ac:spMkLst>
            <pc:docMk/>
            <pc:sldMk cId="2234447702" sldId="352"/>
            <ac:spMk id="22" creationId="{910DDDB2-298D-4ABB-8B7A-46E15652970E}"/>
          </ac:spMkLst>
        </pc:spChg>
        <pc:spChg chg="add mod">
          <ac:chgData name="Kshitij Srivastava" userId="9ca786a045148134" providerId="Windows Live" clId="Web-{987F2365-0D70-4662-AE1B-099A12A0DA39}" dt="2021-05-20T07:17:35.296" v="1380" actId="1076"/>
          <ac:spMkLst>
            <pc:docMk/>
            <pc:sldMk cId="2234447702" sldId="352"/>
            <ac:spMk id="23" creationId="{7594F075-0DE2-4BC9-A737-C3CFD8A4514C}"/>
          </ac:spMkLst>
        </pc:spChg>
        <pc:picChg chg="mod ord">
          <ac:chgData name="Kshitij Srivastava" userId="9ca786a045148134" providerId="Windows Live" clId="Web-{987F2365-0D70-4662-AE1B-099A12A0DA39}" dt="2021-05-20T07:14:29.828" v="1317"/>
          <ac:picMkLst>
            <pc:docMk/>
            <pc:sldMk cId="2234447702" sldId="352"/>
            <ac:picMk id="15" creationId="{402AF0A1-40A7-491B-8EBB-249DB8036BEB}"/>
          </ac:picMkLst>
        </pc:picChg>
        <pc:picChg chg="mod">
          <ac:chgData name="Kshitij Srivastava" userId="9ca786a045148134" providerId="Windows Live" clId="Web-{987F2365-0D70-4662-AE1B-099A12A0DA39}" dt="2021-05-20T07:13:48.469" v="1307" actId="1076"/>
          <ac:picMkLst>
            <pc:docMk/>
            <pc:sldMk cId="2234447702" sldId="352"/>
            <ac:picMk id="16" creationId="{8CC3B3DD-7E02-4195-8C5B-2A392AF79472}"/>
          </ac:picMkLst>
        </pc:picChg>
        <pc:cxnChg chg="add mod">
          <ac:chgData name="Kshitij Srivastava" userId="9ca786a045148134" providerId="Windows Live" clId="Web-{987F2365-0D70-4662-AE1B-099A12A0DA39}" dt="2021-05-20T07:15:45.984" v="1341"/>
          <ac:cxnSpMkLst>
            <pc:docMk/>
            <pc:sldMk cId="2234447702" sldId="352"/>
            <ac:cxnSpMk id="6" creationId="{64A78009-5759-43BC-9E7C-31CB87F8157C}"/>
          </ac:cxnSpMkLst>
        </pc:cxnChg>
        <pc:cxnChg chg="mod">
          <ac:chgData name="Kshitij Srivastava" userId="9ca786a045148134" providerId="Windows Live" clId="Web-{987F2365-0D70-4662-AE1B-099A12A0DA39}" dt="2021-05-20T07:14:40.703" v="1319" actId="1076"/>
          <ac:cxnSpMkLst>
            <pc:docMk/>
            <pc:sldMk cId="2234447702" sldId="352"/>
            <ac:cxnSpMk id="9" creationId="{D9F58234-902D-4A36-8013-B720922060C0}"/>
          </ac:cxnSpMkLst>
        </pc:cxnChg>
        <pc:cxnChg chg="add del mod">
          <ac:chgData name="Kshitij Srivastava" userId="9ca786a045148134" providerId="Windows Live" clId="Web-{987F2365-0D70-4662-AE1B-099A12A0DA39}" dt="2021-05-20T07:14:56.344" v="1322"/>
          <ac:cxnSpMkLst>
            <pc:docMk/>
            <pc:sldMk cId="2234447702" sldId="352"/>
            <ac:cxnSpMk id="17" creationId="{10851D9B-04F5-46B9-A0D3-19ECFB70B93D}"/>
          </ac:cxnSpMkLst>
        </pc:cxnChg>
        <pc:cxnChg chg="add mod">
          <ac:chgData name="Kshitij Srivastava" userId="9ca786a045148134" providerId="Windows Live" clId="Web-{987F2365-0D70-4662-AE1B-099A12A0DA39}" dt="2021-05-20T07:15:45.984" v="1342"/>
          <ac:cxnSpMkLst>
            <pc:docMk/>
            <pc:sldMk cId="2234447702" sldId="352"/>
            <ac:cxnSpMk id="18" creationId="{05D6A5AB-D680-449E-BE64-358746A23D78}"/>
          </ac:cxnSpMkLst>
        </pc:cxnChg>
        <pc:cxnChg chg="add del mod">
          <ac:chgData name="Kshitij Srivastava" userId="9ca786a045148134" providerId="Windows Live" clId="Web-{987F2365-0D70-4662-AE1B-099A12A0DA39}" dt="2021-05-20T07:16:08.281" v="1346"/>
          <ac:cxnSpMkLst>
            <pc:docMk/>
            <pc:sldMk cId="2234447702" sldId="352"/>
            <ac:cxnSpMk id="19" creationId="{9CD4D0B1-8EB6-44F7-9FF2-E87FA706CF7B}"/>
          </ac:cxnSpMkLst>
        </pc:cxnChg>
        <pc:cxnChg chg="add del mod">
          <ac:chgData name="Kshitij Srivastava" userId="9ca786a045148134" providerId="Windows Live" clId="Web-{987F2365-0D70-4662-AE1B-099A12A0DA39}" dt="2021-05-20T07:16:04.406" v="1345"/>
          <ac:cxnSpMkLst>
            <pc:docMk/>
            <pc:sldMk cId="2234447702" sldId="352"/>
            <ac:cxnSpMk id="20" creationId="{01384AE7-58A2-4E62-BE63-476A35654850}"/>
          </ac:cxnSpMkLst>
        </pc:cxnChg>
      </pc:sldChg>
      <pc:sldChg chg="addSp modSp new mod setBg addAnim">
        <pc:chgData name="Kshitij Srivastava" userId="9ca786a045148134" providerId="Windows Live" clId="Web-{987F2365-0D70-4662-AE1B-099A12A0DA39}" dt="2021-05-20T07:18:17.421" v="1393"/>
        <pc:sldMkLst>
          <pc:docMk/>
          <pc:sldMk cId="205594296" sldId="353"/>
        </pc:sldMkLst>
        <pc:spChg chg="mod">
          <ac:chgData name="Kshitij Srivastava" userId="9ca786a045148134" providerId="Windows Live" clId="Web-{987F2365-0D70-4662-AE1B-099A12A0DA39}" dt="2021-05-20T07:18:17.421" v="1392"/>
          <ac:spMkLst>
            <pc:docMk/>
            <pc:sldMk cId="205594296" sldId="353"/>
            <ac:spMk id="2" creationId="{3AC0E455-F42B-419D-B7BD-B8CDBC2A336F}"/>
          </ac:spMkLst>
        </pc:spChg>
        <pc:spChg chg="add">
          <ac:chgData name="Kshitij Srivastava" userId="9ca786a045148134" providerId="Windows Live" clId="Web-{987F2365-0D70-4662-AE1B-099A12A0DA39}" dt="2021-05-20T07:18:17.421" v="1392"/>
          <ac:spMkLst>
            <pc:docMk/>
            <pc:sldMk cId="205594296" sldId="353"/>
            <ac:spMk id="8" creationId="{25C8D2C1-DA83-420D-9635-D52CE066B5DA}"/>
          </ac:spMkLst>
        </pc:spChg>
        <pc:spChg chg="add">
          <ac:chgData name="Kshitij Srivastava" userId="9ca786a045148134" providerId="Windows Live" clId="Web-{987F2365-0D70-4662-AE1B-099A12A0DA39}" dt="2021-05-20T07:18:17.421" v="1392"/>
          <ac:spMkLst>
            <pc:docMk/>
            <pc:sldMk cId="205594296" sldId="353"/>
            <ac:spMk id="10" creationId="{434F74C9-6A0B-409E-AD1C-45B58BE91BB8}"/>
          </ac:spMkLst>
        </pc:spChg>
        <pc:spChg chg="add">
          <ac:chgData name="Kshitij Srivastava" userId="9ca786a045148134" providerId="Windows Live" clId="Web-{987F2365-0D70-4662-AE1B-099A12A0DA39}" dt="2021-05-20T07:18:17.421" v="1392"/>
          <ac:spMkLst>
            <pc:docMk/>
            <pc:sldMk cId="205594296" sldId="353"/>
            <ac:spMk id="14" creationId="{A9286AD2-18A9-4868-A4E3-7A2097A20810}"/>
          </ac:spMkLst>
        </pc:spChg>
        <pc:picChg chg="add">
          <ac:chgData name="Kshitij Srivastava" userId="9ca786a045148134" providerId="Windows Live" clId="Web-{987F2365-0D70-4662-AE1B-099A12A0DA39}" dt="2021-05-20T07:18:17.421" v="1392"/>
          <ac:picMkLst>
            <pc:docMk/>
            <pc:sldMk cId="205594296" sldId="353"/>
            <ac:picMk id="4" creationId="{97C16344-CD55-43EF-AAD1-4E8284F73994}"/>
          </ac:picMkLst>
        </pc:picChg>
        <pc:cxnChg chg="add">
          <ac:chgData name="Kshitij Srivastava" userId="9ca786a045148134" providerId="Windows Live" clId="Web-{987F2365-0D70-4662-AE1B-099A12A0DA39}" dt="2021-05-20T07:18:17.421" v="1392"/>
          <ac:cxnSpMkLst>
            <pc:docMk/>
            <pc:sldMk cId="205594296" sldId="353"/>
            <ac:cxnSpMk id="12" creationId="{F5486A9D-1265-4B57-91E6-68E666B978BC}"/>
          </ac:cxnSpMkLst>
        </pc:cxnChg>
        <pc:cxnChg chg="add">
          <ac:chgData name="Kshitij Srivastava" userId="9ca786a045148134" providerId="Windows Live" clId="Web-{987F2365-0D70-4662-AE1B-099A12A0DA39}" dt="2021-05-20T07:18:17.421" v="1392"/>
          <ac:cxnSpMkLst>
            <pc:docMk/>
            <pc:sldMk cId="205594296" sldId="353"/>
            <ac:cxnSpMk id="16" creationId="{E7A7CD63-7EC3-44F3-95D0-595C4019FF24}"/>
          </ac:cxnSpMkLst>
        </pc:cxnChg>
      </pc:sldChg>
      <pc:sldChg chg="addSp delSp modSp add replId">
        <pc:chgData name="Kshitij Srivastava" userId="9ca786a045148134" providerId="Windows Live" clId="Web-{987F2365-0D70-4662-AE1B-099A12A0DA39}" dt="2021-05-20T07:48:41.910" v="1854" actId="1076"/>
        <pc:sldMkLst>
          <pc:docMk/>
          <pc:sldMk cId="2756162116" sldId="354"/>
        </pc:sldMkLst>
        <pc:spChg chg="mod">
          <ac:chgData name="Kshitij Srivastava" userId="9ca786a045148134" providerId="Windows Live" clId="Web-{987F2365-0D70-4662-AE1B-099A12A0DA39}" dt="2021-05-20T07:36:48.274" v="1627" actId="20577"/>
          <ac:spMkLst>
            <pc:docMk/>
            <pc:sldMk cId="2756162116" sldId="354"/>
            <ac:spMk id="2" creationId="{5EFC1CDE-EA66-431E-8CB0-390D3987D328}"/>
          </ac:spMkLst>
        </pc:spChg>
        <pc:spChg chg="mod">
          <ac:chgData name="Kshitij Srivastava" userId="9ca786a045148134" providerId="Windows Live" clId="Web-{987F2365-0D70-4662-AE1B-099A12A0DA39}" dt="2021-05-20T07:39:47.116" v="1706" actId="1076"/>
          <ac:spMkLst>
            <pc:docMk/>
            <pc:sldMk cId="2756162116" sldId="354"/>
            <ac:spMk id="3" creationId="{5C1904D8-890C-499C-9698-F442218EA1C7}"/>
          </ac:spMkLst>
        </pc:spChg>
        <pc:spChg chg="mod">
          <ac:chgData name="Kshitij Srivastava" userId="9ca786a045148134" providerId="Windows Live" clId="Web-{987F2365-0D70-4662-AE1B-099A12A0DA39}" dt="2021-05-20T07:39:45.023" v="1705" actId="1076"/>
          <ac:spMkLst>
            <pc:docMk/>
            <pc:sldMk cId="2756162116" sldId="354"/>
            <ac:spMk id="4" creationId="{DC787A85-9E02-426B-951E-378906D6778C}"/>
          </ac:spMkLst>
        </pc:spChg>
        <pc:spChg chg="add">
          <ac:chgData name="Kshitij Srivastava" userId="9ca786a045148134" providerId="Windows Live" clId="Web-{987F2365-0D70-4662-AE1B-099A12A0DA39}" dt="2021-05-20T07:48:17.613" v="1839"/>
          <ac:spMkLst>
            <pc:docMk/>
            <pc:sldMk cId="2756162116" sldId="354"/>
            <ac:spMk id="15" creationId="{0C993A4E-D784-4858-904C-0422543E9BFB}"/>
          </ac:spMkLst>
        </pc:spChg>
        <pc:spChg chg="add">
          <ac:chgData name="Kshitij Srivastava" userId="9ca786a045148134" providerId="Windows Live" clId="Web-{987F2365-0D70-4662-AE1B-099A12A0DA39}" dt="2021-05-20T07:48:17.629" v="1840"/>
          <ac:spMkLst>
            <pc:docMk/>
            <pc:sldMk cId="2756162116" sldId="354"/>
            <ac:spMk id="16" creationId="{70B844CB-63E1-483A-A3E7-6E52E234EA3D}"/>
          </ac:spMkLst>
        </pc:spChg>
        <pc:spChg chg="del">
          <ac:chgData name="Kshitij Srivastava" userId="9ca786a045148134" providerId="Windows Live" clId="Web-{987F2365-0D70-4662-AE1B-099A12A0DA39}" dt="2021-05-20T07:40:23.475" v="1710"/>
          <ac:spMkLst>
            <pc:docMk/>
            <pc:sldMk cId="2756162116" sldId="354"/>
            <ac:spMk id="21" creationId="{2AA9C50F-EDF0-420F-A2B2-79AD6101A8E1}"/>
          </ac:spMkLst>
        </pc:spChg>
        <pc:spChg chg="mod">
          <ac:chgData name="Kshitij Srivastava" userId="9ca786a045148134" providerId="Windows Live" clId="Web-{987F2365-0D70-4662-AE1B-099A12A0DA39}" dt="2021-05-20T07:41:25.522" v="1727" actId="1076"/>
          <ac:spMkLst>
            <pc:docMk/>
            <pc:sldMk cId="2756162116" sldId="354"/>
            <ac:spMk id="23" creationId="{E6E25F5A-B506-46EF-BB7C-D300A120C10F}"/>
          </ac:spMkLst>
        </pc:spChg>
        <pc:spChg chg="del">
          <ac:chgData name="Kshitij Srivastava" userId="9ca786a045148134" providerId="Windows Live" clId="Web-{987F2365-0D70-4662-AE1B-099A12A0DA39}" dt="2021-05-20T07:40:35.210" v="1713"/>
          <ac:spMkLst>
            <pc:docMk/>
            <pc:sldMk cId="2756162116" sldId="354"/>
            <ac:spMk id="25" creationId="{0AC3667B-A0F5-4F8E-8DDB-6724559BE24F}"/>
          </ac:spMkLst>
        </pc:spChg>
        <pc:spChg chg="add">
          <ac:chgData name="Kshitij Srivastava" userId="9ca786a045148134" providerId="Windows Live" clId="Web-{987F2365-0D70-4662-AE1B-099A12A0DA39}" dt="2021-05-20T07:48:17.645" v="1841"/>
          <ac:spMkLst>
            <pc:docMk/>
            <pc:sldMk cId="2756162116" sldId="354"/>
            <ac:spMk id="26" creationId="{467FB50D-D492-4D30-A78E-E48848C6EEBE}"/>
          </ac:spMkLst>
        </pc:spChg>
        <pc:spChg chg="mod">
          <ac:chgData name="Kshitij Srivastava" userId="9ca786a045148134" providerId="Windows Live" clId="Web-{987F2365-0D70-4662-AE1B-099A12A0DA39}" dt="2021-05-20T07:41:07.100" v="1721" actId="1076"/>
          <ac:spMkLst>
            <pc:docMk/>
            <pc:sldMk cId="2756162116" sldId="354"/>
            <ac:spMk id="31" creationId="{584B4389-2D95-4B75-AB80-74E8F67AA431}"/>
          </ac:spMkLst>
        </pc:spChg>
        <pc:spChg chg="mod">
          <ac:chgData name="Kshitij Srivastava" userId="9ca786a045148134" providerId="Windows Live" clId="Web-{987F2365-0D70-4662-AE1B-099A12A0DA39}" dt="2021-05-20T07:41:07.116" v="1723" actId="1076"/>
          <ac:spMkLst>
            <pc:docMk/>
            <pc:sldMk cId="2756162116" sldId="354"/>
            <ac:spMk id="33" creationId="{6C3C91BF-FAAE-43EE-AC6A-0C5A67595E9D}"/>
          </ac:spMkLst>
        </pc:spChg>
        <pc:spChg chg="add mod">
          <ac:chgData name="Kshitij Srivastava" userId="9ca786a045148134" providerId="Windows Live" clId="Web-{987F2365-0D70-4662-AE1B-099A12A0DA39}" dt="2021-05-20T07:41:10.163" v="1724" actId="1076"/>
          <ac:spMkLst>
            <pc:docMk/>
            <pc:sldMk cId="2756162116" sldId="354"/>
            <ac:spMk id="34" creationId="{902CA436-D410-40FB-859A-8351C19EA4B9}"/>
          </ac:spMkLst>
        </pc:spChg>
        <pc:spChg chg="add mod">
          <ac:chgData name="Kshitij Srivastava" userId="9ca786a045148134" providerId="Windows Live" clId="Web-{987F2365-0D70-4662-AE1B-099A12A0DA39}" dt="2021-05-20T07:41:14.663" v="1725" actId="1076"/>
          <ac:spMkLst>
            <pc:docMk/>
            <pc:sldMk cId="2756162116" sldId="354"/>
            <ac:spMk id="35" creationId="{2F6E6315-5052-48D0-99FF-1C8F971E8D2D}"/>
          </ac:spMkLst>
        </pc:spChg>
        <pc:spChg chg="add">
          <ac:chgData name="Kshitij Srivastava" userId="9ca786a045148134" providerId="Windows Live" clId="Web-{987F2365-0D70-4662-AE1B-099A12A0DA39}" dt="2021-05-20T07:48:17.645" v="1842"/>
          <ac:spMkLst>
            <pc:docMk/>
            <pc:sldMk cId="2756162116" sldId="354"/>
            <ac:spMk id="40" creationId="{21FC6878-EC62-4941-B0D5-C10357FC3B8B}"/>
          </ac:spMkLst>
        </pc:spChg>
        <pc:spChg chg="mod">
          <ac:chgData name="Kshitij Srivastava" userId="9ca786a045148134" providerId="Windows Live" clId="Web-{987F2365-0D70-4662-AE1B-099A12A0DA39}" dt="2021-05-20T07:39:04.054" v="1687" actId="20577"/>
          <ac:spMkLst>
            <pc:docMk/>
            <pc:sldMk cId="2756162116" sldId="354"/>
            <ac:spMk id="42" creationId="{EC5B62B0-233F-4B7D-AF54-6AF43A592CA9}"/>
          </ac:spMkLst>
        </pc:spChg>
        <pc:spChg chg="add">
          <ac:chgData name="Kshitij Srivastava" userId="9ca786a045148134" providerId="Windows Live" clId="Web-{987F2365-0D70-4662-AE1B-099A12A0DA39}" dt="2021-05-20T07:48:17.660" v="1843"/>
          <ac:spMkLst>
            <pc:docMk/>
            <pc:sldMk cId="2756162116" sldId="354"/>
            <ac:spMk id="51" creationId="{5704BA00-D9B6-4E36-8584-65718A97C5FF}"/>
          </ac:spMkLst>
        </pc:spChg>
        <pc:spChg chg="add mod">
          <ac:chgData name="Kshitij Srivastava" userId="9ca786a045148134" providerId="Windows Live" clId="Web-{987F2365-0D70-4662-AE1B-099A12A0DA39}" dt="2021-05-20T07:48:41.910" v="1854" actId="1076"/>
          <ac:spMkLst>
            <pc:docMk/>
            <pc:sldMk cId="2756162116" sldId="354"/>
            <ac:spMk id="52" creationId="{775E6C9E-171A-45B0-BFBB-1D5238FDB823}"/>
          </ac:spMkLst>
        </pc:spChg>
        <pc:spChg chg="add mod">
          <ac:chgData name="Kshitij Srivastava" userId="9ca786a045148134" providerId="Windows Live" clId="Web-{987F2365-0D70-4662-AE1B-099A12A0DA39}" dt="2021-05-20T07:48:40.160" v="1853" actId="1076"/>
          <ac:spMkLst>
            <pc:docMk/>
            <pc:sldMk cId="2756162116" sldId="354"/>
            <ac:spMk id="53" creationId="{310A0AB4-F7F7-4840-960F-0ABD31F8B656}"/>
          </ac:spMkLst>
        </pc:spChg>
        <pc:picChg chg="add mod">
          <ac:chgData name="Kshitij Srivastava" userId="9ca786a045148134" providerId="Windows Live" clId="Web-{987F2365-0D70-4662-AE1B-099A12A0DA39}" dt="2021-05-20T07:38:24.476" v="1655" actId="1076"/>
          <ac:picMkLst>
            <pc:docMk/>
            <pc:sldMk cId="2756162116" sldId="354"/>
            <ac:picMk id="8" creationId="{5A7D4108-8542-4386-8CB2-663455A9D12A}"/>
          </ac:picMkLst>
        </pc:picChg>
        <pc:picChg chg="del">
          <ac:chgData name="Kshitij Srivastava" userId="9ca786a045148134" providerId="Windows Live" clId="Web-{987F2365-0D70-4662-AE1B-099A12A0DA39}" dt="2021-05-20T07:36:51.430" v="1629"/>
          <ac:picMkLst>
            <pc:docMk/>
            <pc:sldMk cId="2756162116" sldId="354"/>
            <ac:picMk id="43" creationId="{DA377571-20F7-4B54-B6D6-AD1D33B82257}"/>
          </ac:picMkLst>
        </pc:picChg>
        <pc:picChg chg="del">
          <ac:chgData name="Kshitij Srivastava" userId="9ca786a045148134" providerId="Windows Live" clId="Web-{987F2365-0D70-4662-AE1B-099A12A0DA39}" dt="2021-05-20T07:36:51.070" v="1628"/>
          <ac:picMkLst>
            <pc:docMk/>
            <pc:sldMk cId="2756162116" sldId="354"/>
            <ac:picMk id="44" creationId="{3378BE68-AF1D-4E32-B8E0-B162D65F4CB8}"/>
          </ac:picMkLst>
        </pc:picChg>
        <pc:cxnChg chg="add mod">
          <ac:chgData name="Kshitij Srivastava" userId="9ca786a045148134" providerId="Windows Live" clId="Web-{987F2365-0D70-4662-AE1B-099A12A0DA39}" dt="2021-05-20T07:42:29.381" v="1742" actId="14100"/>
          <ac:cxnSpMkLst>
            <pc:docMk/>
            <pc:sldMk cId="2756162116" sldId="354"/>
            <ac:cxnSpMk id="9" creationId="{18072991-1A6F-46F8-825F-407000C95991}"/>
          </ac:cxnSpMkLst>
        </pc:cxnChg>
        <pc:cxnChg chg="add mod">
          <ac:chgData name="Kshitij Srivastava" userId="9ca786a045148134" providerId="Windows Live" clId="Web-{987F2365-0D70-4662-AE1B-099A12A0DA39}" dt="2021-05-20T07:43:05.943" v="1748" actId="14100"/>
          <ac:cxnSpMkLst>
            <pc:docMk/>
            <pc:sldMk cId="2756162116" sldId="354"/>
            <ac:cxnSpMk id="10" creationId="{C2931D72-E4FA-4379-A451-C5E5153A906B}"/>
          </ac:cxnSpMkLst>
        </pc:cxnChg>
        <pc:cxnChg chg="add">
          <ac:chgData name="Kshitij Srivastava" userId="9ca786a045148134" providerId="Windows Live" clId="Web-{987F2365-0D70-4662-AE1B-099A12A0DA39}" dt="2021-05-20T07:47:41.332" v="1833"/>
          <ac:cxnSpMkLst>
            <pc:docMk/>
            <pc:sldMk cId="2756162116" sldId="354"/>
            <ac:cxnSpMk id="11" creationId="{3CCB3A0E-3646-408C-8A50-95B4EA6350A5}"/>
          </ac:cxnSpMkLst>
        </pc:cxnChg>
        <pc:cxnChg chg="add">
          <ac:chgData name="Kshitij Srivastava" userId="9ca786a045148134" providerId="Windows Live" clId="Web-{987F2365-0D70-4662-AE1B-099A12A0DA39}" dt="2021-05-20T07:47:41.348" v="1834"/>
          <ac:cxnSpMkLst>
            <pc:docMk/>
            <pc:sldMk cId="2756162116" sldId="354"/>
            <ac:cxnSpMk id="12" creationId="{2AA3A22F-23EC-4538-8D3D-69B8BF858310}"/>
          </ac:cxnSpMkLst>
        </pc:cxnChg>
        <pc:cxnChg chg="add">
          <ac:chgData name="Kshitij Srivastava" userId="9ca786a045148134" providerId="Windows Live" clId="Web-{987F2365-0D70-4662-AE1B-099A12A0DA39}" dt="2021-05-20T07:47:41.348" v="1835"/>
          <ac:cxnSpMkLst>
            <pc:docMk/>
            <pc:sldMk cId="2756162116" sldId="354"/>
            <ac:cxnSpMk id="13" creationId="{E4DD57CD-EA7B-46BD-9555-0F045F9214B6}"/>
          </ac:cxnSpMkLst>
        </pc:cxnChg>
        <pc:cxnChg chg="add">
          <ac:chgData name="Kshitij Srivastava" userId="9ca786a045148134" providerId="Windows Live" clId="Web-{987F2365-0D70-4662-AE1B-099A12A0DA39}" dt="2021-05-20T07:47:41.364" v="1836"/>
          <ac:cxnSpMkLst>
            <pc:docMk/>
            <pc:sldMk cId="2756162116" sldId="354"/>
            <ac:cxnSpMk id="14" creationId="{3B1BB8CA-63F0-4528-B911-F73B9ECA7747}"/>
          </ac:cxnSpMkLst>
        </pc:cxnChg>
        <pc:cxnChg chg="del">
          <ac:chgData name="Kshitij Srivastava" userId="9ca786a045148134" providerId="Windows Live" clId="Web-{987F2365-0D70-4662-AE1B-099A12A0DA39}" dt="2021-05-20T07:40:23.475" v="1711"/>
          <ac:cxnSpMkLst>
            <pc:docMk/>
            <pc:sldMk cId="2756162116" sldId="354"/>
            <ac:cxnSpMk id="20" creationId="{DB7BC72F-F77F-4EF1-9AB7-14D9007D25C1}"/>
          </ac:cxnSpMkLst>
        </pc:cxnChg>
        <pc:cxnChg chg="del">
          <ac:chgData name="Kshitij Srivastava" userId="9ca786a045148134" providerId="Windows Live" clId="Web-{987F2365-0D70-4662-AE1B-099A12A0DA39}" dt="2021-05-20T07:40:28.710" v="1712"/>
          <ac:cxnSpMkLst>
            <pc:docMk/>
            <pc:sldMk cId="2756162116" sldId="354"/>
            <ac:cxnSpMk id="22" creationId="{CB48FF63-C46D-434A-B2DB-33C99B89B8D2}"/>
          </ac:cxnSpMkLst>
        </pc:cxnChg>
        <pc:cxnChg chg="del">
          <ac:chgData name="Kshitij Srivastava" userId="9ca786a045148134" providerId="Windows Live" clId="Web-{987F2365-0D70-4662-AE1B-099A12A0DA39}" dt="2021-05-20T07:40:36.225" v="1714"/>
          <ac:cxnSpMkLst>
            <pc:docMk/>
            <pc:sldMk cId="2756162116" sldId="354"/>
            <ac:cxnSpMk id="24" creationId="{D36B0E1C-0415-47CA-B903-4D6A694BE345}"/>
          </ac:cxnSpMkLst>
        </pc:cxnChg>
        <pc:cxnChg chg="del">
          <ac:chgData name="Kshitij Srivastava" userId="9ca786a045148134" providerId="Windows Live" clId="Web-{987F2365-0D70-4662-AE1B-099A12A0DA39}" dt="2021-05-20T07:40:18.335" v="1709"/>
          <ac:cxnSpMkLst>
            <pc:docMk/>
            <pc:sldMk cId="2756162116" sldId="354"/>
            <ac:cxnSpMk id="30" creationId="{C0F1B326-11FA-4442-B3D8-8AFFC0900121}"/>
          </ac:cxnSpMkLst>
        </pc:cxnChg>
        <pc:cxnChg chg="mod">
          <ac:chgData name="Kshitij Srivastava" userId="9ca786a045148134" providerId="Windows Live" clId="Web-{987F2365-0D70-4662-AE1B-099A12A0DA39}" dt="2021-05-20T07:41:07.116" v="1722" actId="1076"/>
          <ac:cxnSpMkLst>
            <pc:docMk/>
            <pc:sldMk cId="2756162116" sldId="354"/>
            <ac:cxnSpMk id="32" creationId="{D2F1D296-FB66-4639-9C04-EC70A2A473CB}"/>
          </ac:cxnSpMkLst>
        </pc:cxnChg>
        <pc:cxnChg chg="add mod">
          <ac:chgData name="Kshitij Srivastava" userId="9ca786a045148134" providerId="Windows Live" clId="Web-{987F2365-0D70-4662-AE1B-099A12A0DA39}" dt="2021-05-20T07:47:56.051" v="1838" actId="1076"/>
          <ac:cxnSpMkLst>
            <pc:docMk/>
            <pc:sldMk cId="2756162116" sldId="354"/>
            <ac:cxnSpMk id="45" creationId="{0E51AF6F-0B6E-41B2-AA6C-2696885293D9}"/>
          </ac:cxnSpMkLst>
        </pc:cxnChg>
      </pc:sldChg>
      <pc:sldChg chg="modSp new">
        <pc:chgData name="Kshitij Srivastava" userId="9ca786a045148134" providerId="Windows Live" clId="Web-{987F2365-0D70-4662-AE1B-099A12A0DA39}" dt="2021-05-20T07:43:52.802" v="1770" actId="20577"/>
        <pc:sldMkLst>
          <pc:docMk/>
          <pc:sldMk cId="3167683352" sldId="355"/>
        </pc:sldMkLst>
        <pc:spChg chg="mod">
          <ac:chgData name="Kshitij Srivastava" userId="9ca786a045148134" providerId="Windows Live" clId="Web-{987F2365-0D70-4662-AE1B-099A12A0DA39}" dt="2021-05-20T07:43:52.802" v="1770" actId="20577"/>
          <ac:spMkLst>
            <pc:docMk/>
            <pc:sldMk cId="3167683352" sldId="355"/>
            <ac:spMk id="2" creationId="{2B82F5B1-B9E6-444B-9EEA-84F64EDF2598}"/>
          </ac:spMkLst>
        </pc:spChg>
      </pc:sldChg>
    </pc:docChg>
  </pc:docChgLst>
  <pc:docChgLst>
    <pc:chgData name="Kshitij Srivastava" userId="9ca786a045148134" providerId="Windows Live" clId="Web-{2177E692-A250-49F8-8F0A-2FCF010CDB59}"/>
    <pc:docChg chg="addSld modSld">
      <pc:chgData name="Kshitij Srivastava" userId="9ca786a045148134" providerId="Windows Live" clId="Web-{2177E692-A250-49F8-8F0A-2FCF010CDB59}" dt="2021-06-01T01:00:14.016" v="15" actId="20577"/>
      <pc:docMkLst>
        <pc:docMk/>
      </pc:docMkLst>
      <pc:sldChg chg="modSp new">
        <pc:chgData name="Kshitij Srivastava" userId="9ca786a045148134" providerId="Windows Live" clId="Web-{2177E692-A250-49F8-8F0A-2FCF010CDB59}" dt="2021-06-01T01:00:14.016" v="15" actId="20577"/>
        <pc:sldMkLst>
          <pc:docMk/>
          <pc:sldMk cId="2220091682" sldId="514"/>
        </pc:sldMkLst>
        <pc:spChg chg="mod">
          <ac:chgData name="Kshitij Srivastava" userId="9ca786a045148134" providerId="Windows Live" clId="Web-{2177E692-A250-49F8-8F0A-2FCF010CDB59}" dt="2021-06-01T01:00:14.016" v="15" actId="20577"/>
          <ac:spMkLst>
            <pc:docMk/>
            <pc:sldMk cId="2220091682" sldId="514"/>
            <ac:spMk id="2" creationId="{A495F475-82AE-490B-BC8E-1B6069C3FE8C}"/>
          </ac:spMkLst>
        </pc:spChg>
      </pc:sldChg>
    </pc:docChg>
  </pc:docChgLst>
  <pc:docChgLst>
    <pc:chgData name="Kshitij Srivastava" userId="9ca786a045148134" providerId="Windows Live" clId="Web-{87E25F2F-4303-41AD-8E76-1F701C3F0C4E}"/>
    <pc:docChg chg="modSld">
      <pc:chgData name="Kshitij Srivastava" userId="9ca786a045148134" providerId="Windows Live" clId="Web-{87E25F2F-4303-41AD-8E76-1F701C3F0C4E}" dt="2021-06-28T13:58:54.715" v="101"/>
      <pc:docMkLst>
        <pc:docMk/>
      </pc:docMkLst>
      <pc:sldChg chg="addSp modSp">
        <pc:chgData name="Kshitij Srivastava" userId="9ca786a045148134" providerId="Windows Live" clId="Web-{87E25F2F-4303-41AD-8E76-1F701C3F0C4E}" dt="2021-06-28T13:58:54.715" v="101"/>
        <pc:sldMkLst>
          <pc:docMk/>
          <pc:sldMk cId="4146991689" sldId="453"/>
        </pc:sldMkLst>
        <pc:spChg chg="mod">
          <ac:chgData name="Kshitij Srivastava" userId="9ca786a045148134" providerId="Windows Live" clId="Web-{87E25F2F-4303-41AD-8E76-1F701C3F0C4E}" dt="2021-06-28T13:58:36.059" v="99" actId="14100"/>
          <ac:spMkLst>
            <pc:docMk/>
            <pc:sldMk cId="4146991689" sldId="453"/>
            <ac:spMk id="3" creationId="{ED9D3682-11E0-49B3-9233-9BD22B67DA6C}"/>
          </ac:spMkLst>
        </pc:spChg>
        <pc:spChg chg="add">
          <ac:chgData name="Kshitij Srivastava" userId="9ca786a045148134" providerId="Windows Live" clId="Web-{87E25F2F-4303-41AD-8E76-1F701C3F0C4E}" dt="2021-06-28T13:58:46.247" v="100"/>
          <ac:spMkLst>
            <pc:docMk/>
            <pc:sldMk cId="4146991689" sldId="453"/>
            <ac:spMk id="14" creationId="{2EE04BE8-8820-41A4-B4A0-7066EA34E510}"/>
          </ac:spMkLst>
        </pc:spChg>
        <pc:spChg chg="add">
          <ac:chgData name="Kshitij Srivastava" userId="9ca786a045148134" providerId="Windows Live" clId="Web-{87E25F2F-4303-41AD-8E76-1F701C3F0C4E}" dt="2021-06-28T13:58:54.715" v="101"/>
          <ac:spMkLst>
            <pc:docMk/>
            <pc:sldMk cId="4146991689" sldId="453"/>
            <ac:spMk id="16" creationId="{FDD93CA8-E14B-4C4C-B4AC-1059A6E8A2FC}"/>
          </ac:spMkLst>
        </pc:spChg>
      </pc:sldChg>
      <pc:sldChg chg="addSp delSp modSp">
        <pc:chgData name="Kshitij Srivastava" userId="9ca786a045148134" providerId="Windows Live" clId="Web-{87E25F2F-4303-41AD-8E76-1F701C3F0C4E}" dt="2021-06-28T13:48:13.638" v="96"/>
        <pc:sldMkLst>
          <pc:docMk/>
          <pc:sldMk cId="3782932085" sldId="455"/>
        </pc:sldMkLst>
        <pc:spChg chg="add del">
          <ac:chgData name="Kshitij Srivastava" userId="9ca786a045148134" providerId="Windows Live" clId="Web-{87E25F2F-4303-41AD-8E76-1F701C3F0C4E}" dt="2021-06-28T13:47:18.293" v="91"/>
          <ac:spMkLst>
            <pc:docMk/>
            <pc:sldMk cId="3782932085" sldId="455"/>
            <ac:spMk id="13" creationId="{C348436D-24F3-4149-91A0-E34BE4694EDE}"/>
          </ac:spMkLst>
        </pc:spChg>
        <pc:spChg chg="add del">
          <ac:chgData name="Kshitij Srivastava" userId="9ca786a045148134" providerId="Windows Live" clId="Web-{87E25F2F-4303-41AD-8E76-1F701C3F0C4E}" dt="2021-06-28T13:47:18.293" v="89"/>
          <ac:spMkLst>
            <pc:docMk/>
            <pc:sldMk cId="3782932085" sldId="455"/>
            <ac:spMk id="20" creationId="{98EC0554-CE11-4FB1-B90E-6F2A073A39AD}"/>
          </ac:spMkLst>
        </pc:spChg>
        <pc:spChg chg="add del">
          <ac:chgData name="Kshitij Srivastava" userId="9ca786a045148134" providerId="Windows Live" clId="Web-{87E25F2F-4303-41AD-8E76-1F701C3F0C4E}" dt="2021-06-28T13:47:18.293" v="88"/>
          <ac:spMkLst>
            <pc:docMk/>
            <pc:sldMk cId="3782932085" sldId="455"/>
            <ac:spMk id="22" creationId="{8147C660-E439-48B9-9CBF-4442E2F03FAC}"/>
          </ac:spMkLst>
        </pc:spChg>
        <pc:spChg chg="mod">
          <ac:chgData name="Kshitij Srivastava" userId="9ca786a045148134" providerId="Windows Live" clId="Web-{87E25F2F-4303-41AD-8E76-1F701C3F0C4E}" dt="2021-06-28T13:48:02.653" v="95" actId="20577"/>
          <ac:spMkLst>
            <pc:docMk/>
            <pc:sldMk cId="3782932085" sldId="455"/>
            <ac:spMk id="23" creationId="{4E8B9E9B-9568-4514-8421-0135B7580D0E}"/>
          </ac:spMkLst>
        </pc:spChg>
        <pc:spChg chg="add del">
          <ac:chgData name="Kshitij Srivastava" userId="9ca786a045148134" providerId="Windows Live" clId="Web-{87E25F2F-4303-41AD-8E76-1F701C3F0C4E}" dt="2021-06-28T13:47:18.293" v="87"/>
          <ac:spMkLst>
            <pc:docMk/>
            <pc:sldMk cId="3782932085" sldId="455"/>
            <ac:spMk id="34" creationId="{2A1050FA-A7A5-4E6B-B574-07BD7AA57097}"/>
          </ac:spMkLst>
        </pc:spChg>
        <pc:spChg chg="add del">
          <ac:chgData name="Kshitij Srivastava" userId="9ca786a045148134" providerId="Windows Live" clId="Web-{87E25F2F-4303-41AD-8E76-1F701C3F0C4E}" dt="2021-06-28T13:47:18.293" v="86"/>
          <ac:spMkLst>
            <pc:docMk/>
            <pc:sldMk cId="3782932085" sldId="455"/>
            <ac:spMk id="45" creationId="{F3C99B0F-900A-4313-9733-42B1B713E86F}"/>
          </ac:spMkLst>
        </pc:spChg>
        <pc:spChg chg="mod">
          <ac:chgData name="Kshitij Srivastava" userId="9ca786a045148134" providerId="Windows Live" clId="Web-{87E25F2F-4303-41AD-8E76-1F701C3F0C4E}" dt="2021-06-28T13:48:13.638" v="96"/>
          <ac:spMkLst>
            <pc:docMk/>
            <pc:sldMk cId="3782932085" sldId="455"/>
            <ac:spMk id="46" creationId="{BD251F9A-D60D-4160-A6B9-2B7CD6EDAC33}"/>
          </ac:spMkLst>
        </pc:spChg>
        <pc:spChg chg="add del">
          <ac:chgData name="Kshitij Srivastava" userId="9ca786a045148134" providerId="Windows Live" clId="Web-{87E25F2F-4303-41AD-8E76-1F701C3F0C4E}" dt="2021-06-28T13:47:18.277" v="85"/>
          <ac:spMkLst>
            <pc:docMk/>
            <pc:sldMk cId="3782932085" sldId="455"/>
            <ac:spMk id="49" creationId="{1A983826-EAD6-43B3-B256-2887A5EC3909}"/>
          </ac:spMkLst>
        </pc:spChg>
        <pc:spChg chg="add del">
          <ac:chgData name="Kshitij Srivastava" userId="9ca786a045148134" providerId="Windows Live" clId="Web-{87E25F2F-4303-41AD-8E76-1F701C3F0C4E}" dt="2021-06-28T13:47:18.277" v="84"/>
          <ac:spMkLst>
            <pc:docMk/>
            <pc:sldMk cId="3782932085" sldId="455"/>
            <ac:spMk id="51" creationId="{B5B3EDDD-49D0-457C-99CF-F97EDECA48EB}"/>
          </ac:spMkLst>
        </pc:spChg>
        <pc:spChg chg="add">
          <ac:chgData name="Kshitij Srivastava" userId="9ca786a045148134" providerId="Windows Live" clId="Web-{87E25F2F-4303-41AD-8E76-1F701C3F0C4E}" dt="2021-06-28T13:47:33.575" v="92"/>
          <ac:spMkLst>
            <pc:docMk/>
            <pc:sldMk cId="3782932085" sldId="455"/>
            <ac:spMk id="61" creationId="{9DD58020-DDAC-468A-85B0-2BB02F54B845}"/>
          </ac:spMkLst>
        </pc:spChg>
        <pc:cxnChg chg="add del">
          <ac:chgData name="Kshitij Srivastava" userId="9ca786a045148134" providerId="Windows Live" clId="Web-{87E25F2F-4303-41AD-8E76-1F701C3F0C4E}" dt="2021-06-28T13:47:18.293" v="90"/>
          <ac:cxnSpMkLst>
            <pc:docMk/>
            <pc:sldMk cId="3782932085" sldId="455"/>
            <ac:cxnSpMk id="19" creationId="{5FEAEC47-FB6D-4DAF-BE94-457C050A6D17}"/>
          </ac:cxnSpMkLst>
        </pc:cxnChg>
        <pc:cxnChg chg="add del">
          <ac:chgData name="Kshitij Srivastava" userId="9ca786a045148134" providerId="Windows Live" clId="Web-{87E25F2F-4303-41AD-8E76-1F701C3F0C4E}" dt="2021-06-28T13:47:18.277" v="83"/>
          <ac:cxnSpMkLst>
            <pc:docMk/>
            <pc:sldMk cId="3782932085" sldId="455"/>
            <ac:cxnSpMk id="53" creationId="{5D0B2C39-D505-4577-B4DF-975363F7BEB2}"/>
          </ac:cxnSpMkLst>
        </pc:cxnChg>
        <pc:cxnChg chg="add del">
          <ac:chgData name="Kshitij Srivastava" userId="9ca786a045148134" providerId="Windows Live" clId="Web-{87E25F2F-4303-41AD-8E76-1F701C3F0C4E}" dt="2021-06-28T13:47:18.277" v="82"/>
          <ac:cxnSpMkLst>
            <pc:docMk/>
            <pc:sldMk cId="3782932085" sldId="455"/>
            <ac:cxnSpMk id="55" creationId="{220C7C7B-F696-4580-A311-88C1BDEE69EA}"/>
          </ac:cxnSpMkLst>
        </pc:cxnChg>
        <pc:cxnChg chg="add del">
          <ac:chgData name="Kshitij Srivastava" userId="9ca786a045148134" providerId="Windows Live" clId="Web-{87E25F2F-4303-41AD-8E76-1F701C3F0C4E}" dt="2021-06-28T13:47:18.277" v="81"/>
          <ac:cxnSpMkLst>
            <pc:docMk/>
            <pc:sldMk cId="3782932085" sldId="455"/>
            <ac:cxnSpMk id="57" creationId="{05AF14A8-AE4A-4F34-8F84-91612F46199A}"/>
          </ac:cxnSpMkLst>
        </pc:cxnChg>
        <pc:cxnChg chg="add del">
          <ac:chgData name="Kshitij Srivastava" userId="9ca786a045148134" providerId="Windows Live" clId="Web-{87E25F2F-4303-41AD-8E76-1F701C3F0C4E}" dt="2021-06-28T13:47:18.277" v="80"/>
          <ac:cxnSpMkLst>
            <pc:docMk/>
            <pc:sldMk cId="3782932085" sldId="455"/>
            <ac:cxnSpMk id="59" creationId="{5288B345-0CE4-49B7-BC2A-FAF92F41C61B}"/>
          </ac:cxnSpMkLst>
        </pc:cxnChg>
      </pc:sldChg>
      <pc:sldChg chg="modSp">
        <pc:chgData name="Kshitij Srivastava" userId="9ca786a045148134" providerId="Windows Live" clId="Web-{87E25F2F-4303-41AD-8E76-1F701C3F0C4E}" dt="2021-06-28T13:48:26.388" v="98"/>
        <pc:sldMkLst>
          <pc:docMk/>
          <pc:sldMk cId="2459290591" sldId="456"/>
        </pc:sldMkLst>
        <pc:spChg chg="mod">
          <ac:chgData name="Kshitij Srivastava" userId="9ca786a045148134" providerId="Windows Live" clId="Web-{87E25F2F-4303-41AD-8E76-1F701C3F0C4E}" dt="2021-06-28T13:48:26.388" v="98"/>
          <ac:spMkLst>
            <pc:docMk/>
            <pc:sldMk cId="2459290591" sldId="456"/>
            <ac:spMk id="46" creationId="{BD251F9A-D60D-4160-A6B9-2B7CD6EDAC33}"/>
          </ac:spMkLst>
        </pc:spChg>
      </pc:sldChg>
      <pc:sldChg chg="addSp delSp modSp">
        <pc:chgData name="Kshitij Srivastava" userId="9ca786a045148134" providerId="Windows Live" clId="Web-{87E25F2F-4303-41AD-8E76-1F701C3F0C4E}" dt="2021-06-28T13:40:11.753" v="67" actId="1076"/>
        <pc:sldMkLst>
          <pc:docMk/>
          <pc:sldMk cId="3411188936" sldId="647"/>
        </pc:sldMkLst>
        <pc:spChg chg="mod">
          <ac:chgData name="Kshitij Srivastava" userId="9ca786a045148134" providerId="Windows Live" clId="Web-{87E25F2F-4303-41AD-8E76-1F701C3F0C4E}" dt="2021-06-28T13:39:38.237" v="7" actId="20577"/>
          <ac:spMkLst>
            <pc:docMk/>
            <pc:sldMk cId="3411188936" sldId="647"/>
            <ac:spMk id="2" creationId="{C733373D-3DBB-41C1-AEA0-ED9D0A5746F5}"/>
          </ac:spMkLst>
        </pc:spChg>
        <pc:spChg chg="add del">
          <ac:chgData name="Kshitij Srivastava" userId="9ca786a045148134" providerId="Windows Live" clId="Web-{87E25F2F-4303-41AD-8E76-1F701C3F0C4E}" dt="2021-06-28T13:40:00.409" v="31"/>
          <ac:spMkLst>
            <pc:docMk/>
            <pc:sldMk cId="3411188936" sldId="647"/>
            <ac:spMk id="3" creationId="{EF67E0E6-8E3E-4356-A278-B0BD8A3CCB1E}"/>
          </ac:spMkLst>
        </pc:spChg>
        <pc:spChg chg="del">
          <ac:chgData name="Kshitij Srivastava" userId="9ca786a045148134" providerId="Windows Live" clId="Web-{87E25F2F-4303-41AD-8E76-1F701C3F0C4E}" dt="2021-06-28T13:40:06.815" v="43"/>
          <ac:spMkLst>
            <pc:docMk/>
            <pc:sldMk cId="3411188936" sldId="647"/>
            <ac:spMk id="5" creationId="{631F159C-AA99-4193-BF0C-8E34E56027C7}"/>
          </ac:spMkLst>
        </pc:spChg>
        <pc:spChg chg="add del">
          <ac:chgData name="Kshitij Srivastava" userId="9ca786a045148134" providerId="Windows Live" clId="Web-{87E25F2F-4303-41AD-8E76-1F701C3F0C4E}" dt="2021-06-28T13:40:00.409" v="29"/>
          <ac:spMkLst>
            <pc:docMk/>
            <pc:sldMk cId="3411188936" sldId="647"/>
            <ac:spMk id="6" creationId="{07B769D4-52B8-42B1-9698-957EA70C3CA9}"/>
          </ac:spMkLst>
        </pc:spChg>
        <pc:spChg chg="add del">
          <ac:chgData name="Kshitij Srivastava" userId="9ca786a045148134" providerId="Windows Live" clId="Web-{87E25F2F-4303-41AD-8E76-1F701C3F0C4E}" dt="2021-06-28T13:40:00.409" v="28"/>
          <ac:spMkLst>
            <pc:docMk/>
            <pc:sldMk cId="3411188936" sldId="647"/>
            <ac:spMk id="8" creationId="{1242053A-4DDE-4815-BE9E-48891B063138}"/>
          </ac:spMkLst>
        </pc:spChg>
        <pc:spChg chg="add del">
          <ac:chgData name="Kshitij Srivastava" userId="9ca786a045148134" providerId="Windows Live" clId="Web-{87E25F2F-4303-41AD-8E76-1F701C3F0C4E}" dt="2021-06-28T13:40:00.409" v="27"/>
          <ac:spMkLst>
            <pc:docMk/>
            <pc:sldMk cId="3411188936" sldId="647"/>
            <ac:spMk id="10" creationId="{DEE51C8D-717E-40D7-87A9-BF5907476743}"/>
          </ac:spMkLst>
        </pc:spChg>
        <pc:spChg chg="del mod">
          <ac:chgData name="Kshitij Srivastava" userId="9ca786a045148134" providerId="Windows Live" clId="Web-{87E25F2F-4303-41AD-8E76-1F701C3F0C4E}" dt="2021-06-28T13:40:06.815" v="40"/>
          <ac:spMkLst>
            <pc:docMk/>
            <pc:sldMk cId="3411188936" sldId="647"/>
            <ac:spMk id="11" creationId="{F24E8AEA-8CE4-40DB-A920-1853A49B4781}"/>
          </ac:spMkLst>
        </pc:spChg>
        <pc:spChg chg="add del">
          <ac:chgData name="Kshitij Srivastava" userId="9ca786a045148134" providerId="Windows Live" clId="Web-{87E25F2F-4303-41AD-8E76-1F701C3F0C4E}" dt="2021-06-28T13:40:00.409" v="26"/>
          <ac:spMkLst>
            <pc:docMk/>
            <pc:sldMk cId="3411188936" sldId="647"/>
            <ac:spMk id="12" creationId="{8F3F8971-02C4-4933-8E06-8FF52682D860}"/>
          </ac:spMkLst>
        </pc:spChg>
        <pc:spChg chg="del">
          <ac:chgData name="Kshitij Srivastava" userId="9ca786a045148134" providerId="Windows Live" clId="Web-{87E25F2F-4303-41AD-8E76-1F701C3F0C4E}" dt="2021-06-28T13:40:06.815" v="38"/>
          <ac:spMkLst>
            <pc:docMk/>
            <pc:sldMk cId="3411188936" sldId="647"/>
            <ac:spMk id="15" creationId="{7DB652C4-01B2-4F12-A203-AD8E9316FED3}"/>
          </ac:spMkLst>
        </pc:spChg>
        <pc:spChg chg="del">
          <ac:chgData name="Kshitij Srivastava" userId="9ca786a045148134" providerId="Windows Live" clId="Web-{87E25F2F-4303-41AD-8E76-1F701C3F0C4E}" dt="2021-06-28T13:40:06.815" v="37"/>
          <ac:spMkLst>
            <pc:docMk/>
            <pc:sldMk cId="3411188936" sldId="647"/>
            <ac:spMk id="17" creationId="{09D66393-6DE9-45CC-AFB4-279EC003167C}"/>
          </ac:spMkLst>
        </pc:spChg>
        <pc:spChg chg="del">
          <ac:chgData name="Kshitij Srivastava" userId="9ca786a045148134" providerId="Windows Live" clId="Web-{87E25F2F-4303-41AD-8E76-1F701C3F0C4E}" dt="2021-06-28T13:40:06.815" v="36"/>
          <ac:spMkLst>
            <pc:docMk/>
            <pc:sldMk cId="3411188936" sldId="647"/>
            <ac:spMk id="19" creationId="{15757D6D-5E89-47AF-97EF-68902048D391}"/>
          </ac:spMkLst>
        </pc:spChg>
        <pc:spChg chg="del">
          <ac:chgData name="Kshitij Srivastava" userId="9ca786a045148134" providerId="Windows Live" clId="Web-{87E25F2F-4303-41AD-8E76-1F701C3F0C4E}" dt="2021-06-28T13:40:06.815" v="35"/>
          <ac:spMkLst>
            <pc:docMk/>
            <pc:sldMk cId="3411188936" sldId="647"/>
            <ac:spMk id="21" creationId="{BE94747F-D998-436D-90F1-7D45DF3E2AE7}"/>
          </ac:spMkLst>
        </pc:spChg>
        <pc:spChg chg="del">
          <ac:chgData name="Kshitij Srivastava" userId="9ca786a045148134" providerId="Windows Live" clId="Web-{87E25F2F-4303-41AD-8E76-1F701C3F0C4E}" dt="2021-06-28T13:40:06.815" v="33"/>
          <ac:spMkLst>
            <pc:docMk/>
            <pc:sldMk cId="3411188936" sldId="647"/>
            <ac:spMk id="25" creationId="{46053483-A9A6-46FE-AC81-69CCC8A5D320}"/>
          </ac:spMkLst>
        </pc:spChg>
        <pc:spChg chg="add del">
          <ac:chgData name="Kshitij Srivastava" userId="9ca786a045148134" providerId="Windows Live" clId="Web-{87E25F2F-4303-41AD-8E76-1F701C3F0C4E}" dt="2021-06-28T13:40:00.409" v="25"/>
          <ac:spMkLst>
            <pc:docMk/>
            <pc:sldMk cId="3411188936" sldId="647"/>
            <ac:spMk id="27" creationId="{646BF07A-760C-449E-90BC-610E2F9C0AE0}"/>
          </ac:spMkLst>
        </pc:spChg>
        <pc:spChg chg="add del">
          <ac:chgData name="Kshitij Srivastava" userId="9ca786a045148134" providerId="Windows Live" clId="Web-{87E25F2F-4303-41AD-8E76-1F701C3F0C4E}" dt="2021-06-28T13:40:00.409" v="24"/>
          <ac:spMkLst>
            <pc:docMk/>
            <pc:sldMk cId="3411188936" sldId="647"/>
            <ac:spMk id="29" creationId="{BB7E322E-0ECA-4B03-8B6E-16BE7B6F29B4}"/>
          </ac:spMkLst>
        </pc:spChg>
        <pc:spChg chg="add mod">
          <ac:chgData name="Kshitij Srivastava" userId="9ca786a045148134" providerId="Windows Live" clId="Web-{87E25F2F-4303-41AD-8E76-1F701C3F0C4E}" dt="2021-06-28T13:40:11.706" v="56" actId="1076"/>
          <ac:spMkLst>
            <pc:docMk/>
            <pc:sldMk cId="3411188936" sldId="647"/>
            <ac:spMk id="39" creationId="{E898A3D2-8AB3-4C94-8169-617F1C5BF8BB}"/>
          </ac:spMkLst>
        </pc:spChg>
        <pc:spChg chg="add mod">
          <ac:chgData name="Kshitij Srivastava" userId="9ca786a045148134" providerId="Windows Live" clId="Web-{87E25F2F-4303-41AD-8E76-1F701C3F0C4E}" dt="2021-06-28T13:40:11.722" v="58" actId="1076"/>
          <ac:spMkLst>
            <pc:docMk/>
            <pc:sldMk cId="3411188936" sldId="647"/>
            <ac:spMk id="43" creationId="{D8602558-1BD0-45CA-82B6-B79BD1E68812}"/>
          </ac:spMkLst>
        </pc:spChg>
        <pc:spChg chg="add mod">
          <ac:chgData name="Kshitij Srivastava" userId="9ca786a045148134" providerId="Windows Live" clId="Web-{87E25F2F-4303-41AD-8E76-1F701C3F0C4E}" dt="2021-06-28T13:40:11.722" v="59" actId="1076"/>
          <ac:spMkLst>
            <pc:docMk/>
            <pc:sldMk cId="3411188936" sldId="647"/>
            <ac:spMk id="45" creationId="{20877A96-4410-4CD9-BCA1-2587C263CFD3}"/>
          </ac:spMkLst>
        </pc:spChg>
        <pc:spChg chg="add mod">
          <ac:chgData name="Kshitij Srivastava" userId="9ca786a045148134" providerId="Windows Live" clId="Web-{87E25F2F-4303-41AD-8E76-1F701C3F0C4E}" dt="2021-06-28T13:40:11.722" v="60" actId="1076"/>
          <ac:spMkLst>
            <pc:docMk/>
            <pc:sldMk cId="3411188936" sldId="647"/>
            <ac:spMk id="47" creationId="{C3C19FE7-7E17-48D5-8470-915C0FEC01E9}"/>
          </ac:spMkLst>
        </pc:spChg>
        <pc:spChg chg="add mod">
          <ac:chgData name="Kshitij Srivastava" userId="9ca786a045148134" providerId="Windows Live" clId="Web-{87E25F2F-4303-41AD-8E76-1F701C3F0C4E}" dt="2021-06-28T13:40:11.722" v="61" actId="1076"/>
          <ac:spMkLst>
            <pc:docMk/>
            <pc:sldMk cId="3411188936" sldId="647"/>
            <ac:spMk id="49" creationId="{C5ACD120-AA3E-479F-AA03-5FC88C6426CE}"/>
          </ac:spMkLst>
        </pc:spChg>
        <pc:spChg chg="add mod">
          <ac:chgData name="Kshitij Srivastava" userId="9ca786a045148134" providerId="Windows Live" clId="Web-{87E25F2F-4303-41AD-8E76-1F701C3F0C4E}" dt="2021-06-28T13:40:11.737" v="62" actId="1076"/>
          <ac:spMkLst>
            <pc:docMk/>
            <pc:sldMk cId="3411188936" sldId="647"/>
            <ac:spMk id="51" creationId="{9773EED6-DDB4-4745-A7C0-14B69933E1B1}"/>
          </ac:spMkLst>
        </pc:spChg>
        <pc:spChg chg="add mod">
          <ac:chgData name="Kshitij Srivastava" userId="9ca786a045148134" providerId="Windows Live" clId="Web-{87E25F2F-4303-41AD-8E76-1F701C3F0C4E}" dt="2021-06-28T13:40:11.737" v="63" actId="1076"/>
          <ac:spMkLst>
            <pc:docMk/>
            <pc:sldMk cId="3411188936" sldId="647"/>
            <ac:spMk id="53" creationId="{2613B4D5-55AD-440A-9305-4E913262333E}"/>
          </ac:spMkLst>
        </pc:spChg>
        <pc:cxnChg chg="add del">
          <ac:chgData name="Kshitij Srivastava" userId="9ca786a045148134" providerId="Windows Live" clId="Web-{87E25F2F-4303-41AD-8E76-1F701C3F0C4E}" dt="2021-06-28T13:40:00.409" v="30"/>
          <ac:cxnSpMkLst>
            <pc:docMk/>
            <pc:sldMk cId="3411188936" sldId="647"/>
            <ac:cxnSpMk id="4" creationId="{04CC326E-E644-40FE-8065-A74C6B56E5A0}"/>
          </ac:cxnSpMkLst>
        </pc:cxnChg>
        <pc:cxnChg chg="del">
          <ac:chgData name="Kshitij Srivastava" userId="9ca786a045148134" providerId="Windows Live" clId="Web-{87E25F2F-4303-41AD-8E76-1F701C3F0C4E}" dt="2021-06-28T13:40:06.815" v="42"/>
          <ac:cxnSpMkLst>
            <pc:docMk/>
            <pc:sldMk cId="3411188936" sldId="647"/>
            <ac:cxnSpMk id="7" creationId="{934ABA8F-5F59-4DE2-8BC8-E8D09E2D66B9}"/>
          </ac:cxnSpMkLst>
        </pc:cxnChg>
        <pc:cxnChg chg="del">
          <ac:chgData name="Kshitij Srivastava" userId="9ca786a045148134" providerId="Windows Live" clId="Web-{87E25F2F-4303-41AD-8E76-1F701C3F0C4E}" dt="2021-06-28T13:40:06.815" v="41"/>
          <ac:cxnSpMkLst>
            <pc:docMk/>
            <pc:sldMk cId="3411188936" sldId="647"/>
            <ac:cxnSpMk id="9" creationId="{D35C5E20-4BE9-4634-96FB-06E552D29FD8}"/>
          </ac:cxnSpMkLst>
        </pc:cxnChg>
        <pc:cxnChg chg="del">
          <ac:chgData name="Kshitij Srivastava" userId="9ca786a045148134" providerId="Windows Live" clId="Web-{87E25F2F-4303-41AD-8E76-1F701C3F0C4E}" dt="2021-06-28T13:40:06.815" v="39"/>
          <ac:cxnSpMkLst>
            <pc:docMk/>
            <pc:sldMk cId="3411188936" sldId="647"/>
            <ac:cxnSpMk id="13" creationId="{D4BE800C-4259-4DBB-9A05-B7F8438151B0}"/>
          </ac:cxnSpMkLst>
        </pc:cxnChg>
        <pc:cxnChg chg="del">
          <ac:chgData name="Kshitij Srivastava" userId="9ca786a045148134" providerId="Windows Live" clId="Web-{87E25F2F-4303-41AD-8E76-1F701C3F0C4E}" dt="2021-06-28T13:40:06.815" v="34"/>
          <ac:cxnSpMkLst>
            <pc:docMk/>
            <pc:sldMk cId="3411188936" sldId="647"/>
            <ac:cxnSpMk id="23" creationId="{DDA3E7C8-6EE6-4F8C-8813-0CA0067357F6}"/>
          </ac:cxnSpMkLst>
        </pc:cxnChg>
        <pc:cxnChg chg="add del">
          <ac:chgData name="Kshitij Srivastava" userId="9ca786a045148134" providerId="Windows Live" clId="Web-{87E25F2F-4303-41AD-8E76-1F701C3F0C4E}" dt="2021-06-28T13:40:00.409" v="23"/>
          <ac:cxnSpMkLst>
            <pc:docMk/>
            <pc:sldMk cId="3411188936" sldId="647"/>
            <ac:cxnSpMk id="31" creationId="{0E6AC5B9-4282-442E-9A3B-9F1C49B25B0C}"/>
          </ac:cxnSpMkLst>
        </pc:cxnChg>
        <pc:cxnChg chg="add del">
          <ac:chgData name="Kshitij Srivastava" userId="9ca786a045148134" providerId="Windows Live" clId="Web-{87E25F2F-4303-41AD-8E76-1F701C3F0C4E}" dt="2021-06-28T13:40:00.409" v="22"/>
          <ac:cxnSpMkLst>
            <pc:docMk/>
            <pc:sldMk cId="3411188936" sldId="647"/>
            <ac:cxnSpMk id="33" creationId="{ECD42C68-F6A1-404D-8DEB-7B0D5FB0C99E}"/>
          </ac:cxnSpMkLst>
        </pc:cxnChg>
        <pc:cxnChg chg="add del">
          <ac:chgData name="Kshitij Srivastava" userId="9ca786a045148134" providerId="Windows Live" clId="Web-{87E25F2F-4303-41AD-8E76-1F701C3F0C4E}" dt="2021-06-28T13:40:00.409" v="21"/>
          <ac:cxnSpMkLst>
            <pc:docMk/>
            <pc:sldMk cId="3411188936" sldId="647"/>
            <ac:cxnSpMk id="35" creationId="{B113EAB1-A7B9-47AD-9D84-809D2E9612B0}"/>
          </ac:cxnSpMkLst>
        </pc:cxnChg>
        <pc:cxnChg chg="add del">
          <ac:chgData name="Kshitij Srivastava" userId="9ca786a045148134" providerId="Windows Live" clId="Web-{87E25F2F-4303-41AD-8E76-1F701C3F0C4E}" dt="2021-06-28T13:40:00.409" v="20"/>
          <ac:cxnSpMkLst>
            <pc:docMk/>
            <pc:sldMk cId="3411188936" sldId="647"/>
            <ac:cxnSpMk id="37" creationId="{A6267807-2CA9-4BAA-988A-66A1E6F2585B}"/>
          </ac:cxnSpMkLst>
        </pc:cxnChg>
        <pc:cxnChg chg="add mod">
          <ac:chgData name="Kshitij Srivastava" userId="9ca786a045148134" providerId="Windows Live" clId="Web-{87E25F2F-4303-41AD-8E76-1F701C3F0C4E}" dt="2021-06-28T13:40:11.706" v="57" actId="1076"/>
          <ac:cxnSpMkLst>
            <pc:docMk/>
            <pc:sldMk cId="3411188936" sldId="647"/>
            <ac:cxnSpMk id="41" creationId="{149807A6-4200-4D75-9907-1C6C0B3945CC}"/>
          </ac:cxnSpMkLst>
        </pc:cxnChg>
        <pc:cxnChg chg="add mod">
          <ac:chgData name="Kshitij Srivastava" userId="9ca786a045148134" providerId="Windows Live" clId="Web-{87E25F2F-4303-41AD-8E76-1F701C3F0C4E}" dt="2021-06-28T13:40:11.737" v="64" actId="1076"/>
          <ac:cxnSpMkLst>
            <pc:docMk/>
            <pc:sldMk cId="3411188936" sldId="647"/>
            <ac:cxnSpMk id="55" creationId="{51CE88E9-5FFE-4432-BEAC-5EC9CF873DA7}"/>
          </ac:cxnSpMkLst>
        </pc:cxnChg>
        <pc:cxnChg chg="add mod">
          <ac:chgData name="Kshitij Srivastava" userId="9ca786a045148134" providerId="Windows Live" clId="Web-{87E25F2F-4303-41AD-8E76-1F701C3F0C4E}" dt="2021-06-28T13:40:11.737" v="65" actId="1076"/>
          <ac:cxnSpMkLst>
            <pc:docMk/>
            <pc:sldMk cId="3411188936" sldId="647"/>
            <ac:cxnSpMk id="57" creationId="{7250076A-DCB7-4ECA-B08C-8CACE1233431}"/>
          </ac:cxnSpMkLst>
        </pc:cxnChg>
        <pc:cxnChg chg="add mod">
          <ac:chgData name="Kshitij Srivastava" userId="9ca786a045148134" providerId="Windows Live" clId="Web-{87E25F2F-4303-41AD-8E76-1F701C3F0C4E}" dt="2021-06-28T13:40:11.753" v="66" actId="1076"/>
          <ac:cxnSpMkLst>
            <pc:docMk/>
            <pc:sldMk cId="3411188936" sldId="647"/>
            <ac:cxnSpMk id="59" creationId="{D42E311C-3468-4D0A-B479-AB6F77E97B92}"/>
          </ac:cxnSpMkLst>
        </pc:cxnChg>
        <pc:cxnChg chg="add mod">
          <ac:chgData name="Kshitij Srivastava" userId="9ca786a045148134" providerId="Windows Live" clId="Web-{87E25F2F-4303-41AD-8E76-1F701C3F0C4E}" dt="2021-06-28T13:40:11.753" v="67" actId="1076"/>
          <ac:cxnSpMkLst>
            <pc:docMk/>
            <pc:sldMk cId="3411188936" sldId="647"/>
            <ac:cxnSpMk id="61" creationId="{F4A2957D-A2CA-4CE8-AA19-517F41D33E62}"/>
          </ac:cxnSpMkLst>
        </pc:cxnChg>
      </pc:sldChg>
    </pc:docChg>
  </pc:docChgLst>
  <pc:docChgLst>
    <pc:chgData name="Kshitij Srivastava" userId="9ca786a045148134" providerId="Windows Live" clId="Web-{DE1CB3CD-D95E-4DF2-82D7-4A7E04188DBE}"/>
    <pc:docChg chg="addSld modSld sldOrd">
      <pc:chgData name="Kshitij Srivastava" userId="9ca786a045148134" providerId="Windows Live" clId="Web-{DE1CB3CD-D95E-4DF2-82D7-4A7E04188DBE}" dt="2021-06-02T14:40:53.701" v="117"/>
      <pc:docMkLst>
        <pc:docMk/>
      </pc:docMkLst>
      <pc:sldChg chg="ord">
        <pc:chgData name="Kshitij Srivastava" userId="9ca786a045148134" providerId="Windows Live" clId="Web-{DE1CB3CD-D95E-4DF2-82D7-4A7E04188DBE}" dt="2021-06-02T14:40:42.638" v="115"/>
        <pc:sldMkLst>
          <pc:docMk/>
          <pc:sldMk cId="4064604493" sldId="397"/>
        </pc:sldMkLst>
      </pc:sldChg>
      <pc:sldChg chg="addSp delSp modSp ord">
        <pc:chgData name="Kshitij Srivastava" userId="9ca786a045148134" providerId="Windows Live" clId="Web-{DE1CB3CD-D95E-4DF2-82D7-4A7E04188DBE}" dt="2021-06-02T14:40:16.466" v="113"/>
        <pc:sldMkLst>
          <pc:docMk/>
          <pc:sldMk cId="2468307268" sldId="513"/>
        </pc:sldMkLst>
        <pc:spChg chg="mod">
          <ac:chgData name="Kshitij Srivastava" userId="9ca786a045148134" providerId="Windows Live" clId="Web-{DE1CB3CD-D95E-4DF2-82D7-4A7E04188DBE}" dt="2021-06-02T14:40:16.466" v="113"/>
          <ac:spMkLst>
            <pc:docMk/>
            <pc:sldMk cId="2468307268" sldId="513"/>
            <ac:spMk id="2" creationId="{4E4238C6-56FE-40FF-8C4A-B73D7D86AA6D}"/>
          </ac:spMkLst>
        </pc:spChg>
        <pc:spChg chg="del">
          <ac:chgData name="Kshitij Srivastava" userId="9ca786a045148134" providerId="Windows Live" clId="Web-{DE1CB3CD-D95E-4DF2-82D7-4A7E04188DBE}" dt="2021-06-02T14:40:16.466" v="113"/>
          <ac:spMkLst>
            <pc:docMk/>
            <pc:sldMk cId="2468307268" sldId="513"/>
            <ac:spMk id="8" creationId="{25C8D2C1-DA83-420D-9635-D52CE066B5DA}"/>
          </ac:spMkLst>
        </pc:spChg>
        <pc:spChg chg="del">
          <ac:chgData name="Kshitij Srivastava" userId="9ca786a045148134" providerId="Windows Live" clId="Web-{DE1CB3CD-D95E-4DF2-82D7-4A7E04188DBE}" dt="2021-06-02T14:40:16.466" v="113"/>
          <ac:spMkLst>
            <pc:docMk/>
            <pc:sldMk cId="2468307268" sldId="513"/>
            <ac:spMk id="10" creationId="{434F74C9-6A0B-409E-AD1C-45B58BE91BB8}"/>
          </ac:spMkLst>
        </pc:spChg>
        <pc:spChg chg="del">
          <ac:chgData name="Kshitij Srivastava" userId="9ca786a045148134" providerId="Windows Live" clId="Web-{DE1CB3CD-D95E-4DF2-82D7-4A7E04188DBE}" dt="2021-06-02T14:40:16.466" v="113"/>
          <ac:spMkLst>
            <pc:docMk/>
            <pc:sldMk cId="2468307268" sldId="513"/>
            <ac:spMk id="14" creationId="{A9286AD2-18A9-4868-A4E3-7A2097A20810}"/>
          </ac:spMkLst>
        </pc:spChg>
        <pc:spChg chg="add">
          <ac:chgData name="Kshitij Srivastava" userId="9ca786a045148134" providerId="Windows Live" clId="Web-{DE1CB3CD-D95E-4DF2-82D7-4A7E04188DBE}" dt="2021-06-02T14:40:16.466" v="113"/>
          <ac:spMkLst>
            <pc:docMk/>
            <pc:sldMk cId="2468307268" sldId="513"/>
            <ac:spMk id="21" creationId="{25C8D2C1-DA83-420D-9635-D52CE066B5DA}"/>
          </ac:spMkLst>
        </pc:spChg>
        <pc:spChg chg="add">
          <ac:chgData name="Kshitij Srivastava" userId="9ca786a045148134" providerId="Windows Live" clId="Web-{DE1CB3CD-D95E-4DF2-82D7-4A7E04188DBE}" dt="2021-06-02T14:40:16.466" v="113"/>
          <ac:spMkLst>
            <pc:docMk/>
            <pc:sldMk cId="2468307268" sldId="513"/>
            <ac:spMk id="23" creationId="{434F74C9-6A0B-409E-AD1C-45B58BE91BB8}"/>
          </ac:spMkLst>
        </pc:spChg>
        <pc:spChg chg="add">
          <ac:chgData name="Kshitij Srivastava" userId="9ca786a045148134" providerId="Windows Live" clId="Web-{DE1CB3CD-D95E-4DF2-82D7-4A7E04188DBE}" dt="2021-06-02T14:40:16.466" v="113"/>
          <ac:spMkLst>
            <pc:docMk/>
            <pc:sldMk cId="2468307268" sldId="513"/>
            <ac:spMk id="27" creationId="{F452A527-3631-41ED-858D-3777A7D1496A}"/>
          </ac:spMkLst>
        </pc:spChg>
        <pc:picChg chg="add mod">
          <ac:chgData name="Kshitij Srivastava" userId="9ca786a045148134" providerId="Windows Live" clId="Web-{DE1CB3CD-D95E-4DF2-82D7-4A7E04188DBE}" dt="2021-06-02T14:40:16.466" v="113"/>
          <ac:picMkLst>
            <pc:docMk/>
            <pc:sldMk cId="2468307268" sldId="513"/>
            <ac:picMk id="3" creationId="{DA158772-F232-4176-8A01-66B996DAB278}"/>
          </ac:picMkLst>
        </pc:picChg>
        <pc:picChg chg="del">
          <ac:chgData name="Kshitij Srivastava" userId="9ca786a045148134" providerId="Windows Live" clId="Web-{DE1CB3CD-D95E-4DF2-82D7-4A7E04188DBE}" dt="2021-06-02T14:39:00.762" v="110"/>
          <ac:picMkLst>
            <pc:docMk/>
            <pc:sldMk cId="2468307268" sldId="513"/>
            <ac:picMk id="4" creationId="{E17BF07E-160D-4ACB-A4F1-322891C4ABFE}"/>
          </ac:picMkLst>
        </pc:picChg>
        <pc:cxnChg chg="del">
          <ac:chgData name="Kshitij Srivastava" userId="9ca786a045148134" providerId="Windows Live" clId="Web-{DE1CB3CD-D95E-4DF2-82D7-4A7E04188DBE}" dt="2021-06-02T14:40:16.466" v="113"/>
          <ac:cxnSpMkLst>
            <pc:docMk/>
            <pc:sldMk cId="2468307268" sldId="513"/>
            <ac:cxnSpMk id="12" creationId="{F5486A9D-1265-4B57-91E6-68E666B978BC}"/>
          </ac:cxnSpMkLst>
        </pc:cxnChg>
        <pc:cxnChg chg="del">
          <ac:chgData name="Kshitij Srivastava" userId="9ca786a045148134" providerId="Windows Live" clId="Web-{DE1CB3CD-D95E-4DF2-82D7-4A7E04188DBE}" dt="2021-06-02T14:40:16.466" v="113"/>
          <ac:cxnSpMkLst>
            <pc:docMk/>
            <pc:sldMk cId="2468307268" sldId="513"/>
            <ac:cxnSpMk id="16" creationId="{E7A7CD63-7EC3-44F3-95D0-595C4019FF24}"/>
          </ac:cxnSpMkLst>
        </pc:cxnChg>
        <pc:cxnChg chg="add">
          <ac:chgData name="Kshitij Srivastava" userId="9ca786a045148134" providerId="Windows Live" clId="Web-{DE1CB3CD-D95E-4DF2-82D7-4A7E04188DBE}" dt="2021-06-02T14:40:16.466" v="113"/>
          <ac:cxnSpMkLst>
            <pc:docMk/>
            <pc:sldMk cId="2468307268" sldId="513"/>
            <ac:cxnSpMk id="25" creationId="{F5486A9D-1265-4B57-91E6-68E666B978BC}"/>
          </ac:cxnSpMkLst>
        </pc:cxnChg>
        <pc:cxnChg chg="add">
          <ac:chgData name="Kshitij Srivastava" userId="9ca786a045148134" providerId="Windows Live" clId="Web-{DE1CB3CD-D95E-4DF2-82D7-4A7E04188DBE}" dt="2021-06-02T14:40:16.466" v="113"/>
          <ac:cxnSpMkLst>
            <pc:docMk/>
            <pc:sldMk cId="2468307268" sldId="513"/>
            <ac:cxnSpMk id="29" creationId="{D28A9C89-B313-458F-9C85-515930A51A93}"/>
          </ac:cxnSpMkLst>
        </pc:cxnChg>
      </pc:sldChg>
      <pc:sldChg chg="addSp modSp mod setBg addAnim">
        <pc:chgData name="Kshitij Srivastava" userId="9ca786a045148134" providerId="Windows Live" clId="Web-{DE1CB3CD-D95E-4DF2-82D7-4A7E04188DBE}" dt="2021-06-02T14:40:53.701" v="117"/>
        <pc:sldMkLst>
          <pc:docMk/>
          <pc:sldMk cId="628431318" sldId="549"/>
        </pc:sldMkLst>
        <pc:spChg chg="mod">
          <ac:chgData name="Kshitij Srivastava" userId="9ca786a045148134" providerId="Windows Live" clId="Web-{DE1CB3CD-D95E-4DF2-82D7-4A7E04188DBE}" dt="2021-06-02T14:40:53.701" v="116"/>
          <ac:spMkLst>
            <pc:docMk/>
            <pc:sldMk cId="628431318" sldId="549"/>
            <ac:spMk id="2" creationId="{55346F1E-0735-46EA-BB70-3BC00379C26D}"/>
          </ac:spMkLst>
        </pc:spChg>
        <pc:spChg chg="add">
          <ac:chgData name="Kshitij Srivastava" userId="9ca786a045148134" providerId="Windows Live" clId="Web-{DE1CB3CD-D95E-4DF2-82D7-4A7E04188DBE}" dt="2021-06-02T14:40:53.701" v="116"/>
          <ac:spMkLst>
            <pc:docMk/>
            <pc:sldMk cId="628431318" sldId="549"/>
            <ac:spMk id="9" creationId="{25C8D2C1-DA83-420D-9635-D52CE066B5DA}"/>
          </ac:spMkLst>
        </pc:spChg>
        <pc:spChg chg="add">
          <ac:chgData name="Kshitij Srivastava" userId="9ca786a045148134" providerId="Windows Live" clId="Web-{DE1CB3CD-D95E-4DF2-82D7-4A7E04188DBE}" dt="2021-06-02T14:40:53.701" v="116"/>
          <ac:spMkLst>
            <pc:docMk/>
            <pc:sldMk cId="628431318" sldId="549"/>
            <ac:spMk id="11" creationId="{434F74C9-6A0B-409E-AD1C-45B58BE91BB8}"/>
          </ac:spMkLst>
        </pc:spChg>
        <pc:spChg chg="add">
          <ac:chgData name="Kshitij Srivastava" userId="9ca786a045148134" providerId="Windows Live" clId="Web-{DE1CB3CD-D95E-4DF2-82D7-4A7E04188DBE}" dt="2021-06-02T14:40:53.701" v="116"/>
          <ac:spMkLst>
            <pc:docMk/>
            <pc:sldMk cId="628431318" sldId="549"/>
            <ac:spMk id="15" creationId="{F452A527-3631-41ED-858D-3777A7D1496A}"/>
          </ac:spMkLst>
        </pc:spChg>
        <pc:picChg chg="mod">
          <ac:chgData name="Kshitij Srivastava" userId="9ca786a045148134" providerId="Windows Live" clId="Web-{DE1CB3CD-D95E-4DF2-82D7-4A7E04188DBE}" dt="2021-06-02T14:40:53.701" v="116"/>
          <ac:picMkLst>
            <pc:docMk/>
            <pc:sldMk cId="628431318" sldId="549"/>
            <ac:picMk id="4" creationId="{B4B09320-BE56-4A47-A3EE-977C8623EDDD}"/>
          </ac:picMkLst>
        </pc:picChg>
        <pc:cxnChg chg="add">
          <ac:chgData name="Kshitij Srivastava" userId="9ca786a045148134" providerId="Windows Live" clId="Web-{DE1CB3CD-D95E-4DF2-82D7-4A7E04188DBE}" dt="2021-06-02T14:40:53.701" v="116"/>
          <ac:cxnSpMkLst>
            <pc:docMk/>
            <pc:sldMk cId="628431318" sldId="549"/>
            <ac:cxnSpMk id="13" creationId="{F5486A9D-1265-4B57-91E6-68E666B978BC}"/>
          </ac:cxnSpMkLst>
        </pc:cxnChg>
        <pc:cxnChg chg="add">
          <ac:chgData name="Kshitij Srivastava" userId="9ca786a045148134" providerId="Windows Live" clId="Web-{DE1CB3CD-D95E-4DF2-82D7-4A7E04188DBE}" dt="2021-06-02T14:40:53.701" v="116"/>
          <ac:cxnSpMkLst>
            <pc:docMk/>
            <pc:sldMk cId="628431318" sldId="549"/>
            <ac:cxnSpMk id="17" creationId="{D28A9C89-B313-458F-9C85-515930A51A93}"/>
          </ac:cxnSpMkLst>
        </pc:cxnChg>
      </pc:sldChg>
      <pc:sldChg chg="addSp delSp modSp">
        <pc:chgData name="Kshitij Srivastava" userId="9ca786a045148134" providerId="Windows Live" clId="Web-{DE1CB3CD-D95E-4DF2-82D7-4A7E04188DBE}" dt="2021-06-02T14:30:41.226" v="6"/>
        <pc:sldMkLst>
          <pc:docMk/>
          <pc:sldMk cId="91507688" sldId="558"/>
        </pc:sldMkLst>
        <pc:spChg chg="add del mod">
          <ac:chgData name="Kshitij Srivastava" userId="9ca786a045148134" providerId="Windows Live" clId="Web-{DE1CB3CD-D95E-4DF2-82D7-4A7E04188DBE}" dt="2021-06-02T14:30:41.226" v="6"/>
          <ac:spMkLst>
            <pc:docMk/>
            <pc:sldMk cId="91507688" sldId="558"/>
            <ac:spMk id="3" creationId="{ABD46EC1-834D-44C9-869D-9840A6B90BC5}"/>
          </ac:spMkLst>
        </pc:spChg>
      </pc:sldChg>
      <pc:sldChg chg="addSp delSp modSp add replId">
        <pc:chgData name="Kshitij Srivastava" userId="9ca786a045148134" providerId="Windows Live" clId="Web-{DE1CB3CD-D95E-4DF2-82D7-4A7E04188DBE}" dt="2021-06-02T14:31:10.086" v="12" actId="1076"/>
        <pc:sldMkLst>
          <pc:docMk/>
          <pc:sldMk cId="1520905678" sldId="559"/>
        </pc:sldMkLst>
        <pc:spChg chg="add mod">
          <ac:chgData name="Kshitij Srivastava" userId="9ca786a045148134" providerId="Windows Live" clId="Web-{DE1CB3CD-D95E-4DF2-82D7-4A7E04188DBE}" dt="2021-06-02T14:31:10.086" v="12" actId="1076"/>
          <ac:spMkLst>
            <pc:docMk/>
            <pc:sldMk cId="1520905678" sldId="559"/>
            <ac:spMk id="71" creationId="{E8373404-20BE-4C23-BCAA-73F24774B093}"/>
          </ac:spMkLst>
        </pc:spChg>
        <pc:spChg chg="add del">
          <ac:chgData name="Kshitij Srivastava" userId="9ca786a045148134" providerId="Windows Live" clId="Web-{DE1CB3CD-D95E-4DF2-82D7-4A7E04188DBE}" dt="2021-06-02T14:31:07.164" v="11"/>
          <ac:spMkLst>
            <pc:docMk/>
            <pc:sldMk cId="1520905678" sldId="559"/>
            <ac:spMk id="72" creationId="{E8373404-20BE-4C23-BCAA-73F24774B093}"/>
          </ac:spMkLst>
        </pc:spChg>
        <pc:spChg chg="mod">
          <ac:chgData name="Kshitij Srivastava" userId="9ca786a045148134" providerId="Windows Live" clId="Web-{DE1CB3CD-D95E-4DF2-82D7-4A7E04188DBE}" dt="2021-06-02T14:30:54.555" v="8"/>
          <ac:spMkLst>
            <pc:docMk/>
            <pc:sldMk cId="1520905678" sldId="559"/>
            <ac:spMk id="162" creationId="{669F0BDE-B664-4128-8274-1FAFD108FF45}"/>
          </ac:spMkLst>
        </pc:spChg>
      </pc:sldChg>
      <pc:sldChg chg="modSp add replId">
        <pc:chgData name="Kshitij Srivastava" userId="9ca786a045148134" providerId="Windows Live" clId="Web-{DE1CB3CD-D95E-4DF2-82D7-4A7E04188DBE}" dt="2021-06-02T14:31:23.305" v="16"/>
        <pc:sldMkLst>
          <pc:docMk/>
          <pc:sldMk cId="914783482" sldId="560"/>
        </pc:sldMkLst>
        <pc:spChg chg="mod">
          <ac:chgData name="Kshitij Srivastava" userId="9ca786a045148134" providerId="Windows Live" clId="Web-{DE1CB3CD-D95E-4DF2-82D7-4A7E04188DBE}" dt="2021-06-02T14:31:23.289" v="15"/>
          <ac:spMkLst>
            <pc:docMk/>
            <pc:sldMk cId="914783482" sldId="560"/>
            <ac:spMk id="66" creationId="{2E9BA1E0-5AA7-46BE-BFB4-4CF42BF72605}"/>
          </ac:spMkLst>
        </pc:spChg>
        <pc:spChg chg="mod">
          <ac:chgData name="Kshitij Srivastava" userId="9ca786a045148134" providerId="Windows Live" clId="Web-{DE1CB3CD-D95E-4DF2-82D7-4A7E04188DBE}" dt="2021-06-02T14:31:23.305" v="16"/>
          <ac:spMkLst>
            <pc:docMk/>
            <pc:sldMk cId="914783482" sldId="560"/>
            <ac:spMk id="68" creationId="{058B6F13-4C6F-40BA-B74D-91476CEF821C}"/>
          </ac:spMkLst>
        </pc:spChg>
        <pc:spChg chg="mod">
          <ac:chgData name="Kshitij Srivastava" userId="9ca786a045148134" providerId="Windows Live" clId="Web-{DE1CB3CD-D95E-4DF2-82D7-4A7E04188DBE}" dt="2021-06-02T14:31:23.274" v="14"/>
          <ac:spMkLst>
            <pc:docMk/>
            <pc:sldMk cId="914783482" sldId="560"/>
            <ac:spMk id="164" creationId="{3CC90670-2C57-464A-9CCF-1EEF1ADCBE6B}"/>
          </ac:spMkLst>
        </pc:spChg>
      </pc:sldChg>
      <pc:sldChg chg="modSp add replId">
        <pc:chgData name="Kshitij Srivastava" userId="9ca786a045148134" providerId="Windows Live" clId="Web-{DE1CB3CD-D95E-4DF2-82D7-4A7E04188DBE}" dt="2021-06-02T14:31:53.149" v="26"/>
        <pc:sldMkLst>
          <pc:docMk/>
          <pc:sldMk cId="888806094" sldId="561"/>
        </pc:sldMkLst>
        <pc:cxnChg chg="mod">
          <ac:chgData name="Kshitij Srivastava" userId="9ca786a045148134" providerId="Windows Live" clId="Web-{DE1CB3CD-D95E-4DF2-82D7-4A7E04188DBE}" dt="2021-06-02T14:31:53.118" v="24"/>
          <ac:cxnSpMkLst>
            <pc:docMk/>
            <pc:sldMk cId="888806094" sldId="561"/>
            <ac:cxnSpMk id="12" creationId="{92E759A6-9E7C-4C02-AD95-41489A86DBAE}"/>
          </ac:cxnSpMkLst>
        </pc:cxnChg>
        <pc:cxnChg chg="mod">
          <ac:chgData name="Kshitij Srivastava" userId="9ca786a045148134" providerId="Windows Live" clId="Web-{DE1CB3CD-D95E-4DF2-82D7-4A7E04188DBE}" dt="2021-06-02T14:31:53.133" v="25"/>
          <ac:cxnSpMkLst>
            <pc:docMk/>
            <pc:sldMk cId="888806094" sldId="561"/>
            <ac:cxnSpMk id="13" creationId="{EE2B2617-FB71-47EF-911E-C7C1DBF332FF}"/>
          </ac:cxnSpMkLst>
        </pc:cxnChg>
        <pc:cxnChg chg="mod">
          <ac:chgData name="Kshitij Srivastava" userId="9ca786a045148134" providerId="Windows Live" clId="Web-{DE1CB3CD-D95E-4DF2-82D7-4A7E04188DBE}" dt="2021-06-02T14:31:53.149" v="26"/>
          <ac:cxnSpMkLst>
            <pc:docMk/>
            <pc:sldMk cId="888806094" sldId="561"/>
            <ac:cxnSpMk id="14" creationId="{F613911B-CF07-4A79-8ECB-BC61703DB342}"/>
          </ac:cxnSpMkLst>
        </pc:cxnChg>
      </pc:sldChg>
      <pc:sldChg chg="add ord replId">
        <pc:chgData name="Kshitij Srivastava" userId="9ca786a045148134" providerId="Windows Live" clId="Web-{DE1CB3CD-D95E-4DF2-82D7-4A7E04188DBE}" dt="2021-06-02T14:32:15.415" v="28"/>
        <pc:sldMkLst>
          <pc:docMk/>
          <pc:sldMk cId="1771683371" sldId="562"/>
        </pc:sldMkLst>
      </pc:sldChg>
      <pc:sldChg chg="addSp delSp modSp new mod setBg addAnim delAnim setClrOvrMap">
        <pc:chgData name="Kshitij Srivastava" userId="9ca786a045148134" providerId="Windows Live" clId="Web-{DE1CB3CD-D95E-4DF2-82D7-4A7E04188DBE}" dt="2021-06-02T14:38:36.340" v="109"/>
        <pc:sldMkLst>
          <pc:docMk/>
          <pc:sldMk cId="450373661" sldId="563"/>
        </pc:sldMkLst>
        <pc:spChg chg="mod ord">
          <ac:chgData name="Kshitij Srivastava" userId="9ca786a045148134" providerId="Windows Live" clId="Web-{DE1CB3CD-D95E-4DF2-82D7-4A7E04188DBE}" dt="2021-06-02T14:38:36.340" v="109"/>
          <ac:spMkLst>
            <pc:docMk/>
            <pc:sldMk cId="450373661" sldId="563"/>
            <ac:spMk id="2" creationId="{696AA6CE-462C-4330-A18E-EDEF678DA0D2}"/>
          </ac:spMkLst>
        </pc:spChg>
        <pc:spChg chg="add del">
          <ac:chgData name="Kshitij Srivastava" userId="9ca786a045148134" providerId="Windows Live" clId="Web-{DE1CB3CD-D95E-4DF2-82D7-4A7E04188DBE}" dt="2021-06-02T14:38:36.340" v="109"/>
          <ac:spMkLst>
            <pc:docMk/>
            <pc:sldMk cId="450373661" sldId="563"/>
            <ac:spMk id="8" creationId="{25C8D2C1-DA83-420D-9635-D52CE066B5DA}"/>
          </ac:spMkLst>
        </pc:spChg>
        <pc:spChg chg="add del">
          <ac:chgData name="Kshitij Srivastava" userId="9ca786a045148134" providerId="Windows Live" clId="Web-{DE1CB3CD-D95E-4DF2-82D7-4A7E04188DBE}" dt="2021-06-02T14:38:36.340" v="109"/>
          <ac:spMkLst>
            <pc:docMk/>
            <pc:sldMk cId="450373661" sldId="563"/>
            <ac:spMk id="10" creationId="{434F74C9-6A0B-409E-AD1C-45B58BE91BB8}"/>
          </ac:spMkLst>
        </pc:spChg>
        <pc:spChg chg="add del">
          <ac:chgData name="Kshitij Srivastava" userId="9ca786a045148134" providerId="Windows Live" clId="Web-{DE1CB3CD-D95E-4DF2-82D7-4A7E04188DBE}" dt="2021-06-02T14:38:36.340" v="109"/>
          <ac:spMkLst>
            <pc:docMk/>
            <pc:sldMk cId="450373661" sldId="563"/>
            <ac:spMk id="14" creationId="{A9286AD2-18A9-4868-A4E3-7A2097A20810}"/>
          </ac:spMkLst>
        </pc:spChg>
        <pc:spChg chg="add">
          <ac:chgData name="Kshitij Srivastava" userId="9ca786a045148134" providerId="Windows Live" clId="Web-{DE1CB3CD-D95E-4DF2-82D7-4A7E04188DBE}" dt="2021-06-02T14:38:36.340" v="109"/>
          <ac:spMkLst>
            <pc:docMk/>
            <pc:sldMk cId="450373661" sldId="563"/>
            <ac:spMk id="18" creationId="{25C8D2C1-DA83-420D-9635-D52CE066B5DA}"/>
          </ac:spMkLst>
        </pc:spChg>
        <pc:spChg chg="add">
          <ac:chgData name="Kshitij Srivastava" userId="9ca786a045148134" providerId="Windows Live" clId="Web-{DE1CB3CD-D95E-4DF2-82D7-4A7E04188DBE}" dt="2021-06-02T14:38:36.340" v="109"/>
          <ac:spMkLst>
            <pc:docMk/>
            <pc:sldMk cId="450373661" sldId="563"/>
            <ac:spMk id="19" creationId="{434F74C9-6A0B-409E-AD1C-45B58BE91BB8}"/>
          </ac:spMkLst>
        </pc:spChg>
        <pc:spChg chg="add del">
          <ac:chgData name="Kshitij Srivastava" userId="9ca786a045148134" providerId="Windows Live" clId="Web-{DE1CB3CD-D95E-4DF2-82D7-4A7E04188DBE}" dt="2021-06-02T14:38:36.168" v="108"/>
          <ac:spMkLst>
            <pc:docMk/>
            <pc:sldMk cId="450373661" sldId="563"/>
            <ac:spMk id="21" creationId="{4E4490D0-3672-446A-AC12-B4830333BDDD}"/>
          </ac:spMkLst>
        </pc:spChg>
        <pc:spChg chg="add del">
          <ac:chgData name="Kshitij Srivastava" userId="9ca786a045148134" providerId="Windows Live" clId="Web-{DE1CB3CD-D95E-4DF2-82D7-4A7E04188DBE}" dt="2021-06-02T14:38:36.168" v="108"/>
          <ac:spMkLst>
            <pc:docMk/>
            <pc:sldMk cId="450373661" sldId="563"/>
            <ac:spMk id="23" creationId="{39CB82C2-DF65-4EC1-8280-F201D50F570B}"/>
          </ac:spMkLst>
        </pc:spChg>
        <pc:spChg chg="add">
          <ac:chgData name="Kshitij Srivastava" userId="9ca786a045148134" providerId="Windows Live" clId="Web-{DE1CB3CD-D95E-4DF2-82D7-4A7E04188DBE}" dt="2021-06-02T14:38:36.340" v="109"/>
          <ac:spMkLst>
            <pc:docMk/>
            <pc:sldMk cId="450373661" sldId="563"/>
            <ac:spMk id="24" creationId="{C4E89C94-E462-4566-A15A-32835FD68BCD}"/>
          </ac:spMkLst>
        </pc:spChg>
        <pc:spChg chg="add">
          <ac:chgData name="Kshitij Srivastava" userId="9ca786a045148134" providerId="Windows Live" clId="Web-{DE1CB3CD-D95E-4DF2-82D7-4A7E04188DBE}" dt="2021-06-02T14:38:36.340" v="109"/>
          <ac:spMkLst>
            <pc:docMk/>
            <pc:sldMk cId="450373661" sldId="563"/>
            <ac:spMk id="26" creationId="{E25F4A20-71FB-4A26-92E2-89DED49264CA}"/>
          </ac:spMkLst>
        </pc:spChg>
        <pc:spChg chg="add del">
          <ac:chgData name="Kshitij Srivastava" userId="9ca786a045148134" providerId="Windows Live" clId="Web-{DE1CB3CD-D95E-4DF2-82D7-4A7E04188DBE}" dt="2021-06-02T14:38:36.168" v="108"/>
          <ac:spMkLst>
            <pc:docMk/>
            <pc:sldMk cId="450373661" sldId="563"/>
            <ac:spMk id="27" creationId="{FA4CD5CB-D209-4D70-8CA4-629731C59219}"/>
          </ac:spMkLst>
        </pc:spChg>
        <pc:spChg chg="add del">
          <ac:chgData name="Kshitij Srivastava" userId="9ca786a045148134" providerId="Windows Live" clId="Web-{DE1CB3CD-D95E-4DF2-82D7-4A7E04188DBE}" dt="2021-06-02T14:38:36.168" v="108"/>
          <ac:spMkLst>
            <pc:docMk/>
            <pc:sldMk cId="450373661" sldId="563"/>
            <ac:spMk id="31" creationId="{B4C27B90-DF2B-4D00-BA07-18ED774CD2F1}"/>
          </ac:spMkLst>
        </pc:spChg>
        <pc:spChg chg="add del">
          <ac:chgData name="Kshitij Srivastava" userId="9ca786a045148134" providerId="Windows Live" clId="Web-{DE1CB3CD-D95E-4DF2-82D7-4A7E04188DBE}" dt="2021-06-02T14:38:36.168" v="108"/>
          <ac:spMkLst>
            <pc:docMk/>
            <pc:sldMk cId="450373661" sldId="563"/>
            <ac:spMk id="33" creationId="{593ACC25-C262-417A-8AA9-0641C772BDB6}"/>
          </ac:spMkLst>
        </pc:spChg>
        <pc:picChg chg="add del mod">
          <ac:chgData name="Kshitij Srivastava" userId="9ca786a045148134" providerId="Windows Live" clId="Web-{DE1CB3CD-D95E-4DF2-82D7-4A7E04188DBE}" dt="2021-06-02T14:37:30.106" v="101"/>
          <ac:picMkLst>
            <pc:docMk/>
            <pc:sldMk cId="450373661" sldId="563"/>
            <ac:picMk id="3" creationId="{3A5ABA92-8508-49C6-8F77-75F32168BB04}"/>
          </ac:picMkLst>
        </pc:picChg>
        <pc:picChg chg="add del">
          <ac:chgData name="Kshitij Srivastava" userId="9ca786a045148134" providerId="Windows Live" clId="Web-{DE1CB3CD-D95E-4DF2-82D7-4A7E04188DBE}" dt="2021-06-02T14:37:11.308" v="99"/>
          <ac:picMkLst>
            <pc:docMk/>
            <pc:sldMk cId="450373661" sldId="563"/>
            <ac:picMk id="4" creationId="{58E62186-9344-4B63-A7DF-C8DF229F3EA3}"/>
          </ac:picMkLst>
        </pc:picChg>
        <pc:picChg chg="add mod">
          <ac:chgData name="Kshitij Srivastava" userId="9ca786a045148134" providerId="Windows Live" clId="Web-{DE1CB3CD-D95E-4DF2-82D7-4A7E04188DBE}" dt="2021-06-02T14:38:36.340" v="109"/>
          <ac:picMkLst>
            <pc:docMk/>
            <pc:sldMk cId="450373661" sldId="563"/>
            <ac:picMk id="5" creationId="{893373D2-E730-4156-8FB3-A3AFDF546E40}"/>
          </ac:picMkLst>
        </pc:picChg>
        <pc:cxnChg chg="add del">
          <ac:chgData name="Kshitij Srivastava" userId="9ca786a045148134" providerId="Windows Live" clId="Web-{DE1CB3CD-D95E-4DF2-82D7-4A7E04188DBE}" dt="2021-06-02T14:38:36.340" v="109"/>
          <ac:cxnSpMkLst>
            <pc:docMk/>
            <pc:sldMk cId="450373661" sldId="563"/>
            <ac:cxnSpMk id="12" creationId="{F5486A9D-1265-4B57-91E6-68E666B978BC}"/>
          </ac:cxnSpMkLst>
        </pc:cxnChg>
        <pc:cxnChg chg="add del">
          <ac:chgData name="Kshitij Srivastava" userId="9ca786a045148134" providerId="Windows Live" clId="Web-{DE1CB3CD-D95E-4DF2-82D7-4A7E04188DBE}" dt="2021-06-02T14:38:36.340" v="109"/>
          <ac:cxnSpMkLst>
            <pc:docMk/>
            <pc:sldMk cId="450373661" sldId="563"/>
            <ac:cxnSpMk id="16" creationId="{E7A7CD63-7EC3-44F3-95D0-595C4019FF24}"/>
          </ac:cxnSpMkLst>
        </pc:cxnChg>
        <pc:cxnChg chg="add">
          <ac:chgData name="Kshitij Srivastava" userId="9ca786a045148134" providerId="Windows Live" clId="Web-{DE1CB3CD-D95E-4DF2-82D7-4A7E04188DBE}" dt="2021-06-02T14:38:36.340" v="109"/>
          <ac:cxnSpMkLst>
            <pc:docMk/>
            <pc:sldMk cId="450373661" sldId="563"/>
            <ac:cxnSpMk id="20" creationId="{F5486A9D-1265-4B57-91E6-68E666B978BC}"/>
          </ac:cxnSpMkLst>
        </pc:cxnChg>
        <pc:cxnChg chg="add">
          <ac:chgData name="Kshitij Srivastava" userId="9ca786a045148134" providerId="Windows Live" clId="Web-{DE1CB3CD-D95E-4DF2-82D7-4A7E04188DBE}" dt="2021-06-02T14:38:36.340" v="109"/>
          <ac:cxnSpMkLst>
            <pc:docMk/>
            <pc:sldMk cId="450373661" sldId="563"/>
            <ac:cxnSpMk id="22" creationId="{4071767D-5FF7-4508-B8B7-BB60FF3AB250}"/>
          </ac:cxnSpMkLst>
        </pc:cxnChg>
        <pc:cxnChg chg="add del">
          <ac:chgData name="Kshitij Srivastava" userId="9ca786a045148134" providerId="Windows Live" clId="Web-{DE1CB3CD-D95E-4DF2-82D7-4A7E04188DBE}" dt="2021-06-02T14:38:36.168" v="108"/>
          <ac:cxnSpMkLst>
            <pc:docMk/>
            <pc:sldMk cId="450373661" sldId="563"/>
            <ac:cxnSpMk id="25" creationId="{7E1D4427-852B-4B37-8E76-0E9F1810BA2A}"/>
          </ac:cxnSpMkLst>
        </pc:cxnChg>
        <pc:cxnChg chg="add del">
          <ac:chgData name="Kshitij Srivastava" userId="9ca786a045148134" providerId="Windows Live" clId="Web-{DE1CB3CD-D95E-4DF2-82D7-4A7E04188DBE}" dt="2021-06-02T14:38:36.168" v="108"/>
          <ac:cxnSpMkLst>
            <pc:docMk/>
            <pc:sldMk cId="450373661" sldId="563"/>
            <ac:cxnSpMk id="29" creationId="{5C6A2BAE-B461-4B55-8E1F-0722ABDD1393}"/>
          </ac:cxnSpMkLst>
        </pc:cxnChg>
      </pc:sldChg>
      <pc:sldChg chg="add replId">
        <pc:chgData name="Kshitij Srivastava" userId="9ca786a045148134" providerId="Windows Live" clId="Web-{DE1CB3CD-D95E-4DF2-82D7-4A7E04188DBE}" dt="2021-06-02T14:40:34.248" v="114"/>
        <pc:sldMkLst>
          <pc:docMk/>
          <pc:sldMk cId="2545542782" sldId="564"/>
        </pc:sldMkLst>
      </pc:sldChg>
    </pc:docChg>
  </pc:docChgLst>
  <pc:docChgLst>
    <pc:chgData name="Kshitij Srivastava" userId="9ca786a045148134" providerId="Windows Live" clId="Web-{29CB5972-F4EF-487A-AD45-1C9D91A75B0D}"/>
    <pc:docChg chg="addSld delSld modSld">
      <pc:chgData name="Kshitij Srivastava" userId="9ca786a045148134" providerId="Windows Live" clId="Web-{29CB5972-F4EF-487A-AD45-1C9D91A75B0D}" dt="2021-05-28T01:26:03.745" v="281"/>
      <pc:docMkLst>
        <pc:docMk/>
      </pc:docMkLst>
      <pc:sldChg chg="modSp">
        <pc:chgData name="Kshitij Srivastava" userId="9ca786a045148134" providerId="Windows Live" clId="Web-{29CB5972-F4EF-487A-AD45-1C9D91A75B0D}" dt="2021-05-28T01:08:42.817" v="111" actId="20577"/>
        <pc:sldMkLst>
          <pc:docMk/>
          <pc:sldMk cId="2710209392" sldId="321"/>
        </pc:sldMkLst>
        <pc:spChg chg="mod">
          <ac:chgData name="Kshitij Srivastava" userId="9ca786a045148134" providerId="Windows Live" clId="Web-{29CB5972-F4EF-487A-AD45-1C9D91A75B0D}" dt="2021-05-28T01:08:42.817" v="111" actId="20577"/>
          <ac:spMkLst>
            <pc:docMk/>
            <pc:sldMk cId="2710209392" sldId="321"/>
            <ac:spMk id="3" creationId="{1BDA4C27-DED3-40FF-9985-42CBAD352B00}"/>
          </ac:spMkLst>
        </pc:spChg>
        <pc:spChg chg="mod">
          <ac:chgData name="Kshitij Srivastava" userId="9ca786a045148134" providerId="Windows Live" clId="Web-{29CB5972-F4EF-487A-AD45-1C9D91A75B0D}" dt="2021-05-28T00:59:59.408" v="1" actId="1076"/>
          <ac:spMkLst>
            <pc:docMk/>
            <pc:sldMk cId="2710209392" sldId="321"/>
            <ac:spMk id="5" creationId="{41C1870A-1F51-49EC-8D95-E3E2421D67EB}"/>
          </ac:spMkLst>
        </pc:spChg>
        <pc:spChg chg="mod">
          <ac:chgData name="Kshitij Srivastava" userId="9ca786a045148134" providerId="Windows Live" clId="Web-{29CB5972-F4EF-487A-AD45-1C9D91A75B0D}" dt="2021-05-28T00:59:59.424" v="2" actId="1076"/>
          <ac:spMkLst>
            <pc:docMk/>
            <pc:sldMk cId="2710209392" sldId="321"/>
            <ac:spMk id="6" creationId="{03620E6C-4555-498B-B487-7D8B24F4539C}"/>
          </ac:spMkLst>
        </pc:spChg>
        <pc:spChg chg="mod">
          <ac:chgData name="Kshitij Srivastava" userId="9ca786a045148134" providerId="Windows Live" clId="Web-{29CB5972-F4EF-487A-AD45-1C9D91A75B0D}" dt="2021-05-28T00:59:59.424" v="3" actId="1076"/>
          <ac:spMkLst>
            <pc:docMk/>
            <pc:sldMk cId="2710209392" sldId="321"/>
            <ac:spMk id="7" creationId="{B04B8AFB-1A64-4680-BBC4-F5404221AD6C}"/>
          </ac:spMkLst>
        </pc:spChg>
        <pc:spChg chg="mod">
          <ac:chgData name="Kshitij Srivastava" userId="9ca786a045148134" providerId="Windows Live" clId="Web-{29CB5972-F4EF-487A-AD45-1C9D91A75B0D}" dt="2021-05-28T00:59:59.440" v="4" actId="1076"/>
          <ac:spMkLst>
            <pc:docMk/>
            <pc:sldMk cId="2710209392" sldId="321"/>
            <ac:spMk id="8" creationId="{FF1C41FF-9192-4D6D-B8E9-A8B20DC48FA8}"/>
          </ac:spMkLst>
        </pc:spChg>
      </pc:sldChg>
      <pc:sldChg chg="addSp delSp modSp new del addAnim delAnim modAnim">
        <pc:chgData name="Kshitij Srivastava" userId="9ca786a045148134" providerId="Windows Live" clId="Web-{29CB5972-F4EF-487A-AD45-1C9D91A75B0D}" dt="2021-05-28T01:20:36.118" v="250"/>
        <pc:sldMkLst>
          <pc:docMk/>
          <pc:sldMk cId="751906341" sldId="419"/>
        </pc:sldMkLst>
        <pc:spChg chg="del mod">
          <ac:chgData name="Kshitij Srivastava" userId="9ca786a045148134" providerId="Windows Live" clId="Web-{29CB5972-F4EF-487A-AD45-1C9D91A75B0D}" dt="2021-05-28T01:00:45.705" v="11"/>
          <ac:spMkLst>
            <pc:docMk/>
            <pc:sldMk cId="751906341" sldId="419"/>
            <ac:spMk id="2" creationId="{341D6263-02BA-4B94-B863-C60DE80CE4AE}"/>
          </ac:spMkLst>
        </pc:spChg>
        <pc:spChg chg="del">
          <ac:chgData name="Kshitij Srivastava" userId="9ca786a045148134" providerId="Windows Live" clId="Web-{29CB5972-F4EF-487A-AD45-1C9D91A75B0D}" dt="2021-05-28T01:00:53.909" v="13"/>
          <ac:spMkLst>
            <pc:docMk/>
            <pc:sldMk cId="751906341" sldId="419"/>
            <ac:spMk id="3" creationId="{AAC4324E-39D8-4F1F-B76B-A468EAAE613D}"/>
          </ac:spMkLst>
        </pc:spChg>
        <pc:spChg chg="add mod">
          <ac:chgData name="Kshitij Srivastava" userId="9ca786a045148134" providerId="Windows Live" clId="Web-{29CB5972-F4EF-487A-AD45-1C9D91A75B0D}" dt="2021-05-28T01:00:48.940" v="12" actId="1076"/>
          <ac:spMkLst>
            <pc:docMk/>
            <pc:sldMk cId="751906341" sldId="419"/>
            <ac:spMk id="5" creationId="{A84B3A51-5817-4D37-8D64-0E68068E3EBD}"/>
          </ac:spMkLst>
        </pc:spChg>
        <pc:spChg chg="add mod">
          <ac:chgData name="Kshitij Srivastava" userId="9ca786a045148134" providerId="Windows Live" clId="Web-{29CB5972-F4EF-487A-AD45-1C9D91A75B0D}" dt="2021-05-28T01:16:46.320" v="216" actId="20577"/>
          <ac:spMkLst>
            <pc:docMk/>
            <pc:sldMk cId="751906341" sldId="419"/>
            <ac:spMk id="6" creationId="{EC3E5478-9DBA-4F30-9847-518BDAB7B956}"/>
          </ac:spMkLst>
        </pc:spChg>
        <pc:spChg chg="add del">
          <ac:chgData name="Kshitij Srivastava" userId="9ca786a045148134" providerId="Windows Live" clId="Web-{29CB5972-F4EF-487A-AD45-1C9D91A75B0D}" dt="2021-05-28T01:16:31.367" v="214"/>
          <ac:spMkLst>
            <pc:docMk/>
            <pc:sldMk cId="751906341" sldId="419"/>
            <ac:spMk id="7" creationId="{583EC8BA-31C0-444C-A596-B8FA60A6C172}"/>
          </ac:spMkLst>
        </pc:spChg>
      </pc:sldChg>
      <pc:sldChg chg="new">
        <pc:chgData name="Kshitij Srivastava" userId="9ca786a045148134" providerId="Windows Live" clId="Web-{29CB5972-F4EF-487A-AD45-1C9D91A75B0D}" dt="2021-05-28T01:17:00.180" v="221"/>
        <pc:sldMkLst>
          <pc:docMk/>
          <pc:sldMk cId="438736830" sldId="420"/>
        </pc:sldMkLst>
      </pc:sldChg>
      <pc:sldChg chg="new">
        <pc:chgData name="Kshitij Srivastava" userId="9ca786a045148134" providerId="Windows Live" clId="Web-{29CB5972-F4EF-487A-AD45-1C9D91A75B0D}" dt="2021-05-28T01:18:30.789" v="222"/>
        <pc:sldMkLst>
          <pc:docMk/>
          <pc:sldMk cId="2291202018" sldId="421"/>
        </pc:sldMkLst>
      </pc:sldChg>
      <pc:sldChg chg="addSp modSp add replId">
        <pc:chgData name="Kshitij Srivastava" userId="9ca786a045148134" providerId="Windows Live" clId="Web-{29CB5972-F4EF-487A-AD45-1C9D91A75B0D}" dt="2021-05-28T01:26:03.745" v="281"/>
        <pc:sldMkLst>
          <pc:docMk/>
          <pc:sldMk cId="2377193154" sldId="422"/>
        </pc:sldMkLst>
        <pc:spChg chg="add mod">
          <ac:chgData name="Kshitij Srivastava" userId="9ca786a045148134" providerId="Windows Live" clId="Web-{29CB5972-F4EF-487A-AD45-1C9D91A75B0D}" dt="2021-05-28T01:26:03.620" v="279"/>
          <ac:spMkLst>
            <pc:docMk/>
            <pc:sldMk cId="2377193154" sldId="422"/>
            <ac:spMk id="2" creationId="{D63DB4ED-6EFC-4886-87D2-02CBD3B9C9CE}"/>
          </ac:spMkLst>
        </pc:spChg>
        <pc:spChg chg="add mod">
          <ac:chgData name="Kshitij Srivastava" userId="9ca786a045148134" providerId="Windows Live" clId="Web-{29CB5972-F4EF-487A-AD45-1C9D91A75B0D}" dt="2021-05-28T01:26:03.683" v="280"/>
          <ac:spMkLst>
            <pc:docMk/>
            <pc:sldMk cId="2377193154" sldId="422"/>
            <ac:spMk id="3" creationId="{2D0994C0-E435-4E99-8135-13E8670B592C}"/>
          </ac:spMkLst>
        </pc:spChg>
        <pc:spChg chg="add mod">
          <ac:chgData name="Kshitij Srivastava" userId="9ca786a045148134" providerId="Windows Live" clId="Web-{29CB5972-F4EF-487A-AD45-1C9D91A75B0D}" dt="2021-05-28T01:26:03.745" v="281"/>
          <ac:spMkLst>
            <pc:docMk/>
            <pc:sldMk cId="2377193154" sldId="422"/>
            <ac:spMk id="4" creationId="{E5D0C3D8-F63C-4C27-B866-8560CB14FDCF}"/>
          </ac:spMkLst>
        </pc:spChg>
        <pc:spChg chg="mod">
          <ac:chgData name="Kshitij Srivastava" userId="9ca786a045148134" providerId="Windows Live" clId="Web-{29CB5972-F4EF-487A-AD45-1C9D91A75B0D}" dt="2021-05-28T01:25:49.948" v="275"/>
          <ac:spMkLst>
            <pc:docMk/>
            <pc:sldMk cId="2377193154" sldId="422"/>
            <ac:spMk id="6" creationId="{EC3E5478-9DBA-4F30-9847-518BDAB7B956}"/>
          </ac:spMkLst>
        </pc:spChg>
      </pc:sldChg>
    </pc:docChg>
  </pc:docChgLst>
  <pc:docChgLst>
    <pc:chgData name="Kshitij Srivastava" userId="9ca786a045148134" providerId="Windows Live" clId="Web-{D7059C67-B745-4F99-9FD3-DB21A1CA566D}"/>
    <pc:docChg chg="addSld delSld">
      <pc:chgData name="Kshitij Srivastava" userId="9ca786a045148134" providerId="Windows Live" clId="Web-{D7059C67-B745-4F99-9FD3-DB21A1CA566D}" dt="2021-06-18T14:31:43.987" v="2"/>
      <pc:docMkLst>
        <pc:docMk/>
      </pc:docMkLst>
      <pc:sldChg chg="new del">
        <pc:chgData name="Kshitij Srivastava" userId="9ca786a045148134" providerId="Windows Live" clId="Web-{D7059C67-B745-4F99-9FD3-DB21A1CA566D}" dt="2021-06-18T14:31:43.987" v="2"/>
        <pc:sldMkLst>
          <pc:docMk/>
          <pc:sldMk cId="843678694" sldId="619"/>
        </pc:sldMkLst>
      </pc:sldChg>
      <pc:sldChg chg="add replId">
        <pc:chgData name="Kshitij Srivastava" userId="9ca786a045148134" providerId="Windows Live" clId="Web-{D7059C67-B745-4F99-9FD3-DB21A1CA566D}" dt="2021-06-18T14:31:42.128" v="1"/>
        <pc:sldMkLst>
          <pc:docMk/>
          <pc:sldMk cId="1039232806" sldId="620"/>
        </pc:sldMkLst>
      </pc:sldChg>
    </pc:docChg>
  </pc:docChgLst>
  <pc:docChgLst>
    <pc:chgData name="Kshitij Srivastava" userId="9ca786a045148134" providerId="Windows Live" clId="Web-{D54D4093-F954-490E-B760-A3476BCA3C94}"/>
    <pc:docChg chg="addSld delSld modSld sldOrd">
      <pc:chgData name="Kshitij Srivastava" userId="9ca786a045148134" providerId="Windows Live" clId="Web-{D54D4093-F954-490E-B760-A3476BCA3C94}" dt="2021-06-01T06:15:53.978" v="628" actId="1076"/>
      <pc:docMkLst>
        <pc:docMk/>
      </pc:docMkLst>
      <pc:sldChg chg="addSp modSp ord">
        <pc:chgData name="Kshitij Srivastava" userId="9ca786a045148134" providerId="Windows Live" clId="Web-{D54D4093-F954-490E-B760-A3476BCA3C94}" dt="2021-06-01T06:15:53.978" v="628" actId="1076"/>
        <pc:sldMkLst>
          <pc:docMk/>
          <pc:sldMk cId="1816226467" sldId="341"/>
        </pc:sldMkLst>
        <pc:picChg chg="add mod">
          <ac:chgData name="Kshitij Srivastava" userId="9ca786a045148134" providerId="Windows Live" clId="Web-{D54D4093-F954-490E-B760-A3476BCA3C94}" dt="2021-06-01T06:12:00.961" v="622"/>
          <ac:picMkLst>
            <pc:docMk/>
            <pc:sldMk cId="1816226467" sldId="341"/>
            <ac:picMk id="3" creationId="{60580CC4-6646-4E0D-B2F2-D5B0651A6E97}"/>
          </ac:picMkLst>
        </pc:picChg>
        <pc:picChg chg="add mod">
          <ac:chgData name="Kshitij Srivastava" userId="9ca786a045148134" providerId="Windows Live" clId="Web-{D54D4093-F954-490E-B760-A3476BCA3C94}" dt="2021-06-01T06:15:53.978" v="628" actId="1076"/>
          <ac:picMkLst>
            <pc:docMk/>
            <pc:sldMk cId="1816226467" sldId="341"/>
            <ac:picMk id="4" creationId="{E745C534-604C-4451-A86A-CC9A9C0A85B4}"/>
          </ac:picMkLst>
        </pc:picChg>
        <pc:picChg chg="add mod">
          <ac:chgData name="Kshitij Srivastava" userId="9ca786a045148134" providerId="Windows Live" clId="Web-{D54D4093-F954-490E-B760-A3476BCA3C94}" dt="2021-06-01T06:15:52.681" v="627" actId="1076"/>
          <ac:picMkLst>
            <pc:docMk/>
            <pc:sldMk cId="1816226467" sldId="341"/>
            <ac:picMk id="5" creationId="{DAA3382E-8974-442F-A5B8-C19B4A286ACA}"/>
          </ac:picMkLst>
        </pc:picChg>
        <pc:picChg chg="add mod">
          <ac:chgData name="Kshitij Srivastava" userId="9ca786a045148134" providerId="Windows Live" clId="Web-{D54D4093-F954-490E-B760-A3476BCA3C94}" dt="2021-06-01T06:15:51.853" v="626" actId="1076"/>
          <ac:picMkLst>
            <pc:docMk/>
            <pc:sldMk cId="1816226467" sldId="341"/>
            <ac:picMk id="6" creationId="{7713E743-8945-4ACD-B0DC-79FA749C4FD6}"/>
          </ac:picMkLst>
        </pc:picChg>
      </pc:sldChg>
      <pc:sldChg chg="addCm">
        <pc:chgData name="Kshitij Srivastava" userId="9ca786a045148134" providerId="Windows Live" clId="Web-{D54D4093-F954-490E-B760-A3476BCA3C94}" dt="2021-06-01T06:08:34.648" v="574"/>
        <pc:sldMkLst>
          <pc:docMk/>
          <pc:sldMk cId="296244794" sldId="342"/>
        </pc:sldMkLst>
      </pc:sldChg>
      <pc:sldChg chg="addSp delSp modSp">
        <pc:chgData name="Kshitij Srivastava" userId="9ca786a045148134" providerId="Windows Live" clId="Web-{D54D4093-F954-490E-B760-A3476BCA3C94}" dt="2021-06-01T05:56:38.378" v="264"/>
        <pc:sldMkLst>
          <pc:docMk/>
          <pc:sldMk cId="2723284960" sldId="459"/>
        </pc:sldMkLst>
        <pc:spChg chg="add del mod">
          <ac:chgData name="Kshitij Srivastava" userId="9ca786a045148134" providerId="Windows Live" clId="Web-{D54D4093-F954-490E-B760-A3476BCA3C94}" dt="2021-06-01T05:56:38.378" v="264"/>
          <ac:spMkLst>
            <pc:docMk/>
            <pc:sldMk cId="2723284960" sldId="459"/>
            <ac:spMk id="2" creationId="{DBD0A698-7C5E-435A-A8A7-3C5D59F8DFB9}"/>
          </ac:spMkLst>
        </pc:spChg>
      </pc:sldChg>
      <pc:sldChg chg="addSp modSp new">
        <pc:chgData name="Kshitij Srivastava" userId="9ca786a045148134" providerId="Windows Live" clId="Web-{D54D4093-F954-490E-B760-A3476BCA3C94}" dt="2021-06-01T06:09:13.117" v="619" actId="20577"/>
        <pc:sldMkLst>
          <pc:docMk/>
          <pc:sldMk cId="3828691608" sldId="536"/>
        </pc:sldMkLst>
        <pc:spChg chg="mod">
          <ac:chgData name="Kshitij Srivastava" userId="9ca786a045148134" providerId="Windows Live" clId="Web-{D54D4093-F954-490E-B760-A3476BCA3C94}" dt="2021-06-01T05:30:55.480" v="25" actId="20577"/>
          <ac:spMkLst>
            <pc:docMk/>
            <pc:sldMk cId="3828691608" sldId="536"/>
            <ac:spMk id="2" creationId="{1D60444B-F652-4BC3-9E5B-2F80873D7715}"/>
          </ac:spMkLst>
        </pc:spChg>
        <pc:spChg chg="add mod">
          <ac:chgData name="Kshitij Srivastava" userId="9ca786a045148134" providerId="Windows Live" clId="Web-{D54D4093-F954-490E-B760-A3476BCA3C94}" dt="2021-06-01T06:09:13.117" v="619" actId="20577"/>
          <ac:spMkLst>
            <pc:docMk/>
            <pc:sldMk cId="3828691608" sldId="536"/>
            <ac:spMk id="3" creationId="{6F138DAE-7AA8-4C02-BC37-D1845B2F06E1}"/>
          </ac:spMkLst>
        </pc:spChg>
      </pc:sldChg>
      <pc:sldChg chg="addSp modSp new">
        <pc:chgData name="Kshitij Srivastava" userId="9ca786a045148134" providerId="Windows Live" clId="Web-{D54D4093-F954-490E-B760-A3476BCA3C94}" dt="2021-06-01T05:39:22.217" v="119" actId="1076"/>
        <pc:sldMkLst>
          <pc:docMk/>
          <pc:sldMk cId="2876507793" sldId="537"/>
        </pc:sldMkLst>
        <pc:spChg chg="mod">
          <ac:chgData name="Kshitij Srivastava" userId="9ca786a045148134" providerId="Windows Live" clId="Web-{D54D4093-F954-490E-B760-A3476BCA3C94}" dt="2021-06-01T05:33:28.278" v="41" actId="20577"/>
          <ac:spMkLst>
            <pc:docMk/>
            <pc:sldMk cId="2876507793" sldId="537"/>
            <ac:spMk id="2" creationId="{F0CC1B24-FD1E-48C7-BD90-2B0199B1A604}"/>
          </ac:spMkLst>
        </pc:spChg>
        <pc:spChg chg="add mod">
          <ac:chgData name="Kshitij Srivastava" userId="9ca786a045148134" providerId="Windows Live" clId="Web-{D54D4093-F954-490E-B760-A3476BCA3C94}" dt="2021-06-01T05:37:06.748" v="85"/>
          <ac:spMkLst>
            <pc:docMk/>
            <pc:sldMk cId="2876507793" sldId="537"/>
            <ac:spMk id="3" creationId="{9451BAB4-C9F5-4AA0-A0C3-A9B335D3DD65}"/>
          </ac:spMkLst>
        </pc:spChg>
        <pc:spChg chg="add mod">
          <ac:chgData name="Kshitij Srivastava" userId="9ca786a045148134" providerId="Windows Live" clId="Web-{D54D4093-F954-490E-B760-A3476BCA3C94}" dt="2021-06-01T05:39:22.217" v="119" actId="1076"/>
          <ac:spMkLst>
            <pc:docMk/>
            <pc:sldMk cId="2876507793" sldId="537"/>
            <ac:spMk id="4" creationId="{72E52157-217E-41B7-AB6A-5BE697611C3C}"/>
          </ac:spMkLst>
        </pc:spChg>
        <pc:spChg chg="add mod">
          <ac:chgData name="Kshitij Srivastava" userId="9ca786a045148134" providerId="Windows Live" clId="Web-{D54D4093-F954-490E-B760-A3476BCA3C94}" dt="2021-06-01T05:39:15.264" v="118" actId="1076"/>
          <ac:spMkLst>
            <pc:docMk/>
            <pc:sldMk cId="2876507793" sldId="537"/>
            <ac:spMk id="5" creationId="{FE0FFE3D-E778-4A78-AE4A-2AF412714F2F}"/>
          </ac:spMkLst>
        </pc:spChg>
        <pc:spChg chg="add mod">
          <ac:chgData name="Kshitij Srivastava" userId="9ca786a045148134" providerId="Windows Live" clId="Web-{D54D4093-F954-490E-B760-A3476BCA3C94}" dt="2021-06-01T05:39:10.014" v="117" actId="1076"/>
          <ac:spMkLst>
            <pc:docMk/>
            <pc:sldMk cId="2876507793" sldId="537"/>
            <ac:spMk id="6" creationId="{DF326AA1-ABE0-4EE3-A1C1-93F4F8F51BB5}"/>
          </ac:spMkLst>
        </pc:spChg>
      </pc:sldChg>
      <pc:sldChg chg="addSp modSp new">
        <pc:chgData name="Kshitij Srivastava" userId="9ca786a045148134" providerId="Windows Live" clId="Web-{D54D4093-F954-490E-B760-A3476BCA3C94}" dt="2021-06-01T05:50:34.564" v="243" actId="1076"/>
        <pc:sldMkLst>
          <pc:docMk/>
          <pc:sldMk cId="363845265" sldId="538"/>
        </pc:sldMkLst>
        <pc:spChg chg="mod">
          <ac:chgData name="Kshitij Srivastava" userId="9ca786a045148134" providerId="Windows Live" clId="Web-{D54D4093-F954-490E-B760-A3476BCA3C94}" dt="2021-06-01T05:43:14.343" v="132" actId="20577"/>
          <ac:spMkLst>
            <pc:docMk/>
            <pc:sldMk cId="363845265" sldId="538"/>
            <ac:spMk id="2" creationId="{B4D2850E-A872-43EC-94F2-F2FBE144DCAC}"/>
          </ac:spMkLst>
        </pc:spChg>
        <pc:spChg chg="add">
          <ac:chgData name="Kshitij Srivastava" userId="9ca786a045148134" providerId="Windows Live" clId="Web-{D54D4093-F954-490E-B760-A3476BCA3C94}" dt="2021-06-01T05:44:07.078" v="143"/>
          <ac:spMkLst>
            <pc:docMk/>
            <pc:sldMk cId="363845265" sldId="538"/>
            <ac:spMk id="24" creationId="{28F27CA8-CDF5-4F47-BF72-5F78BFB52E7F}"/>
          </ac:spMkLst>
        </pc:spChg>
        <pc:spChg chg="add">
          <ac:chgData name="Kshitij Srivastava" userId="9ca786a045148134" providerId="Windows Live" clId="Web-{D54D4093-F954-490E-B760-A3476BCA3C94}" dt="2021-06-01T05:44:07.078" v="144"/>
          <ac:spMkLst>
            <pc:docMk/>
            <pc:sldMk cId="363845265" sldId="538"/>
            <ac:spMk id="26" creationId="{BDE66A9F-131F-4E30-B0AD-9906E92C62E0}"/>
          </ac:spMkLst>
        </pc:spChg>
        <pc:spChg chg="add">
          <ac:chgData name="Kshitij Srivastava" userId="9ca786a045148134" providerId="Windows Live" clId="Web-{D54D4093-F954-490E-B760-A3476BCA3C94}" dt="2021-06-01T05:44:07.093" v="145"/>
          <ac:spMkLst>
            <pc:docMk/>
            <pc:sldMk cId="363845265" sldId="538"/>
            <ac:spMk id="28" creationId="{25141738-0D6D-455E-8965-28F932E17838}"/>
          </ac:spMkLst>
        </pc:spChg>
        <pc:spChg chg="add">
          <ac:chgData name="Kshitij Srivastava" userId="9ca786a045148134" providerId="Windows Live" clId="Web-{D54D4093-F954-490E-B760-A3476BCA3C94}" dt="2021-06-01T05:44:07.093" v="146"/>
          <ac:spMkLst>
            <pc:docMk/>
            <pc:sldMk cId="363845265" sldId="538"/>
            <ac:spMk id="30" creationId="{FF50CD32-CF6E-4F75-91FE-5696631CAE11}"/>
          </ac:spMkLst>
        </pc:spChg>
        <pc:spChg chg="add">
          <ac:chgData name="Kshitij Srivastava" userId="9ca786a045148134" providerId="Windows Live" clId="Web-{D54D4093-F954-490E-B760-A3476BCA3C94}" dt="2021-06-01T05:44:07.109" v="147"/>
          <ac:spMkLst>
            <pc:docMk/>
            <pc:sldMk cId="363845265" sldId="538"/>
            <ac:spMk id="32" creationId="{C9F32631-8EE3-4A4A-ACFA-654972F78D5A}"/>
          </ac:spMkLst>
        </pc:spChg>
        <pc:spChg chg="add">
          <ac:chgData name="Kshitij Srivastava" userId="9ca786a045148134" providerId="Windows Live" clId="Web-{D54D4093-F954-490E-B760-A3476BCA3C94}" dt="2021-06-01T05:44:07.125" v="148"/>
          <ac:spMkLst>
            <pc:docMk/>
            <pc:sldMk cId="363845265" sldId="538"/>
            <ac:spMk id="34" creationId="{30AA5C17-F600-4B02-A9C4-D536A9561B4A}"/>
          </ac:spMkLst>
        </pc:spChg>
        <pc:spChg chg="add">
          <ac:chgData name="Kshitij Srivastava" userId="9ca786a045148134" providerId="Windows Live" clId="Web-{D54D4093-F954-490E-B760-A3476BCA3C94}" dt="2021-06-01T05:44:07.125" v="149"/>
          <ac:spMkLst>
            <pc:docMk/>
            <pc:sldMk cId="363845265" sldId="538"/>
            <ac:spMk id="36" creationId="{343CA2E6-0EE7-42CA-A062-21A429DAD351}"/>
          </ac:spMkLst>
        </pc:spChg>
        <pc:spChg chg="add">
          <ac:chgData name="Kshitij Srivastava" userId="9ca786a045148134" providerId="Windows Live" clId="Web-{D54D4093-F954-490E-B760-A3476BCA3C94}" dt="2021-06-01T05:44:07.140" v="150"/>
          <ac:spMkLst>
            <pc:docMk/>
            <pc:sldMk cId="363845265" sldId="538"/>
            <ac:spMk id="38" creationId="{CEA9C1E1-2BFE-4C48-B52D-00BAD15A23DC}"/>
          </ac:spMkLst>
        </pc:spChg>
        <pc:spChg chg="add">
          <ac:chgData name="Kshitij Srivastava" userId="9ca786a045148134" providerId="Windows Live" clId="Web-{D54D4093-F954-490E-B760-A3476BCA3C94}" dt="2021-06-01T05:44:07.140" v="151"/>
          <ac:spMkLst>
            <pc:docMk/>
            <pc:sldMk cId="363845265" sldId="538"/>
            <ac:spMk id="40" creationId="{2865297A-702D-4BF9-A2BB-2131ABC8E4DE}"/>
          </ac:spMkLst>
        </pc:spChg>
        <pc:spChg chg="add">
          <ac:chgData name="Kshitij Srivastava" userId="9ca786a045148134" providerId="Windows Live" clId="Web-{D54D4093-F954-490E-B760-A3476BCA3C94}" dt="2021-06-01T05:44:07.156" v="152"/>
          <ac:spMkLst>
            <pc:docMk/>
            <pc:sldMk cId="363845265" sldId="538"/>
            <ac:spMk id="42" creationId="{09AF9F55-EF18-4CEF-A74F-27837A62185C}"/>
          </ac:spMkLst>
        </pc:spChg>
        <pc:spChg chg="add">
          <ac:chgData name="Kshitij Srivastava" userId="9ca786a045148134" providerId="Windows Live" clId="Web-{D54D4093-F954-490E-B760-A3476BCA3C94}" dt="2021-06-01T05:44:07.171" v="153"/>
          <ac:spMkLst>
            <pc:docMk/>
            <pc:sldMk cId="363845265" sldId="538"/>
            <ac:spMk id="44" creationId="{866BB458-B05F-4C1C-85C9-F633AAD01697}"/>
          </ac:spMkLst>
        </pc:spChg>
        <pc:spChg chg="add">
          <ac:chgData name="Kshitij Srivastava" userId="9ca786a045148134" providerId="Windows Live" clId="Web-{D54D4093-F954-490E-B760-A3476BCA3C94}" dt="2021-06-01T05:44:07.171" v="154"/>
          <ac:spMkLst>
            <pc:docMk/>
            <pc:sldMk cId="363845265" sldId="538"/>
            <ac:spMk id="46" creationId="{DA9D2D99-D9C1-497D-8D16-98E3012B0D31}"/>
          </ac:spMkLst>
        </pc:spChg>
        <pc:spChg chg="add">
          <ac:chgData name="Kshitij Srivastava" userId="9ca786a045148134" providerId="Windows Live" clId="Web-{D54D4093-F954-490E-B760-A3476BCA3C94}" dt="2021-06-01T05:44:07.187" v="155"/>
          <ac:spMkLst>
            <pc:docMk/>
            <pc:sldMk cId="363845265" sldId="538"/>
            <ac:spMk id="48" creationId="{89C7CFE8-AE17-41B2-A2A9-2EE9C7A36942}"/>
          </ac:spMkLst>
        </pc:spChg>
        <pc:spChg chg="add">
          <ac:chgData name="Kshitij Srivastava" userId="9ca786a045148134" providerId="Windows Live" clId="Web-{D54D4093-F954-490E-B760-A3476BCA3C94}" dt="2021-06-01T05:44:07.203" v="156"/>
          <ac:spMkLst>
            <pc:docMk/>
            <pc:sldMk cId="363845265" sldId="538"/>
            <ac:spMk id="50" creationId="{F37329A3-C961-462C-BFB0-264AC7618C0C}"/>
          </ac:spMkLst>
        </pc:spChg>
        <pc:spChg chg="add">
          <ac:chgData name="Kshitij Srivastava" userId="9ca786a045148134" providerId="Windows Live" clId="Web-{D54D4093-F954-490E-B760-A3476BCA3C94}" dt="2021-06-01T05:44:07.203" v="157"/>
          <ac:spMkLst>
            <pc:docMk/>
            <pc:sldMk cId="363845265" sldId="538"/>
            <ac:spMk id="52" creationId="{EB2522ED-B0DF-42C9-9C7E-2118077603D8}"/>
          </ac:spMkLst>
        </pc:spChg>
        <pc:spChg chg="add">
          <ac:chgData name="Kshitij Srivastava" userId="9ca786a045148134" providerId="Windows Live" clId="Web-{D54D4093-F954-490E-B760-A3476BCA3C94}" dt="2021-06-01T05:44:07.218" v="158"/>
          <ac:spMkLst>
            <pc:docMk/>
            <pc:sldMk cId="363845265" sldId="538"/>
            <ac:spMk id="54" creationId="{A87C5202-C59C-4173-9F43-2587D5C78ABF}"/>
          </ac:spMkLst>
        </pc:spChg>
        <pc:spChg chg="add">
          <ac:chgData name="Kshitij Srivastava" userId="9ca786a045148134" providerId="Windows Live" clId="Web-{D54D4093-F954-490E-B760-A3476BCA3C94}" dt="2021-06-01T05:44:07.234" v="159"/>
          <ac:spMkLst>
            <pc:docMk/>
            <pc:sldMk cId="363845265" sldId="538"/>
            <ac:spMk id="56" creationId="{D68D499D-067F-4201-B695-28480E1DF204}"/>
          </ac:spMkLst>
        </pc:spChg>
        <pc:spChg chg="add">
          <ac:chgData name="Kshitij Srivastava" userId="9ca786a045148134" providerId="Windows Live" clId="Web-{D54D4093-F954-490E-B760-A3476BCA3C94}" dt="2021-06-01T05:44:07.234" v="160"/>
          <ac:spMkLst>
            <pc:docMk/>
            <pc:sldMk cId="363845265" sldId="538"/>
            <ac:spMk id="58" creationId="{E1C98B70-F170-4B49-89F2-2582774C1DCE}"/>
          </ac:spMkLst>
        </pc:spChg>
        <pc:picChg chg="add">
          <ac:chgData name="Kshitij Srivastava" userId="9ca786a045148134" providerId="Windows Live" clId="Web-{D54D4093-F954-490E-B760-A3476BCA3C94}" dt="2021-06-01T05:44:07" v="133"/>
          <ac:picMkLst>
            <pc:docMk/>
            <pc:sldMk cId="363845265" sldId="538"/>
            <ac:picMk id="4" creationId="{B4E1CC7B-8AEC-4CBD-BFBB-B10929AD4AE6}"/>
          </ac:picMkLst>
        </pc:picChg>
        <pc:picChg chg="add">
          <ac:chgData name="Kshitij Srivastava" userId="9ca786a045148134" providerId="Windows Live" clId="Web-{D54D4093-F954-490E-B760-A3476BCA3C94}" dt="2021-06-01T05:44:07" v="134"/>
          <ac:picMkLst>
            <pc:docMk/>
            <pc:sldMk cId="363845265" sldId="538"/>
            <ac:picMk id="6" creationId="{F9693657-CEF2-444D-A7CD-21A3AE5754B9}"/>
          </ac:picMkLst>
        </pc:picChg>
        <pc:picChg chg="add">
          <ac:chgData name="Kshitij Srivastava" userId="9ca786a045148134" providerId="Windows Live" clId="Web-{D54D4093-F954-490E-B760-A3476BCA3C94}" dt="2021-06-01T05:44:07.015" v="135"/>
          <ac:picMkLst>
            <pc:docMk/>
            <pc:sldMk cId="363845265" sldId="538"/>
            <ac:picMk id="8" creationId="{72C8A862-A4A0-488E-B89B-E54738438ED0}"/>
          </ac:picMkLst>
        </pc:picChg>
        <pc:picChg chg="add">
          <ac:chgData name="Kshitij Srivastava" userId="9ca786a045148134" providerId="Windows Live" clId="Web-{D54D4093-F954-490E-B760-A3476BCA3C94}" dt="2021-06-01T05:44:07.015" v="136"/>
          <ac:picMkLst>
            <pc:docMk/>
            <pc:sldMk cId="363845265" sldId="538"/>
            <ac:picMk id="10" creationId="{361C7098-5689-4237-A4CB-AE0AB489A8CA}"/>
          </ac:picMkLst>
        </pc:picChg>
        <pc:picChg chg="add">
          <ac:chgData name="Kshitij Srivastava" userId="9ca786a045148134" providerId="Windows Live" clId="Web-{D54D4093-F954-490E-B760-A3476BCA3C94}" dt="2021-06-01T05:44:07.031" v="137"/>
          <ac:picMkLst>
            <pc:docMk/>
            <pc:sldMk cId="363845265" sldId="538"/>
            <ac:picMk id="12" creationId="{6F4BAB89-00D6-4CAF-AA02-3AC2B51E7897}"/>
          </ac:picMkLst>
        </pc:picChg>
        <pc:picChg chg="add">
          <ac:chgData name="Kshitij Srivastava" userId="9ca786a045148134" providerId="Windows Live" clId="Web-{D54D4093-F954-490E-B760-A3476BCA3C94}" dt="2021-06-01T05:44:07.031" v="138"/>
          <ac:picMkLst>
            <pc:docMk/>
            <pc:sldMk cId="363845265" sldId="538"/>
            <ac:picMk id="14" creationId="{628CA841-8CF5-40FC-BE43-CE7FA2B39D20}"/>
          </ac:picMkLst>
        </pc:picChg>
        <pc:picChg chg="add">
          <ac:chgData name="Kshitij Srivastava" userId="9ca786a045148134" providerId="Windows Live" clId="Web-{D54D4093-F954-490E-B760-A3476BCA3C94}" dt="2021-06-01T05:44:07.046" v="139"/>
          <ac:picMkLst>
            <pc:docMk/>
            <pc:sldMk cId="363845265" sldId="538"/>
            <ac:picMk id="16" creationId="{5A30B21A-230A-43CB-80F9-46DE6146A1CD}"/>
          </ac:picMkLst>
        </pc:picChg>
        <pc:picChg chg="add">
          <ac:chgData name="Kshitij Srivastava" userId="9ca786a045148134" providerId="Windows Live" clId="Web-{D54D4093-F954-490E-B760-A3476BCA3C94}" dt="2021-06-01T05:44:07.046" v="140"/>
          <ac:picMkLst>
            <pc:docMk/>
            <pc:sldMk cId="363845265" sldId="538"/>
            <ac:picMk id="18" creationId="{CFEAB0E6-C460-4D70-8533-158F64C59B22}"/>
          </ac:picMkLst>
        </pc:picChg>
        <pc:picChg chg="add">
          <ac:chgData name="Kshitij Srivastava" userId="9ca786a045148134" providerId="Windows Live" clId="Web-{D54D4093-F954-490E-B760-A3476BCA3C94}" dt="2021-06-01T05:44:07.062" v="141"/>
          <ac:picMkLst>
            <pc:docMk/>
            <pc:sldMk cId="363845265" sldId="538"/>
            <ac:picMk id="20" creationId="{391D1970-7A92-4301-87E3-BF15CADBE46B}"/>
          </ac:picMkLst>
        </pc:picChg>
        <pc:picChg chg="add">
          <ac:chgData name="Kshitij Srivastava" userId="9ca786a045148134" providerId="Windows Live" clId="Web-{D54D4093-F954-490E-B760-A3476BCA3C94}" dt="2021-06-01T05:44:07.062" v="142"/>
          <ac:picMkLst>
            <pc:docMk/>
            <pc:sldMk cId="363845265" sldId="538"/>
            <ac:picMk id="22" creationId="{60123826-2333-47DB-BF64-D04565146302}"/>
          </ac:picMkLst>
        </pc:picChg>
        <pc:picChg chg="add mod">
          <ac:chgData name="Kshitij Srivastava" userId="9ca786a045148134" providerId="Windows Live" clId="Web-{D54D4093-F954-490E-B760-A3476BCA3C94}" dt="2021-06-01T05:50:11.142" v="242" actId="1076"/>
          <ac:picMkLst>
            <pc:docMk/>
            <pc:sldMk cId="363845265" sldId="538"/>
            <ac:picMk id="60" creationId="{5110B0BA-6EA1-4FCE-8B27-BC4E5BB3FF39}"/>
          </ac:picMkLst>
        </pc:picChg>
        <pc:picChg chg="add mod">
          <ac:chgData name="Kshitij Srivastava" userId="9ca786a045148134" providerId="Windows Live" clId="Web-{D54D4093-F954-490E-B760-A3476BCA3C94}" dt="2021-06-01T05:49:37.985" v="233" actId="1076"/>
          <ac:picMkLst>
            <pc:docMk/>
            <pc:sldMk cId="363845265" sldId="538"/>
            <ac:picMk id="61" creationId="{0F32A5A7-7869-4F29-BB88-87D69FA3D111}"/>
          </ac:picMkLst>
        </pc:picChg>
        <pc:picChg chg="add mod">
          <ac:chgData name="Kshitij Srivastava" userId="9ca786a045148134" providerId="Windows Live" clId="Web-{D54D4093-F954-490E-B760-A3476BCA3C94}" dt="2021-06-01T05:49:29.767" v="232" actId="1076"/>
          <ac:picMkLst>
            <pc:docMk/>
            <pc:sldMk cId="363845265" sldId="538"/>
            <ac:picMk id="62" creationId="{1B863F1C-26BB-45D9-9ABD-D7F110B741D9}"/>
          </ac:picMkLst>
        </pc:picChg>
        <pc:picChg chg="add mod">
          <ac:chgData name="Kshitij Srivastava" userId="9ca786a045148134" providerId="Windows Live" clId="Web-{D54D4093-F954-490E-B760-A3476BCA3C94}" dt="2021-06-01T05:49:17.907" v="230" actId="1076"/>
          <ac:picMkLst>
            <pc:docMk/>
            <pc:sldMk cId="363845265" sldId="538"/>
            <ac:picMk id="63" creationId="{3BB754FE-B759-43C0-91CE-328EA45A5EA7}"/>
          </ac:picMkLst>
        </pc:picChg>
        <pc:picChg chg="add mod">
          <ac:chgData name="Kshitij Srivastava" userId="9ca786a045148134" providerId="Windows Live" clId="Web-{D54D4093-F954-490E-B760-A3476BCA3C94}" dt="2021-06-01T05:49:13.657" v="229" actId="1076"/>
          <ac:picMkLst>
            <pc:docMk/>
            <pc:sldMk cId="363845265" sldId="538"/>
            <ac:picMk id="64" creationId="{ADC4AAB2-F0B0-4B9B-A6DE-5FC724E27F97}"/>
          </ac:picMkLst>
        </pc:picChg>
        <pc:picChg chg="add mod">
          <ac:chgData name="Kshitij Srivastava" userId="9ca786a045148134" providerId="Windows Live" clId="Web-{D54D4093-F954-490E-B760-A3476BCA3C94}" dt="2021-06-01T05:49:08.095" v="228" actId="1076"/>
          <ac:picMkLst>
            <pc:docMk/>
            <pc:sldMk cId="363845265" sldId="538"/>
            <ac:picMk id="65" creationId="{E57B6926-E069-4B5A-95D8-A14B7E76AF79}"/>
          </ac:picMkLst>
        </pc:picChg>
        <pc:picChg chg="add mod">
          <ac:chgData name="Kshitij Srivastava" userId="9ca786a045148134" providerId="Windows Live" clId="Web-{D54D4093-F954-490E-B760-A3476BCA3C94}" dt="2021-06-01T05:50:34.564" v="243" actId="1076"/>
          <ac:picMkLst>
            <pc:docMk/>
            <pc:sldMk cId="363845265" sldId="538"/>
            <ac:picMk id="66" creationId="{AB20833E-F8D7-4AA1-98A8-155E0D52E9C9}"/>
          </ac:picMkLst>
        </pc:picChg>
        <pc:picChg chg="add mod">
          <ac:chgData name="Kshitij Srivastava" userId="9ca786a045148134" providerId="Windows Live" clId="Web-{D54D4093-F954-490E-B760-A3476BCA3C94}" dt="2021-06-01T05:50:07.079" v="241" actId="1076"/>
          <ac:picMkLst>
            <pc:docMk/>
            <pc:sldMk cId="363845265" sldId="538"/>
            <ac:picMk id="67" creationId="{58D86A04-450D-4492-B4D8-55805A1B0D1D}"/>
          </ac:picMkLst>
        </pc:picChg>
        <pc:picChg chg="add mod">
          <ac:chgData name="Kshitij Srivastava" userId="9ca786a045148134" providerId="Windows Live" clId="Web-{D54D4093-F954-490E-B760-A3476BCA3C94}" dt="2021-06-01T05:49:52.173" v="238" actId="1076"/>
          <ac:picMkLst>
            <pc:docMk/>
            <pc:sldMk cId="363845265" sldId="538"/>
            <ac:picMk id="68" creationId="{05A22F32-7483-40A1-8205-8ADE043C3E68}"/>
          </ac:picMkLst>
        </pc:picChg>
        <pc:picChg chg="add mod">
          <ac:chgData name="Kshitij Srivastava" userId="9ca786a045148134" providerId="Windows Live" clId="Web-{D54D4093-F954-490E-B760-A3476BCA3C94}" dt="2021-06-01T05:50:01.267" v="240" actId="1076"/>
          <ac:picMkLst>
            <pc:docMk/>
            <pc:sldMk cId="363845265" sldId="538"/>
            <ac:picMk id="69" creationId="{C7F44444-A853-4CA9-9ABA-5726E7F9706C}"/>
          </ac:picMkLst>
        </pc:picChg>
      </pc:sldChg>
      <pc:sldChg chg="addSp modSp new">
        <pc:chgData name="Kshitij Srivastava" userId="9ca786a045148134" providerId="Windows Live" clId="Web-{D54D4093-F954-490E-B760-A3476BCA3C94}" dt="2021-06-01T05:48:06.423" v="215" actId="1076"/>
        <pc:sldMkLst>
          <pc:docMk/>
          <pc:sldMk cId="1246627846" sldId="539"/>
        </pc:sldMkLst>
        <pc:spChg chg="mod">
          <ac:chgData name="Kshitij Srivastava" userId="9ca786a045148134" providerId="Windows Live" clId="Web-{D54D4093-F954-490E-B760-A3476BCA3C94}" dt="2021-06-01T05:44:43.640" v="169" actId="20577"/>
          <ac:spMkLst>
            <pc:docMk/>
            <pc:sldMk cId="1246627846" sldId="539"/>
            <ac:spMk id="2" creationId="{5A0301F9-E8A4-448C-BDDE-C1FC720EC1D2}"/>
          </ac:spMkLst>
        </pc:spChg>
        <pc:spChg chg="add mod">
          <ac:chgData name="Kshitij Srivastava" userId="9ca786a045148134" providerId="Windows Live" clId="Web-{D54D4093-F954-490E-B760-A3476BCA3C94}" dt="2021-06-01T05:47:10.235" v="203"/>
          <ac:spMkLst>
            <pc:docMk/>
            <pc:sldMk cId="1246627846" sldId="539"/>
            <ac:spMk id="3" creationId="{E8F247FC-FD15-4687-97DA-E28F908111B0}"/>
          </ac:spMkLst>
        </pc:spChg>
        <pc:spChg chg="add mod">
          <ac:chgData name="Kshitij Srivastava" userId="9ca786a045148134" providerId="Windows Live" clId="Web-{D54D4093-F954-490E-B760-A3476BCA3C94}" dt="2021-06-01T05:45:51.609" v="186" actId="1076"/>
          <ac:spMkLst>
            <pc:docMk/>
            <pc:sldMk cId="1246627846" sldId="539"/>
            <ac:spMk id="5" creationId="{52518C8C-19CE-4DFF-A03C-958919AF2955}"/>
          </ac:spMkLst>
        </pc:spChg>
        <pc:spChg chg="add mod">
          <ac:chgData name="Kshitij Srivastava" userId="9ca786a045148134" providerId="Windows Live" clId="Web-{D54D4093-F954-490E-B760-A3476BCA3C94}" dt="2021-06-01T05:45:51.625" v="187" actId="1076"/>
          <ac:spMkLst>
            <pc:docMk/>
            <pc:sldMk cId="1246627846" sldId="539"/>
            <ac:spMk id="6" creationId="{94A8736C-4907-46E7-9545-D1D4F156EE5B}"/>
          </ac:spMkLst>
        </pc:spChg>
        <pc:spChg chg="add mod">
          <ac:chgData name="Kshitij Srivastava" userId="9ca786a045148134" providerId="Windows Live" clId="Web-{D54D4093-F954-490E-B760-A3476BCA3C94}" dt="2021-06-01T05:45:51.625" v="188" actId="1076"/>
          <ac:spMkLst>
            <pc:docMk/>
            <pc:sldMk cId="1246627846" sldId="539"/>
            <ac:spMk id="7" creationId="{A60F7C01-129B-45BE-9A4F-47AE2F80DB27}"/>
          </ac:spMkLst>
        </pc:spChg>
        <pc:spChg chg="add mod">
          <ac:chgData name="Kshitij Srivastava" userId="9ca786a045148134" providerId="Windows Live" clId="Web-{D54D4093-F954-490E-B760-A3476BCA3C94}" dt="2021-06-01T05:45:51.641" v="189" actId="1076"/>
          <ac:spMkLst>
            <pc:docMk/>
            <pc:sldMk cId="1246627846" sldId="539"/>
            <ac:spMk id="8" creationId="{6C3AD42E-247F-41EA-AD09-E52E14C31B8E}"/>
          </ac:spMkLst>
        </pc:spChg>
        <pc:spChg chg="add mod">
          <ac:chgData name="Kshitij Srivastava" userId="9ca786a045148134" providerId="Windows Live" clId="Web-{D54D4093-F954-490E-B760-A3476BCA3C94}" dt="2021-06-01T05:45:51.641" v="190" actId="1076"/>
          <ac:spMkLst>
            <pc:docMk/>
            <pc:sldMk cId="1246627846" sldId="539"/>
            <ac:spMk id="9" creationId="{CC9014D4-EFF9-4E24-AD31-31D94F3ED58F}"/>
          </ac:spMkLst>
        </pc:spChg>
        <pc:spChg chg="add mod">
          <ac:chgData name="Kshitij Srivastava" userId="9ca786a045148134" providerId="Windows Live" clId="Web-{D54D4093-F954-490E-B760-A3476BCA3C94}" dt="2021-06-01T05:45:51.656" v="191" actId="1076"/>
          <ac:spMkLst>
            <pc:docMk/>
            <pc:sldMk cId="1246627846" sldId="539"/>
            <ac:spMk id="10" creationId="{1C6E4186-2CFC-4C54-97B7-C04E9E2B126F}"/>
          </ac:spMkLst>
        </pc:spChg>
        <pc:spChg chg="add mod">
          <ac:chgData name="Kshitij Srivastava" userId="9ca786a045148134" providerId="Windows Live" clId="Web-{D54D4093-F954-490E-B760-A3476BCA3C94}" dt="2021-06-01T05:48:06.423" v="215" actId="1076"/>
          <ac:spMkLst>
            <pc:docMk/>
            <pc:sldMk cId="1246627846" sldId="539"/>
            <ac:spMk id="17" creationId="{083748FA-1B98-4349-B346-83B0282193A2}"/>
          </ac:spMkLst>
        </pc:spChg>
        <pc:picChg chg="add mod">
          <ac:chgData name="Kshitij Srivastava" userId="9ca786a045148134" providerId="Windows Live" clId="Web-{D54D4093-F954-490E-B760-A3476BCA3C94}" dt="2021-06-01T05:47:35.813" v="207" actId="1076"/>
          <ac:picMkLst>
            <pc:docMk/>
            <pc:sldMk cId="1246627846" sldId="539"/>
            <ac:picMk id="16" creationId="{688ACE31-B961-4BFE-91F5-2CD2F88E7B75}"/>
          </ac:picMkLst>
        </pc:picChg>
        <pc:cxnChg chg="add mod">
          <ac:chgData name="Kshitij Srivastava" userId="9ca786a045148134" providerId="Windows Live" clId="Web-{D54D4093-F954-490E-B760-A3476BCA3C94}" dt="2021-06-01T05:45:51.609" v="185" actId="1076"/>
          <ac:cxnSpMkLst>
            <pc:docMk/>
            <pc:sldMk cId="1246627846" sldId="539"/>
            <ac:cxnSpMk id="4" creationId="{5DE735B8-D908-4E3E-B40A-A399565C22AE}"/>
          </ac:cxnSpMkLst>
        </pc:cxnChg>
        <pc:cxnChg chg="add mod">
          <ac:chgData name="Kshitij Srivastava" userId="9ca786a045148134" providerId="Windows Live" clId="Web-{D54D4093-F954-490E-B760-A3476BCA3C94}" dt="2021-06-01T05:45:51.656" v="192" actId="1076"/>
          <ac:cxnSpMkLst>
            <pc:docMk/>
            <pc:sldMk cId="1246627846" sldId="539"/>
            <ac:cxnSpMk id="11" creationId="{8E845FFF-C848-4523-80FE-07114E78E0C8}"/>
          </ac:cxnSpMkLst>
        </pc:cxnChg>
        <pc:cxnChg chg="add mod">
          <ac:chgData name="Kshitij Srivastava" userId="9ca786a045148134" providerId="Windows Live" clId="Web-{D54D4093-F954-490E-B760-A3476BCA3C94}" dt="2021-06-01T05:45:51.672" v="193" actId="1076"/>
          <ac:cxnSpMkLst>
            <pc:docMk/>
            <pc:sldMk cId="1246627846" sldId="539"/>
            <ac:cxnSpMk id="12" creationId="{81883A46-735D-441E-BCC2-B78D8C1AB15A}"/>
          </ac:cxnSpMkLst>
        </pc:cxnChg>
        <pc:cxnChg chg="add mod">
          <ac:chgData name="Kshitij Srivastava" userId="9ca786a045148134" providerId="Windows Live" clId="Web-{D54D4093-F954-490E-B760-A3476BCA3C94}" dt="2021-06-01T05:45:51.672" v="194" actId="1076"/>
          <ac:cxnSpMkLst>
            <pc:docMk/>
            <pc:sldMk cId="1246627846" sldId="539"/>
            <ac:cxnSpMk id="13" creationId="{32617BD3-63FA-4F4F-85FE-5D3BDDB13178}"/>
          </ac:cxnSpMkLst>
        </pc:cxnChg>
        <pc:cxnChg chg="add mod">
          <ac:chgData name="Kshitij Srivastava" userId="9ca786a045148134" providerId="Windows Live" clId="Web-{D54D4093-F954-490E-B760-A3476BCA3C94}" dt="2021-06-01T05:45:51.672" v="195" actId="1076"/>
          <ac:cxnSpMkLst>
            <pc:docMk/>
            <pc:sldMk cId="1246627846" sldId="539"/>
            <ac:cxnSpMk id="14" creationId="{1FCB4ECF-E20E-4244-A17F-6E8CD9ED1B4F}"/>
          </ac:cxnSpMkLst>
        </pc:cxnChg>
      </pc:sldChg>
      <pc:sldChg chg="delSp add replId">
        <pc:chgData name="Kshitij Srivastava" userId="9ca786a045148134" providerId="Windows Live" clId="Web-{D54D4093-F954-490E-B760-A3476BCA3C94}" dt="2021-06-01T05:45:23.656" v="182"/>
        <pc:sldMkLst>
          <pc:docMk/>
          <pc:sldMk cId="1967510104" sldId="540"/>
        </pc:sldMkLst>
        <pc:spChg chg="del">
          <ac:chgData name="Kshitij Srivastava" userId="9ca786a045148134" providerId="Windows Live" clId="Web-{D54D4093-F954-490E-B760-A3476BCA3C94}" dt="2021-06-01T05:45:23.656" v="182"/>
          <ac:spMkLst>
            <pc:docMk/>
            <pc:sldMk cId="1967510104" sldId="540"/>
            <ac:spMk id="8" creationId="{0AAE45DA-3E1B-409E-88C8-88402BB50EDB}"/>
          </ac:spMkLst>
        </pc:spChg>
        <pc:spChg chg="del">
          <ac:chgData name="Kshitij Srivastava" userId="9ca786a045148134" providerId="Windows Live" clId="Web-{D54D4093-F954-490E-B760-A3476BCA3C94}" dt="2021-06-01T05:45:23.656" v="180"/>
          <ac:spMkLst>
            <pc:docMk/>
            <pc:sldMk cId="1967510104" sldId="540"/>
            <ac:spMk id="17" creationId="{91CFEEC8-A6B9-44AC-B347-2A1B1B9750AE}"/>
          </ac:spMkLst>
        </pc:spChg>
        <pc:spChg chg="del">
          <ac:chgData name="Kshitij Srivastava" userId="9ca786a045148134" providerId="Windows Live" clId="Web-{D54D4093-F954-490E-B760-A3476BCA3C94}" dt="2021-06-01T05:45:23.640" v="175"/>
          <ac:spMkLst>
            <pc:docMk/>
            <pc:sldMk cId="1967510104" sldId="540"/>
            <ac:spMk id="22" creationId="{823DCD22-5AF1-4A2A-BDA2-9CAE6572E0BF}"/>
          </ac:spMkLst>
        </pc:spChg>
        <pc:spChg chg="del">
          <ac:chgData name="Kshitij Srivastava" userId="9ca786a045148134" providerId="Windows Live" clId="Web-{D54D4093-F954-490E-B760-A3476BCA3C94}" dt="2021-06-01T05:45:23.656" v="179"/>
          <ac:spMkLst>
            <pc:docMk/>
            <pc:sldMk cId="1967510104" sldId="540"/>
            <ac:spMk id="23" creationId="{1887DC98-8535-439C-82C7-A3BC7949E0E6}"/>
          </ac:spMkLst>
        </pc:spChg>
        <pc:spChg chg="del">
          <ac:chgData name="Kshitij Srivastava" userId="9ca786a045148134" providerId="Windows Live" clId="Web-{D54D4093-F954-490E-B760-A3476BCA3C94}" dt="2021-06-01T05:45:23.656" v="178"/>
          <ac:spMkLst>
            <pc:docMk/>
            <pc:sldMk cId="1967510104" sldId="540"/>
            <ac:spMk id="25" creationId="{83F7DDAC-DCEF-4AE7-9B56-DA95EADCAF4E}"/>
          </ac:spMkLst>
        </pc:spChg>
        <pc:spChg chg="del">
          <ac:chgData name="Kshitij Srivastava" userId="9ca786a045148134" providerId="Windows Live" clId="Web-{D54D4093-F954-490E-B760-A3476BCA3C94}" dt="2021-06-01T05:45:23.656" v="177"/>
          <ac:spMkLst>
            <pc:docMk/>
            <pc:sldMk cId="1967510104" sldId="540"/>
            <ac:spMk id="27" creationId="{0B601DB8-3E61-4824-8AB9-9A2A68B50917}"/>
          </ac:spMkLst>
        </pc:spChg>
        <pc:spChg chg="del">
          <ac:chgData name="Kshitij Srivastava" userId="9ca786a045148134" providerId="Windows Live" clId="Web-{D54D4093-F954-490E-B760-A3476BCA3C94}" dt="2021-06-01T05:45:23.640" v="176"/>
          <ac:spMkLst>
            <pc:docMk/>
            <pc:sldMk cId="1967510104" sldId="540"/>
            <ac:spMk id="29" creationId="{8597D586-FB57-4E0F-86EB-5BBA58EDBA07}"/>
          </ac:spMkLst>
        </pc:spChg>
        <pc:cxnChg chg="del">
          <ac:chgData name="Kshitij Srivastava" userId="9ca786a045148134" providerId="Windows Live" clId="Web-{D54D4093-F954-490E-B760-A3476BCA3C94}" dt="2021-06-01T05:45:23.656" v="181"/>
          <ac:cxnSpMkLst>
            <pc:docMk/>
            <pc:sldMk cId="1967510104" sldId="540"/>
            <ac:cxnSpMk id="15" creationId="{0B905D56-E2F3-467A-8C99-841EF10E7059}"/>
          </ac:cxnSpMkLst>
        </pc:cxnChg>
        <pc:cxnChg chg="del">
          <ac:chgData name="Kshitij Srivastava" userId="9ca786a045148134" providerId="Windows Live" clId="Web-{D54D4093-F954-490E-B760-A3476BCA3C94}" dt="2021-06-01T05:45:23.640" v="174"/>
          <ac:cxnSpMkLst>
            <pc:docMk/>
            <pc:sldMk cId="1967510104" sldId="540"/>
            <ac:cxnSpMk id="26" creationId="{B9BF1B7A-F712-4A65-B382-938F7333199E}"/>
          </ac:cxnSpMkLst>
        </pc:cxnChg>
        <pc:cxnChg chg="del">
          <ac:chgData name="Kshitij Srivastava" userId="9ca786a045148134" providerId="Windows Live" clId="Web-{D54D4093-F954-490E-B760-A3476BCA3C94}" dt="2021-06-01T05:45:23.640" v="173"/>
          <ac:cxnSpMkLst>
            <pc:docMk/>
            <pc:sldMk cId="1967510104" sldId="540"/>
            <ac:cxnSpMk id="28" creationId="{5773A321-EE51-43F6-ADA6-58A0F4E72403}"/>
          </ac:cxnSpMkLst>
        </pc:cxnChg>
        <pc:cxnChg chg="del">
          <ac:chgData name="Kshitij Srivastava" userId="9ca786a045148134" providerId="Windows Live" clId="Web-{D54D4093-F954-490E-B760-A3476BCA3C94}" dt="2021-06-01T05:45:23.640" v="172"/>
          <ac:cxnSpMkLst>
            <pc:docMk/>
            <pc:sldMk cId="1967510104" sldId="540"/>
            <ac:cxnSpMk id="30" creationId="{9B17CCF7-41A9-4912-AD09-E92F27224F16}"/>
          </ac:cxnSpMkLst>
        </pc:cxnChg>
        <pc:cxnChg chg="del">
          <ac:chgData name="Kshitij Srivastava" userId="9ca786a045148134" providerId="Windows Live" clId="Web-{D54D4093-F954-490E-B760-A3476BCA3C94}" dt="2021-06-01T05:45:23.640" v="171"/>
          <ac:cxnSpMkLst>
            <pc:docMk/>
            <pc:sldMk cId="1967510104" sldId="540"/>
            <ac:cxnSpMk id="31" creationId="{0FD598F8-EFF9-4021-B94A-E5B6E19564CA}"/>
          </ac:cxnSpMkLst>
        </pc:cxnChg>
      </pc:sldChg>
      <pc:sldChg chg="addSp modSp new del">
        <pc:chgData name="Kshitij Srivastava" userId="9ca786a045148134" providerId="Windows Live" clId="Web-{D54D4093-F954-490E-B760-A3476BCA3C94}" dt="2021-06-01T05:58:09.988" v="293"/>
        <pc:sldMkLst>
          <pc:docMk/>
          <pc:sldMk cId="311981787" sldId="541"/>
        </pc:sldMkLst>
        <pc:spChg chg="mod">
          <ac:chgData name="Kshitij Srivastava" userId="9ca786a045148134" providerId="Windows Live" clId="Web-{D54D4093-F954-490E-B760-A3476BCA3C94}" dt="2021-06-01T05:55:39.628" v="259" actId="20577"/>
          <ac:spMkLst>
            <pc:docMk/>
            <pc:sldMk cId="311981787" sldId="541"/>
            <ac:spMk id="2" creationId="{E09CFE4C-8088-4B49-906E-8330325DD637}"/>
          </ac:spMkLst>
        </pc:spChg>
        <pc:spChg chg="add">
          <ac:chgData name="Kshitij Srivastava" userId="9ca786a045148134" providerId="Windows Live" clId="Web-{D54D4093-F954-490E-B760-A3476BCA3C94}" dt="2021-06-01T05:57:22.847" v="275"/>
          <ac:spMkLst>
            <pc:docMk/>
            <pc:sldMk cId="311981787" sldId="541"/>
            <ac:spMk id="24" creationId="{DD51A6D2-FCE9-4219-A9BD-D288EA8A8104}"/>
          </ac:spMkLst>
        </pc:spChg>
        <pc:spChg chg="add">
          <ac:chgData name="Kshitij Srivastava" userId="9ca786a045148134" providerId="Windows Live" clId="Web-{D54D4093-F954-490E-B760-A3476BCA3C94}" dt="2021-06-01T05:57:22.863" v="276"/>
          <ac:spMkLst>
            <pc:docMk/>
            <pc:sldMk cId="311981787" sldId="541"/>
            <ac:spMk id="26" creationId="{02BAD0A9-CA26-414B-BBD6-1D8795D07FA2}"/>
          </ac:spMkLst>
        </pc:spChg>
        <pc:spChg chg="add">
          <ac:chgData name="Kshitij Srivastava" userId="9ca786a045148134" providerId="Windows Live" clId="Web-{D54D4093-F954-490E-B760-A3476BCA3C94}" dt="2021-06-01T05:57:22.863" v="277"/>
          <ac:spMkLst>
            <pc:docMk/>
            <pc:sldMk cId="311981787" sldId="541"/>
            <ac:spMk id="28" creationId="{34086532-6BEC-4D78-A779-304F1CBBCFD2}"/>
          </ac:spMkLst>
        </pc:spChg>
        <pc:spChg chg="add">
          <ac:chgData name="Kshitij Srivastava" userId="9ca786a045148134" providerId="Windows Live" clId="Web-{D54D4093-F954-490E-B760-A3476BCA3C94}" dt="2021-06-01T05:57:22.878" v="278"/>
          <ac:spMkLst>
            <pc:docMk/>
            <pc:sldMk cId="311981787" sldId="541"/>
            <ac:spMk id="30" creationId="{22B6C7D4-9B51-4C75-91A6-1659E6060A1A}"/>
          </ac:spMkLst>
        </pc:spChg>
        <pc:spChg chg="add">
          <ac:chgData name="Kshitij Srivastava" userId="9ca786a045148134" providerId="Windows Live" clId="Web-{D54D4093-F954-490E-B760-A3476BCA3C94}" dt="2021-06-01T05:57:22.894" v="279"/>
          <ac:spMkLst>
            <pc:docMk/>
            <pc:sldMk cId="311981787" sldId="541"/>
            <ac:spMk id="32" creationId="{4CCC4B7C-A59A-44B5-8F77-FFCF57BFAF32}"/>
          </ac:spMkLst>
        </pc:spChg>
        <pc:spChg chg="add">
          <ac:chgData name="Kshitij Srivastava" userId="9ca786a045148134" providerId="Windows Live" clId="Web-{D54D4093-F954-490E-B760-A3476BCA3C94}" dt="2021-06-01T05:57:22.894" v="280"/>
          <ac:spMkLst>
            <pc:docMk/>
            <pc:sldMk cId="311981787" sldId="541"/>
            <ac:spMk id="34" creationId="{C079B059-BE44-45E0-8D23-337DBFE0AD8C}"/>
          </ac:spMkLst>
        </pc:spChg>
        <pc:spChg chg="add">
          <ac:chgData name="Kshitij Srivastava" userId="9ca786a045148134" providerId="Windows Live" clId="Web-{D54D4093-F954-490E-B760-A3476BCA3C94}" dt="2021-06-01T05:57:22.910" v="281"/>
          <ac:spMkLst>
            <pc:docMk/>
            <pc:sldMk cId="311981787" sldId="541"/>
            <ac:spMk id="36" creationId="{4C255792-D085-4253-AFD6-67A99B5C6BA6}"/>
          </ac:spMkLst>
        </pc:spChg>
        <pc:spChg chg="add">
          <ac:chgData name="Kshitij Srivastava" userId="9ca786a045148134" providerId="Windows Live" clId="Web-{D54D4093-F954-490E-B760-A3476BCA3C94}" dt="2021-06-01T05:57:22.925" v="282"/>
          <ac:spMkLst>
            <pc:docMk/>
            <pc:sldMk cId="311981787" sldId="541"/>
            <ac:spMk id="38" creationId="{71E82C6A-2F8F-4F95-860C-7CF37DA83034}"/>
          </ac:spMkLst>
        </pc:spChg>
        <pc:spChg chg="add">
          <ac:chgData name="Kshitij Srivastava" userId="9ca786a045148134" providerId="Windows Live" clId="Web-{D54D4093-F954-490E-B760-A3476BCA3C94}" dt="2021-06-01T05:57:22.925" v="283"/>
          <ac:spMkLst>
            <pc:docMk/>
            <pc:sldMk cId="311981787" sldId="541"/>
            <ac:spMk id="40" creationId="{AEB0D081-B828-4F1F-B09D-31DDD90FD786}"/>
          </ac:spMkLst>
        </pc:spChg>
        <pc:spChg chg="add">
          <ac:chgData name="Kshitij Srivastava" userId="9ca786a045148134" providerId="Windows Live" clId="Web-{D54D4093-F954-490E-B760-A3476BCA3C94}" dt="2021-06-01T05:57:22.941" v="284"/>
          <ac:spMkLst>
            <pc:docMk/>
            <pc:sldMk cId="311981787" sldId="541"/>
            <ac:spMk id="42" creationId="{D41A6A61-01DA-4088-A299-51D1117E49F8}"/>
          </ac:spMkLst>
        </pc:spChg>
        <pc:spChg chg="add">
          <ac:chgData name="Kshitij Srivastava" userId="9ca786a045148134" providerId="Windows Live" clId="Web-{D54D4093-F954-490E-B760-A3476BCA3C94}" dt="2021-06-01T05:57:22.941" v="285"/>
          <ac:spMkLst>
            <pc:docMk/>
            <pc:sldMk cId="311981787" sldId="541"/>
            <ac:spMk id="44" creationId="{69512F9D-5558-4A14-9808-C86C81CA0026}"/>
          </ac:spMkLst>
        </pc:spChg>
        <pc:spChg chg="add">
          <ac:chgData name="Kshitij Srivastava" userId="9ca786a045148134" providerId="Windows Live" clId="Web-{D54D4093-F954-490E-B760-A3476BCA3C94}" dt="2021-06-01T05:57:22.957" v="286"/>
          <ac:spMkLst>
            <pc:docMk/>
            <pc:sldMk cId="311981787" sldId="541"/>
            <ac:spMk id="46" creationId="{38BE228D-4D21-4AA1-B837-BBB5EFF1B051}"/>
          </ac:spMkLst>
        </pc:spChg>
        <pc:spChg chg="add">
          <ac:chgData name="Kshitij Srivastava" userId="9ca786a045148134" providerId="Windows Live" clId="Web-{D54D4093-F954-490E-B760-A3476BCA3C94}" dt="2021-06-01T05:57:22.972" v="287"/>
          <ac:spMkLst>
            <pc:docMk/>
            <pc:sldMk cId="311981787" sldId="541"/>
            <ac:spMk id="48" creationId="{9C46E5BF-111B-4000-A20C-039B60CBEA17}"/>
          </ac:spMkLst>
        </pc:spChg>
        <pc:spChg chg="add">
          <ac:chgData name="Kshitij Srivastava" userId="9ca786a045148134" providerId="Windows Live" clId="Web-{D54D4093-F954-490E-B760-A3476BCA3C94}" dt="2021-06-01T05:57:22.972" v="288"/>
          <ac:spMkLst>
            <pc:docMk/>
            <pc:sldMk cId="311981787" sldId="541"/>
            <ac:spMk id="50" creationId="{52D271F5-42BC-464F-81A8-4341EE9B9575}"/>
          </ac:spMkLst>
        </pc:spChg>
        <pc:spChg chg="add">
          <ac:chgData name="Kshitij Srivastava" userId="9ca786a045148134" providerId="Windows Live" clId="Web-{D54D4093-F954-490E-B760-A3476BCA3C94}" dt="2021-06-01T05:57:22.988" v="289"/>
          <ac:spMkLst>
            <pc:docMk/>
            <pc:sldMk cId="311981787" sldId="541"/>
            <ac:spMk id="52" creationId="{7C77F759-AF6F-4CC0-BF69-738152254BA7}"/>
          </ac:spMkLst>
        </pc:spChg>
        <pc:spChg chg="add">
          <ac:chgData name="Kshitij Srivastava" userId="9ca786a045148134" providerId="Windows Live" clId="Web-{D54D4093-F954-490E-B760-A3476BCA3C94}" dt="2021-06-01T05:57:23.003" v="290"/>
          <ac:spMkLst>
            <pc:docMk/>
            <pc:sldMk cId="311981787" sldId="541"/>
            <ac:spMk id="54" creationId="{DF35EBC2-5A7F-4621-8C80-585D025B60EF}"/>
          </ac:spMkLst>
        </pc:spChg>
        <pc:spChg chg="add">
          <ac:chgData name="Kshitij Srivastava" userId="9ca786a045148134" providerId="Windows Live" clId="Web-{D54D4093-F954-490E-B760-A3476BCA3C94}" dt="2021-06-01T05:57:23.003" v="291"/>
          <ac:spMkLst>
            <pc:docMk/>
            <pc:sldMk cId="311981787" sldId="541"/>
            <ac:spMk id="56" creationId="{65C211BF-1EE7-40C7-B5E6-49A9ABABE869}"/>
          </ac:spMkLst>
        </pc:spChg>
        <pc:spChg chg="add">
          <ac:chgData name="Kshitij Srivastava" userId="9ca786a045148134" providerId="Windows Live" clId="Web-{D54D4093-F954-490E-B760-A3476BCA3C94}" dt="2021-06-01T05:57:23.019" v="292"/>
          <ac:spMkLst>
            <pc:docMk/>
            <pc:sldMk cId="311981787" sldId="541"/>
            <ac:spMk id="58" creationId="{5C1C227A-A8A5-4A50-AFAA-5E1D07DB32E7}"/>
          </ac:spMkLst>
        </pc:spChg>
        <pc:picChg chg="add">
          <ac:chgData name="Kshitij Srivastava" userId="9ca786a045148134" providerId="Windows Live" clId="Web-{D54D4093-F954-490E-B760-A3476BCA3C94}" dt="2021-06-01T05:57:22.769" v="265"/>
          <ac:picMkLst>
            <pc:docMk/>
            <pc:sldMk cId="311981787" sldId="541"/>
            <ac:picMk id="4" creationId="{71B3BE18-8291-4ED8-BB00-25C48C478184}"/>
          </ac:picMkLst>
        </pc:picChg>
        <pc:picChg chg="add">
          <ac:chgData name="Kshitij Srivastava" userId="9ca786a045148134" providerId="Windows Live" clId="Web-{D54D4093-F954-490E-B760-A3476BCA3C94}" dt="2021-06-01T05:57:22.769" v="266"/>
          <ac:picMkLst>
            <pc:docMk/>
            <pc:sldMk cId="311981787" sldId="541"/>
            <ac:picMk id="6" creationId="{A7B12966-3629-4204-95D7-CBB6AAB91F50}"/>
          </ac:picMkLst>
        </pc:picChg>
        <pc:picChg chg="add">
          <ac:chgData name="Kshitij Srivastava" userId="9ca786a045148134" providerId="Windows Live" clId="Web-{D54D4093-F954-490E-B760-A3476BCA3C94}" dt="2021-06-01T05:57:22.785" v="267"/>
          <ac:picMkLst>
            <pc:docMk/>
            <pc:sldMk cId="311981787" sldId="541"/>
            <ac:picMk id="8" creationId="{9F150BA5-3837-4568-A37F-A5A179A88F04}"/>
          </ac:picMkLst>
        </pc:picChg>
        <pc:picChg chg="add">
          <ac:chgData name="Kshitij Srivastava" userId="9ca786a045148134" providerId="Windows Live" clId="Web-{D54D4093-F954-490E-B760-A3476BCA3C94}" dt="2021-06-01T05:57:22.785" v="268"/>
          <ac:picMkLst>
            <pc:docMk/>
            <pc:sldMk cId="311981787" sldId="541"/>
            <ac:picMk id="10" creationId="{1420951C-0B7D-45F1-9DD5-F1582CF46650}"/>
          </ac:picMkLst>
        </pc:picChg>
        <pc:picChg chg="add">
          <ac:chgData name="Kshitij Srivastava" userId="9ca786a045148134" providerId="Windows Live" clId="Web-{D54D4093-F954-490E-B760-A3476BCA3C94}" dt="2021-06-01T05:57:22.800" v="269"/>
          <ac:picMkLst>
            <pc:docMk/>
            <pc:sldMk cId="311981787" sldId="541"/>
            <ac:picMk id="12" creationId="{E84FF8B0-3A65-45C5-82E0-871FB3792A3D}"/>
          </ac:picMkLst>
        </pc:picChg>
        <pc:picChg chg="add">
          <ac:chgData name="Kshitij Srivastava" userId="9ca786a045148134" providerId="Windows Live" clId="Web-{D54D4093-F954-490E-B760-A3476BCA3C94}" dt="2021-06-01T05:57:22.816" v="270"/>
          <ac:picMkLst>
            <pc:docMk/>
            <pc:sldMk cId="311981787" sldId="541"/>
            <ac:picMk id="14" creationId="{09468C84-B322-49AF-9517-BF32A8908172}"/>
          </ac:picMkLst>
        </pc:picChg>
        <pc:picChg chg="add">
          <ac:chgData name="Kshitij Srivastava" userId="9ca786a045148134" providerId="Windows Live" clId="Web-{D54D4093-F954-490E-B760-A3476BCA3C94}" dt="2021-06-01T05:57:22.816" v="271"/>
          <ac:picMkLst>
            <pc:docMk/>
            <pc:sldMk cId="311981787" sldId="541"/>
            <ac:picMk id="16" creationId="{F3E01F1D-E27B-44E4-ADB2-5EC084F7298D}"/>
          </ac:picMkLst>
        </pc:picChg>
        <pc:picChg chg="add">
          <ac:chgData name="Kshitij Srivastava" userId="9ca786a045148134" providerId="Windows Live" clId="Web-{D54D4093-F954-490E-B760-A3476BCA3C94}" dt="2021-06-01T05:57:22.832" v="272"/>
          <ac:picMkLst>
            <pc:docMk/>
            <pc:sldMk cId="311981787" sldId="541"/>
            <ac:picMk id="18" creationId="{208C06C3-EE95-47A9-A61C-08C5B8B9C037}"/>
          </ac:picMkLst>
        </pc:picChg>
        <pc:picChg chg="add">
          <ac:chgData name="Kshitij Srivastava" userId="9ca786a045148134" providerId="Windows Live" clId="Web-{D54D4093-F954-490E-B760-A3476BCA3C94}" dt="2021-06-01T05:57:22.832" v="273"/>
          <ac:picMkLst>
            <pc:docMk/>
            <pc:sldMk cId="311981787" sldId="541"/>
            <ac:picMk id="20" creationId="{F6E3A335-5093-4226-942B-8A2E2818815F}"/>
          </ac:picMkLst>
        </pc:picChg>
        <pc:picChg chg="add">
          <ac:chgData name="Kshitij Srivastava" userId="9ca786a045148134" providerId="Windows Live" clId="Web-{D54D4093-F954-490E-B760-A3476BCA3C94}" dt="2021-06-01T05:57:22.847" v="274"/>
          <ac:picMkLst>
            <pc:docMk/>
            <pc:sldMk cId="311981787" sldId="541"/>
            <ac:picMk id="22" creationId="{2721D2A3-BB13-4316-8A71-BB35616E9F1E}"/>
          </ac:picMkLst>
        </pc:picChg>
      </pc:sldChg>
      <pc:sldChg chg="new del">
        <pc:chgData name="Kshitij Srivastava" userId="9ca786a045148134" providerId="Windows Live" clId="Web-{D54D4093-F954-490E-B760-A3476BCA3C94}" dt="2021-06-01T05:48:17.813" v="217"/>
        <pc:sldMkLst>
          <pc:docMk/>
          <pc:sldMk cId="2881229468" sldId="541"/>
        </pc:sldMkLst>
      </pc:sldChg>
      <pc:sldChg chg="addSp delSp modSp new">
        <pc:chgData name="Kshitij Srivastava" userId="9ca786a045148134" providerId="Windows Live" clId="Web-{D54D4093-F954-490E-B760-A3476BCA3C94}" dt="2021-06-01T06:02:53.318" v="573" actId="1076"/>
        <pc:sldMkLst>
          <pc:docMk/>
          <pc:sldMk cId="3323664851" sldId="541"/>
        </pc:sldMkLst>
        <pc:spChg chg="mod">
          <ac:chgData name="Kshitij Srivastava" userId="9ca786a045148134" providerId="Windows Live" clId="Web-{D54D4093-F954-490E-B760-A3476BCA3C94}" dt="2021-06-01T05:58:41.098" v="307" actId="20577"/>
          <ac:spMkLst>
            <pc:docMk/>
            <pc:sldMk cId="3323664851" sldId="541"/>
            <ac:spMk id="2" creationId="{4149BC6A-7EF8-445D-A64A-2BAA2FA7E714}"/>
          </ac:spMkLst>
        </pc:spChg>
        <pc:spChg chg="add mod">
          <ac:chgData name="Kshitij Srivastava" userId="9ca786a045148134" providerId="Windows Live" clId="Web-{D54D4093-F954-490E-B760-A3476BCA3C94}" dt="2021-06-01T06:02:53.318" v="573" actId="1076"/>
          <ac:spMkLst>
            <pc:docMk/>
            <pc:sldMk cId="3323664851" sldId="541"/>
            <ac:spMk id="3" creationId="{2FA0894F-3486-4FE4-8EAC-3CEAE4FFDFFC}"/>
          </ac:spMkLst>
        </pc:spChg>
        <pc:spChg chg="add del">
          <ac:chgData name="Kshitij Srivastava" userId="9ca786a045148134" providerId="Windows Live" clId="Web-{D54D4093-F954-490E-B760-A3476BCA3C94}" dt="2021-06-01T05:59:06.192" v="354"/>
          <ac:spMkLst>
            <pc:docMk/>
            <pc:sldMk cId="3323664851" sldId="541"/>
            <ac:spMk id="25" creationId="{449FED11-9387-4403-B02F-F4ABD3C2139A}"/>
          </ac:spMkLst>
        </pc:spChg>
        <pc:spChg chg="add del">
          <ac:chgData name="Kshitij Srivastava" userId="9ca786a045148134" providerId="Windows Live" clId="Web-{D54D4093-F954-490E-B760-A3476BCA3C94}" dt="2021-06-01T05:59:06.176" v="353"/>
          <ac:spMkLst>
            <pc:docMk/>
            <pc:sldMk cId="3323664851" sldId="541"/>
            <ac:spMk id="27" creationId="{BB467887-0A8A-4DD6-8C42-D851E850D3A1}"/>
          </ac:spMkLst>
        </pc:spChg>
        <pc:spChg chg="add del">
          <ac:chgData name="Kshitij Srivastava" userId="9ca786a045148134" providerId="Windows Live" clId="Web-{D54D4093-F954-490E-B760-A3476BCA3C94}" dt="2021-06-01T05:59:06.176" v="352"/>
          <ac:spMkLst>
            <pc:docMk/>
            <pc:sldMk cId="3323664851" sldId="541"/>
            <ac:spMk id="29" creationId="{82E476C8-B079-4217-8231-6E0486CAA05F}"/>
          </ac:spMkLst>
        </pc:spChg>
        <pc:spChg chg="add del">
          <ac:chgData name="Kshitij Srivastava" userId="9ca786a045148134" providerId="Windows Live" clId="Web-{D54D4093-F954-490E-B760-A3476BCA3C94}" dt="2021-06-01T05:59:06.176" v="351"/>
          <ac:spMkLst>
            <pc:docMk/>
            <pc:sldMk cId="3323664851" sldId="541"/>
            <ac:spMk id="31" creationId="{2B084EC8-8715-424E-A638-8F00A37CCB31}"/>
          </ac:spMkLst>
        </pc:spChg>
        <pc:spChg chg="add del">
          <ac:chgData name="Kshitij Srivastava" userId="9ca786a045148134" providerId="Windows Live" clId="Web-{D54D4093-F954-490E-B760-A3476BCA3C94}" dt="2021-06-01T05:59:06.176" v="350"/>
          <ac:spMkLst>
            <pc:docMk/>
            <pc:sldMk cId="3323664851" sldId="541"/>
            <ac:spMk id="33" creationId="{1236AC0B-1AD0-4A6F-93E4-2B6823577790}"/>
          </ac:spMkLst>
        </pc:spChg>
        <pc:spChg chg="add del">
          <ac:chgData name="Kshitij Srivastava" userId="9ca786a045148134" providerId="Windows Live" clId="Web-{D54D4093-F954-490E-B760-A3476BCA3C94}" dt="2021-06-01T05:59:06.176" v="349"/>
          <ac:spMkLst>
            <pc:docMk/>
            <pc:sldMk cId="3323664851" sldId="541"/>
            <ac:spMk id="35" creationId="{4875183E-7ECD-4CAF-A3BC-7AA0AE4796F7}"/>
          </ac:spMkLst>
        </pc:spChg>
        <pc:spChg chg="add del">
          <ac:chgData name="Kshitij Srivastava" userId="9ca786a045148134" providerId="Windows Live" clId="Web-{D54D4093-F954-490E-B760-A3476BCA3C94}" dt="2021-06-01T05:59:06.176" v="348"/>
          <ac:spMkLst>
            <pc:docMk/>
            <pc:sldMk cId="3323664851" sldId="541"/>
            <ac:spMk id="37" creationId="{7490090B-66FC-4B2E-8C59-EE9E705184E2}"/>
          </ac:spMkLst>
        </pc:spChg>
        <pc:spChg chg="add del">
          <ac:chgData name="Kshitij Srivastava" userId="9ca786a045148134" providerId="Windows Live" clId="Web-{D54D4093-F954-490E-B760-A3476BCA3C94}" dt="2021-06-01T05:59:06.176" v="347"/>
          <ac:spMkLst>
            <pc:docMk/>
            <pc:sldMk cId="3323664851" sldId="541"/>
            <ac:spMk id="39" creationId="{ED6D4D53-8796-4052-AC29-62E422894682}"/>
          </ac:spMkLst>
        </pc:spChg>
        <pc:spChg chg="add del">
          <ac:chgData name="Kshitij Srivastava" userId="9ca786a045148134" providerId="Windows Live" clId="Web-{D54D4093-F954-490E-B760-A3476BCA3C94}" dt="2021-06-01T05:59:06.176" v="346"/>
          <ac:spMkLst>
            <pc:docMk/>
            <pc:sldMk cId="3323664851" sldId="541"/>
            <ac:spMk id="41" creationId="{960AF6D7-E50F-492E-824F-3068585CD93C}"/>
          </ac:spMkLst>
        </pc:spChg>
        <pc:spChg chg="add del">
          <ac:chgData name="Kshitij Srivastava" userId="9ca786a045148134" providerId="Windows Live" clId="Web-{D54D4093-F954-490E-B760-A3476BCA3C94}" dt="2021-06-01T05:59:06.176" v="345"/>
          <ac:spMkLst>
            <pc:docMk/>
            <pc:sldMk cId="3323664851" sldId="541"/>
            <ac:spMk id="43" creationId="{918443BD-F16C-49F3-8AA0-B1620B6DDE72}"/>
          </ac:spMkLst>
        </pc:spChg>
        <pc:spChg chg="add del">
          <ac:chgData name="Kshitij Srivastava" userId="9ca786a045148134" providerId="Windows Live" clId="Web-{D54D4093-F954-490E-B760-A3476BCA3C94}" dt="2021-06-01T05:59:06.176" v="344"/>
          <ac:spMkLst>
            <pc:docMk/>
            <pc:sldMk cId="3323664851" sldId="541"/>
            <ac:spMk id="45" creationId="{A66C6845-1250-4DE5-98FE-BD94E21FC305}"/>
          </ac:spMkLst>
        </pc:spChg>
        <pc:spChg chg="add del">
          <ac:chgData name="Kshitij Srivastava" userId="9ca786a045148134" providerId="Windows Live" clId="Web-{D54D4093-F954-490E-B760-A3476BCA3C94}" dt="2021-06-01T05:59:06.176" v="343"/>
          <ac:spMkLst>
            <pc:docMk/>
            <pc:sldMk cId="3323664851" sldId="541"/>
            <ac:spMk id="47" creationId="{7C19BE06-EA99-4416-8031-38B05373641B}"/>
          </ac:spMkLst>
        </pc:spChg>
        <pc:spChg chg="add del">
          <ac:chgData name="Kshitij Srivastava" userId="9ca786a045148134" providerId="Windows Live" clId="Web-{D54D4093-F954-490E-B760-A3476BCA3C94}" dt="2021-06-01T05:59:06.176" v="342"/>
          <ac:spMkLst>
            <pc:docMk/>
            <pc:sldMk cId="3323664851" sldId="541"/>
            <ac:spMk id="49" creationId="{C219EC47-EAA7-4346-BAAC-8D8DF821EE72}"/>
          </ac:spMkLst>
        </pc:spChg>
        <pc:spChg chg="add del">
          <ac:chgData name="Kshitij Srivastava" userId="9ca786a045148134" providerId="Windows Live" clId="Web-{D54D4093-F954-490E-B760-A3476BCA3C94}" dt="2021-06-01T05:59:06.176" v="341"/>
          <ac:spMkLst>
            <pc:docMk/>
            <pc:sldMk cId="3323664851" sldId="541"/>
            <ac:spMk id="51" creationId="{679E2052-D8A7-43B6-8E29-7E95E32BC138}"/>
          </ac:spMkLst>
        </pc:spChg>
        <pc:spChg chg="add del">
          <ac:chgData name="Kshitij Srivastava" userId="9ca786a045148134" providerId="Windows Live" clId="Web-{D54D4093-F954-490E-B760-A3476BCA3C94}" dt="2021-06-01T05:59:06.176" v="340"/>
          <ac:spMkLst>
            <pc:docMk/>
            <pc:sldMk cId="3323664851" sldId="541"/>
            <ac:spMk id="53" creationId="{95BD2849-AED6-459B-BA54-9803EA8EC791}"/>
          </ac:spMkLst>
        </pc:spChg>
        <pc:spChg chg="add del">
          <ac:chgData name="Kshitij Srivastava" userId="9ca786a045148134" providerId="Windows Live" clId="Web-{D54D4093-F954-490E-B760-A3476BCA3C94}" dt="2021-06-01T05:59:06.176" v="339"/>
          <ac:spMkLst>
            <pc:docMk/>
            <pc:sldMk cId="3323664851" sldId="541"/>
            <ac:spMk id="55" creationId="{55A2FE7E-4ECD-404B-ADE7-0E247271DB1A}"/>
          </ac:spMkLst>
        </pc:spChg>
        <pc:spChg chg="add del">
          <ac:chgData name="Kshitij Srivastava" userId="9ca786a045148134" providerId="Windows Live" clId="Web-{D54D4093-F954-490E-B760-A3476BCA3C94}" dt="2021-06-01T05:59:06.176" v="338"/>
          <ac:spMkLst>
            <pc:docMk/>
            <pc:sldMk cId="3323664851" sldId="541"/>
            <ac:spMk id="57" creationId="{84705BF4-05FC-496D-9EB3-2F64AB0D1800}"/>
          </ac:spMkLst>
        </pc:spChg>
        <pc:spChg chg="add del">
          <ac:chgData name="Kshitij Srivastava" userId="9ca786a045148134" providerId="Windows Live" clId="Web-{D54D4093-F954-490E-B760-A3476BCA3C94}" dt="2021-06-01T05:59:06.176" v="337"/>
          <ac:spMkLst>
            <pc:docMk/>
            <pc:sldMk cId="3323664851" sldId="541"/>
            <ac:spMk id="59" creationId="{15500FEB-A511-4FA4-ABD7-39EE543F2A4C}"/>
          </ac:spMkLst>
        </pc:spChg>
        <pc:spChg chg="add del">
          <ac:chgData name="Kshitij Srivastava" userId="9ca786a045148134" providerId="Windows Live" clId="Web-{D54D4093-F954-490E-B760-A3476BCA3C94}" dt="2021-06-01T05:59:13.629" v="410"/>
          <ac:spMkLst>
            <pc:docMk/>
            <pc:sldMk cId="3323664851" sldId="541"/>
            <ac:spMk id="81" creationId="{1C84DA91-1011-44D6-BFAF-B346A519344D}"/>
          </ac:spMkLst>
        </pc:spChg>
        <pc:spChg chg="add del">
          <ac:chgData name="Kshitij Srivastava" userId="9ca786a045148134" providerId="Windows Live" clId="Web-{D54D4093-F954-490E-B760-A3476BCA3C94}" dt="2021-06-01T05:59:13.629" v="409"/>
          <ac:spMkLst>
            <pc:docMk/>
            <pc:sldMk cId="3323664851" sldId="541"/>
            <ac:spMk id="83" creationId="{01EA03BA-D273-443E-A37B-15DEF5E99F9B}"/>
          </ac:spMkLst>
        </pc:spChg>
        <pc:spChg chg="add del">
          <ac:chgData name="Kshitij Srivastava" userId="9ca786a045148134" providerId="Windows Live" clId="Web-{D54D4093-F954-490E-B760-A3476BCA3C94}" dt="2021-06-01T05:59:13.629" v="408"/>
          <ac:spMkLst>
            <pc:docMk/>
            <pc:sldMk cId="3323664851" sldId="541"/>
            <ac:spMk id="85" creationId="{DED62A49-BE1C-44DF-A7A3-35EADEB77EE6}"/>
          </ac:spMkLst>
        </pc:spChg>
        <pc:spChg chg="add del">
          <ac:chgData name="Kshitij Srivastava" userId="9ca786a045148134" providerId="Windows Live" clId="Web-{D54D4093-F954-490E-B760-A3476BCA3C94}" dt="2021-06-01T05:59:13.629" v="407"/>
          <ac:spMkLst>
            <pc:docMk/>
            <pc:sldMk cId="3323664851" sldId="541"/>
            <ac:spMk id="87" creationId="{7A5D03F5-666B-4340-82AF-BE4A16523B24}"/>
          </ac:spMkLst>
        </pc:spChg>
        <pc:spChg chg="add del">
          <ac:chgData name="Kshitij Srivastava" userId="9ca786a045148134" providerId="Windows Live" clId="Web-{D54D4093-F954-490E-B760-A3476BCA3C94}" dt="2021-06-01T05:59:13.629" v="406"/>
          <ac:spMkLst>
            <pc:docMk/>
            <pc:sldMk cId="3323664851" sldId="541"/>
            <ac:spMk id="89" creationId="{9C078663-5775-45E7-BA18-397587E10B09}"/>
          </ac:spMkLst>
        </pc:spChg>
        <pc:spChg chg="add del">
          <ac:chgData name="Kshitij Srivastava" userId="9ca786a045148134" providerId="Windows Live" clId="Web-{D54D4093-F954-490E-B760-A3476BCA3C94}" dt="2021-06-01T05:59:13.629" v="405"/>
          <ac:spMkLst>
            <pc:docMk/>
            <pc:sldMk cId="3323664851" sldId="541"/>
            <ac:spMk id="91" creationId="{089726DC-46CA-4A54-9EE8-41B12593602C}"/>
          </ac:spMkLst>
        </pc:spChg>
        <pc:spChg chg="add del">
          <ac:chgData name="Kshitij Srivastava" userId="9ca786a045148134" providerId="Windows Live" clId="Web-{D54D4093-F954-490E-B760-A3476BCA3C94}" dt="2021-06-01T05:59:13.629" v="404"/>
          <ac:spMkLst>
            <pc:docMk/>
            <pc:sldMk cId="3323664851" sldId="541"/>
            <ac:spMk id="93" creationId="{A4A79153-3145-4C96-9FB8-DF1D67B96346}"/>
          </ac:spMkLst>
        </pc:spChg>
        <pc:spChg chg="add del">
          <ac:chgData name="Kshitij Srivastava" userId="9ca786a045148134" providerId="Windows Live" clId="Web-{D54D4093-F954-490E-B760-A3476BCA3C94}" dt="2021-06-01T05:59:13.629" v="403"/>
          <ac:spMkLst>
            <pc:docMk/>
            <pc:sldMk cId="3323664851" sldId="541"/>
            <ac:spMk id="95" creationId="{CC07F12F-1844-4287-B034-F6A6D427809D}"/>
          </ac:spMkLst>
        </pc:spChg>
        <pc:spChg chg="add del">
          <ac:chgData name="Kshitij Srivastava" userId="9ca786a045148134" providerId="Windows Live" clId="Web-{D54D4093-F954-490E-B760-A3476BCA3C94}" dt="2021-06-01T05:59:13.629" v="402"/>
          <ac:spMkLst>
            <pc:docMk/>
            <pc:sldMk cId="3323664851" sldId="541"/>
            <ac:spMk id="97" creationId="{5B5C6350-813A-4142-853B-795F36D76C35}"/>
          </ac:spMkLst>
        </pc:spChg>
        <pc:spChg chg="add del">
          <ac:chgData name="Kshitij Srivastava" userId="9ca786a045148134" providerId="Windows Live" clId="Web-{D54D4093-F954-490E-B760-A3476BCA3C94}" dt="2021-06-01T05:59:13.629" v="401"/>
          <ac:spMkLst>
            <pc:docMk/>
            <pc:sldMk cId="3323664851" sldId="541"/>
            <ac:spMk id="99" creationId="{BEB20111-F4FF-4355-BAD6-7FDE0DBF58B4}"/>
          </ac:spMkLst>
        </pc:spChg>
        <pc:spChg chg="add del">
          <ac:chgData name="Kshitij Srivastava" userId="9ca786a045148134" providerId="Windows Live" clId="Web-{D54D4093-F954-490E-B760-A3476BCA3C94}" dt="2021-06-01T05:59:13.629" v="400"/>
          <ac:spMkLst>
            <pc:docMk/>
            <pc:sldMk cId="3323664851" sldId="541"/>
            <ac:spMk id="101" creationId="{93E95B39-F129-494B-9FAB-65BBF0EA2A03}"/>
          </ac:spMkLst>
        </pc:spChg>
        <pc:spChg chg="add del">
          <ac:chgData name="Kshitij Srivastava" userId="9ca786a045148134" providerId="Windows Live" clId="Web-{D54D4093-F954-490E-B760-A3476BCA3C94}" dt="2021-06-01T05:59:13.629" v="399"/>
          <ac:spMkLst>
            <pc:docMk/>
            <pc:sldMk cId="3323664851" sldId="541"/>
            <ac:spMk id="103" creationId="{F66DCF26-6088-4369-A4B3-EF1CFB38FD07}"/>
          </ac:spMkLst>
        </pc:spChg>
        <pc:spChg chg="add del">
          <ac:chgData name="Kshitij Srivastava" userId="9ca786a045148134" providerId="Windows Live" clId="Web-{D54D4093-F954-490E-B760-A3476BCA3C94}" dt="2021-06-01T05:59:13.629" v="398"/>
          <ac:spMkLst>
            <pc:docMk/>
            <pc:sldMk cId="3323664851" sldId="541"/>
            <ac:spMk id="105" creationId="{68F75074-CFFE-4F3D-8AC5-5F26CBD29E6E}"/>
          </ac:spMkLst>
        </pc:spChg>
        <pc:spChg chg="add del">
          <ac:chgData name="Kshitij Srivastava" userId="9ca786a045148134" providerId="Windows Live" clId="Web-{D54D4093-F954-490E-B760-A3476BCA3C94}" dt="2021-06-01T05:59:13.629" v="397"/>
          <ac:spMkLst>
            <pc:docMk/>
            <pc:sldMk cId="3323664851" sldId="541"/>
            <ac:spMk id="107" creationId="{0103FC2A-222E-46F4-B7D3-0B820A6F435D}"/>
          </ac:spMkLst>
        </pc:spChg>
        <pc:spChg chg="add del">
          <ac:chgData name="Kshitij Srivastava" userId="9ca786a045148134" providerId="Windows Live" clId="Web-{D54D4093-F954-490E-B760-A3476BCA3C94}" dt="2021-06-01T05:59:13.629" v="396"/>
          <ac:spMkLst>
            <pc:docMk/>
            <pc:sldMk cId="3323664851" sldId="541"/>
            <ac:spMk id="109" creationId="{178BBB3F-7C78-47CB-A5F5-152E8D73BC56}"/>
          </ac:spMkLst>
        </pc:spChg>
        <pc:spChg chg="add del">
          <ac:chgData name="Kshitij Srivastava" userId="9ca786a045148134" providerId="Windows Live" clId="Web-{D54D4093-F954-490E-B760-A3476BCA3C94}" dt="2021-06-01T05:59:13.629" v="395"/>
          <ac:spMkLst>
            <pc:docMk/>
            <pc:sldMk cId="3323664851" sldId="541"/>
            <ac:spMk id="111" creationId="{BEF8981C-A82C-4D41-B757-5B1F1856626E}"/>
          </ac:spMkLst>
        </pc:spChg>
        <pc:spChg chg="add del">
          <ac:chgData name="Kshitij Srivastava" userId="9ca786a045148134" providerId="Windows Live" clId="Web-{D54D4093-F954-490E-B760-A3476BCA3C94}" dt="2021-06-01T05:59:13.629" v="394"/>
          <ac:spMkLst>
            <pc:docMk/>
            <pc:sldMk cId="3323664851" sldId="541"/>
            <ac:spMk id="113" creationId="{2E60447D-9BD9-4797-926C-287FB938DD2C}"/>
          </ac:spMkLst>
        </pc:spChg>
        <pc:spChg chg="add del">
          <ac:chgData name="Kshitij Srivastava" userId="9ca786a045148134" providerId="Windows Live" clId="Web-{D54D4093-F954-490E-B760-A3476BCA3C94}" dt="2021-06-01T05:59:13.629" v="393"/>
          <ac:spMkLst>
            <pc:docMk/>
            <pc:sldMk cId="3323664851" sldId="541"/>
            <ac:spMk id="115" creationId="{E0203D0F-0906-45A8-A302-4E0A1D1EB732}"/>
          </ac:spMkLst>
        </pc:spChg>
        <pc:spChg chg="add mod">
          <ac:chgData name="Kshitij Srivastava" userId="9ca786a045148134" providerId="Windows Live" clId="Web-{D54D4093-F954-490E-B760-A3476BCA3C94}" dt="2021-06-01T06:02:17.318" v="568" actId="14100"/>
          <ac:spMkLst>
            <pc:docMk/>
            <pc:sldMk cId="3323664851" sldId="541"/>
            <ac:spMk id="116" creationId="{ECE12A1E-F393-476F-8894-0436620A5A67}"/>
          </ac:spMkLst>
        </pc:spChg>
        <pc:spChg chg="add del">
          <ac:chgData name="Kshitij Srivastava" userId="9ca786a045148134" providerId="Windows Live" clId="Web-{D54D4093-F954-490E-B760-A3476BCA3C94}" dt="2021-06-01T06:01:03.223" v="552"/>
          <ac:spMkLst>
            <pc:docMk/>
            <pc:sldMk cId="3323664851" sldId="541"/>
            <ac:spMk id="117" creationId="{61C0EC12-0356-4E68-A17F-5297479E9723}"/>
          </ac:spMkLst>
        </pc:spChg>
        <pc:spChg chg="add mod">
          <ac:chgData name="Kshitij Srivastava" userId="9ca786a045148134" providerId="Windows Live" clId="Web-{D54D4093-F954-490E-B760-A3476BCA3C94}" dt="2021-06-01T06:02:25.443" v="569" actId="1076"/>
          <ac:spMkLst>
            <pc:docMk/>
            <pc:sldMk cId="3323664851" sldId="541"/>
            <ac:spMk id="118" creationId="{DDF320EB-0243-4220-83A7-4D145C0A779F}"/>
          </ac:spMkLst>
        </pc:spChg>
        <pc:picChg chg="add del">
          <ac:chgData name="Kshitij Srivastava" userId="9ca786a045148134" providerId="Windows Live" clId="Web-{D54D4093-F954-490E-B760-A3476BCA3C94}" dt="2021-06-01T05:59:06.192" v="364"/>
          <ac:picMkLst>
            <pc:docMk/>
            <pc:sldMk cId="3323664851" sldId="541"/>
            <ac:picMk id="5" creationId="{27E05600-7F3E-4010-B0CD-BFEFB213FF1F}"/>
          </ac:picMkLst>
        </pc:picChg>
        <pc:picChg chg="add del">
          <ac:chgData name="Kshitij Srivastava" userId="9ca786a045148134" providerId="Windows Live" clId="Web-{D54D4093-F954-490E-B760-A3476BCA3C94}" dt="2021-06-01T05:59:06.192" v="363"/>
          <ac:picMkLst>
            <pc:docMk/>
            <pc:sldMk cId="3323664851" sldId="541"/>
            <ac:picMk id="7" creationId="{1A7C1381-2C68-4D8F-B467-DA28ED167594}"/>
          </ac:picMkLst>
        </pc:picChg>
        <pc:picChg chg="add del">
          <ac:chgData name="Kshitij Srivastava" userId="9ca786a045148134" providerId="Windows Live" clId="Web-{D54D4093-F954-490E-B760-A3476BCA3C94}" dt="2021-06-01T05:59:06.192" v="362"/>
          <ac:picMkLst>
            <pc:docMk/>
            <pc:sldMk cId="3323664851" sldId="541"/>
            <ac:picMk id="9" creationId="{48FBC004-CD29-4DDF-9504-47575116B59E}"/>
          </ac:picMkLst>
        </pc:picChg>
        <pc:picChg chg="add del">
          <ac:chgData name="Kshitij Srivastava" userId="9ca786a045148134" providerId="Windows Live" clId="Web-{D54D4093-F954-490E-B760-A3476BCA3C94}" dt="2021-06-01T05:59:06.192" v="361"/>
          <ac:picMkLst>
            <pc:docMk/>
            <pc:sldMk cId="3323664851" sldId="541"/>
            <ac:picMk id="11" creationId="{1679ABF5-34CB-4F00-8DC2-19211058994D}"/>
          </ac:picMkLst>
        </pc:picChg>
        <pc:picChg chg="add del">
          <ac:chgData name="Kshitij Srivastava" userId="9ca786a045148134" providerId="Windows Live" clId="Web-{D54D4093-F954-490E-B760-A3476BCA3C94}" dt="2021-06-01T05:59:06.192" v="360"/>
          <ac:picMkLst>
            <pc:docMk/>
            <pc:sldMk cId="3323664851" sldId="541"/>
            <ac:picMk id="13" creationId="{ED04BF04-72E8-404C-8190-4A550088A8D0}"/>
          </ac:picMkLst>
        </pc:picChg>
        <pc:picChg chg="add del">
          <ac:chgData name="Kshitij Srivastava" userId="9ca786a045148134" providerId="Windows Live" clId="Web-{D54D4093-F954-490E-B760-A3476BCA3C94}" dt="2021-06-01T05:59:06.192" v="359"/>
          <ac:picMkLst>
            <pc:docMk/>
            <pc:sldMk cId="3323664851" sldId="541"/>
            <ac:picMk id="15" creationId="{5A1B1404-4870-4307-BA8D-563D110F3DBD}"/>
          </ac:picMkLst>
        </pc:picChg>
        <pc:picChg chg="add del">
          <ac:chgData name="Kshitij Srivastava" userId="9ca786a045148134" providerId="Windows Live" clId="Web-{D54D4093-F954-490E-B760-A3476BCA3C94}" dt="2021-06-01T05:59:06.192" v="358"/>
          <ac:picMkLst>
            <pc:docMk/>
            <pc:sldMk cId="3323664851" sldId="541"/>
            <ac:picMk id="17" creationId="{E8F129BA-9E8D-47E7-A9E1-DE78AA095786}"/>
          </ac:picMkLst>
        </pc:picChg>
        <pc:picChg chg="add del">
          <ac:chgData name="Kshitij Srivastava" userId="9ca786a045148134" providerId="Windows Live" clId="Web-{D54D4093-F954-490E-B760-A3476BCA3C94}" dt="2021-06-01T05:59:06.192" v="357"/>
          <ac:picMkLst>
            <pc:docMk/>
            <pc:sldMk cId="3323664851" sldId="541"/>
            <ac:picMk id="19" creationId="{D6EB3DD6-8C7B-4AEA-8C41-CE005A5F0027}"/>
          </ac:picMkLst>
        </pc:picChg>
        <pc:picChg chg="add del">
          <ac:chgData name="Kshitij Srivastava" userId="9ca786a045148134" providerId="Windows Live" clId="Web-{D54D4093-F954-490E-B760-A3476BCA3C94}" dt="2021-06-01T05:59:06.192" v="356"/>
          <ac:picMkLst>
            <pc:docMk/>
            <pc:sldMk cId="3323664851" sldId="541"/>
            <ac:picMk id="21" creationId="{2F3FBF5A-E1CD-41B2-9399-F100F5836E47}"/>
          </ac:picMkLst>
        </pc:picChg>
        <pc:picChg chg="add del">
          <ac:chgData name="Kshitij Srivastava" userId="9ca786a045148134" providerId="Windows Live" clId="Web-{D54D4093-F954-490E-B760-A3476BCA3C94}" dt="2021-06-01T05:59:06.192" v="355"/>
          <ac:picMkLst>
            <pc:docMk/>
            <pc:sldMk cId="3323664851" sldId="541"/>
            <ac:picMk id="23" creationId="{9E6DF5AE-76E7-4247-8063-9A8522BB2A07}"/>
          </ac:picMkLst>
        </pc:picChg>
        <pc:picChg chg="add del">
          <ac:chgData name="Kshitij Srivastava" userId="9ca786a045148134" providerId="Windows Live" clId="Web-{D54D4093-F954-490E-B760-A3476BCA3C94}" dt="2021-06-01T05:59:13.645" v="420"/>
          <ac:picMkLst>
            <pc:docMk/>
            <pc:sldMk cId="3323664851" sldId="541"/>
            <ac:picMk id="61" creationId="{52455C50-7B53-40BC-9A85-855DEEA4723F}"/>
          </ac:picMkLst>
        </pc:picChg>
        <pc:picChg chg="add del">
          <ac:chgData name="Kshitij Srivastava" userId="9ca786a045148134" providerId="Windows Live" clId="Web-{D54D4093-F954-490E-B760-A3476BCA3C94}" dt="2021-06-01T05:59:13.645" v="419"/>
          <ac:picMkLst>
            <pc:docMk/>
            <pc:sldMk cId="3323664851" sldId="541"/>
            <ac:picMk id="63" creationId="{28CBF573-4612-4540-87FE-3EACE0212EC9}"/>
          </ac:picMkLst>
        </pc:picChg>
        <pc:picChg chg="add del">
          <ac:chgData name="Kshitij Srivastava" userId="9ca786a045148134" providerId="Windows Live" clId="Web-{D54D4093-F954-490E-B760-A3476BCA3C94}" dt="2021-06-01T05:59:13.645" v="418"/>
          <ac:picMkLst>
            <pc:docMk/>
            <pc:sldMk cId="3323664851" sldId="541"/>
            <ac:picMk id="65" creationId="{605CE43D-E8B4-4B59-BC87-A95934519BD3}"/>
          </ac:picMkLst>
        </pc:picChg>
        <pc:picChg chg="add del">
          <ac:chgData name="Kshitij Srivastava" userId="9ca786a045148134" providerId="Windows Live" clId="Web-{D54D4093-F954-490E-B760-A3476BCA3C94}" dt="2021-06-01T05:59:13.645" v="417"/>
          <ac:picMkLst>
            <pc:docMk/>
            <pc:sldMk cId="3323664851" sldId="541"/>
            <ac:picMk id="67" creationId="{E2F73A41-73A0-4C62-84CE-748019E231FC}"/>
          </ac:picMkLst>
        </pc:picChg>
        <pc:picChg chg="add del">
          <ac:chgData name="Kshitij Srivastava" userId="9ca786a045148134" providerId="Windows Live" clId="Web-{D54D4093-F954-490E-B760-A3476BCA3C94}" dt="2021-06-01T05:59:13.645" v="416"/>
          <ac:picMkLst>
            <pc:docMk/>
            <pc:sldMk cId="3323664851" sldId="541"/>
            <ac:picMk id="69" creationId="{DEE1C272-D875-493D-91FC-EA334A789ABA}"/>
          </ac:picMkLst>
        </pc:picChg>
        <pc:picChg chg="add del">
          <ac:chgData name="Kshitij Srivastava" userId="9ca786a045148134" providerId="Windows Live" clId="Web-{D54D4093-F954-490E-B760-A3476BCA3C94}" dt="2021-06-01T05:59:13.645" v="415"/>
          <ac:picMkLst>
            <pc:docMk/>
            <pc:sldMk cId="3323664851" sldId="541"/>
            <ac:picMk id="71" creationId="{1C99FFA5-F4FF-482B-AA5A-BAC5F1659577}"/>
          </ac:picMkLst>
        </pc:picChg>
        <pc:picChg chg="add del">
          <ac:chgData name="Kshitij Srivastava" userId="9ca786a045148134" providerId="Windows Live" clId="Web-{D54D4093-F954-490E-B760-A3476BCA3C94}" dt="2021-06-01T05:59:13.645" v="414"/>
          <ac:picMkLst>
            <pc:docMk/>
            <pc:sldMk cId="3323664851" sldId="541"/>
            <ac:picMk id="73" creationId="{91C59841-B4B5-48F5-A23F-AEADEF15CEDE}"/>
          </ac:picMkLst>
        </pc:picChg>
        <pc:picChg chg="add del">
          <ac:chgData name="Kshitij Srivastava" userId="9ca786a045148134" providerId="Windows Live" clId="Web-{D54D4093-F954-490E-B760-A3476BCA3C94}" dt="2021-06-01T05:59:13.629" v="413"/>
          <ac:picMkLst>
            <pc:docMk/>
            <pc:sldMk cId="3323664851" sldId="541"/>
            <ac:picMk id="75" creationId="{7E776A41-2916-4F35-A608-1B1516460FB5}"/>
          </ac:picMkLst>
        </pc:picChg>
        <pc:picChg chg="add del">
          <ac:chgData name="Kshitij Srivastava" userId="9ca786a045148134" providerId="Windows Live" clId="Web-{D54D4093-F954-490E-B760-A3476BCA3C94}" dt="2021-06-01T05:59:13.629" v="412"/>
          <ac:picMkLst>
            <pc:docMk/>
            <pc:sldMk cId="3323664851" sldId="541"/>
            <ac:picMk id="77" creationId="{602889EA-B2D3-458C-BC7F-3064A90BAF45}"/>
          </ac:picMkLst>
        </pc:picChg>
        <pc:picChg chg="add del">
          <ac:chgData name="Kshitij Srivastava" userId="9ca786a045148134" providerId="Windows Live" clId="Web-{D54D4093-F954-490E-B760-A3476BCA3C94}" dt="2021-06-01T05:59:13.629" v="411"/>
          <ac:picMkLst>
            <pc:docMk/>
            <pc:sldMk cId="3323664851" sldId="541"/>
            <ac:picMk id="79" creationId="{85A0A28C-25B3-4CBC-979D-3B1E9EA0D0CE}"/>
          </ac:picMkLst>
        </pc:picChg>
      </pc:sldChg>
    </pc:docChg>
  </pc:docChgLst>
  <pc:docChgLst>
    <pc:chgData name="Kshitij Srivastava" userId="9ca786a045148134" providerId="Windows Live" clId="Web-{BD149A34-69B5-4A4E-B021-D711E5FBF9AD}"/>
    <pc:docChg chg="addSld delSld modSld sldOrd">
      <pc:chgData name="Kshitij Srivastava" userId="9ca786a045148134" providerId="Windows Live" clId="Web-{BD149A34-69B5-4A4E-B021-D711E5FBF9AD}" dt="2021-07-09T11:40:36.919" v="974" actId="20577"/>
      <pc:docMkLst>
        <pc:docMk/>
      </pc:docMkLst>
      <pc:sldChg chg="delSp modSp addAnim modAnim">
        <pc:chgData name="Kshitij Srivastava" userId="9ca786a045148134" providerId="Windows Live" clId="Web-{BD149A34-69B5-4A4E-B021-D711E5FBF9AD}" dt="2021-07-09T10:40:10.523" v="200"/>
        <pc:sldMkLst>
          <pc:docMk/>
          <pc:sldMk cId="1816226467" sldId="341"/>
        </pc:sldMkLst>
        <pc:spChg chg="mod">
          <ac:chgData name="Kshitij Srivastava" userId="9ca786a045148134" providerId="Windows Live" clId="Web-{BD149A34-69B5-4A4E-B021-D711E5FBF9AD}" dt="2021-07-09T10:18:28.610" v="16" actId="20577"/>
          <ac:spMkLst>
            <pc:docMk/>
            <pc:sldMk cId="1816226467" sldId="341"/>
            <ac:spMk id="2" creationId="{BC840BF8-D778-4F0F-A23C-0E5D4310E55D}"/>
          </ac:spMkLst>
        </pc:spChg>
        <pc:picChg chg="del">
          <ac:chgData name="Kshitij Srivastava" userId="9ca786a045148134" providerId="Windows Live" clId="Web-{BD149A34-69B5-4A4E-B021-D711E5FBF9AD}" dt="2021-07-09T10:18:25.204" v="14"/>
          <ac:picMkLst>
            <pc:docMk/>
            <pc:sldMk cId="1816226467" sldId="341"/>
            <ac:picMk id="9" creationId="{9A90D07B-6FC7-4769-AB02-B1F221B2F726}"/>
          </ac:picMkLst>
        </pc:picChg>
      </pc:sldChg>
      <pc:sldChg chg="ord">
        <pc:chgData name="Kshitij Srivastava" userId="9ca786a045148134" providerId="Windows Live" clId="Web-{BD149A34-69B5-4A4E-B021-D711E5FBF9AD}" dt="2021-07-09T10:29:41.809" v="18"/>
        <pc:sldMkLst>
          <pc:docMk/>
          <pc:sldMk cId="1158168342" sldId="542"/>
        </pc:sldMkLst>
      </pc:sldChg>
      <pc:sldChg chg="del">
        <pc:chgData name="Kshitij Srivastava" userId="9ca786a045148134" providerId="Windows Live" clId="Web-{BD149A34-69B5-4A4E-B021-D711E5FBF9AD}" dt="2021-07-09T10:29:28.527" v="17"/>
        <pc:sldMkLst>
          <pc:docMk/>
          <pc:sldMk cId="3458579175" sldId="543"/>
        </pc:sldMkLst>
      </pc:sldChg>
      <pc:sldChg chg="modSp addAnim modAnim">
        <pc:chgData name="Kshitij Srivastava" userId="9ca786a045148134" providerId="Windows Live" clId="Web-{BD149A34-69B5-4A4E-B021-D711E5FBF9AD}" dt="2021-07-09T11:30:29.104" v="953"/>
        <pc:sldMkLst>
          <pc:docMk/>
          <pc:sldMk cId="2863035318" sldId="544"/>
        </pc:sldMkLst>
        <pc:spChg chg="mod">
          <ac:chgData name="Kshitij Srivastava" userId="9ca786a045148134" providerId="Windows Live" clId="Web-{BD149A34-69B5-4A4E-B021-D711E5FBF9AD}" dt="2021-07-09T10:09:30.429" v="12" actId="20577"/>
          <ac:spMkLst>
            <pc:docMk/>
            <pc:sldMk cId="2863035318" sldId="544"/>
            <ac:spMk id="2" creationId="{554133AD-8C5A-46D7-A435-CBE848CBAB87}"/>
          </ac:spMkLst>
        </pc:spChg>
        <pc:spChg chg="mod">
          <ac:chgData name="Kshitij Srivastava" userId="9ca786a045148134" providerId="Windows Live" clId="Web-{BD149A34-69B5-4A4E-B021-D711E5FBF9AD}" dt="2021-07-09T11:30:09.713" v="945"/>
          <ac:spMkLst>
            <pc:docMk/>
            <pc:sldMk cId="2863035318" sldId="544"/>
            <ac:spMk id="5" creationId="{57405970-B2CF-4111-A865-B23A176FD6A0}"/>
          </ac:spMkLst>
        </pc:spChg>
      </pc:sldChg>
      <pc:sldChg chg="modSp">
        <pc:chgData name="Kshitij Srivastava" userId="9ca786a045148134" providerId="Windows Live" clId="Web-{BD149A34-69B5-4A4E-B021-D711E5FBF9AD}" dt="2021-07-09T10:09:13.210" v="6" actId="20577"/>
        <pc:sldMkLst>
          <pc:docMk/>
          <pc:sldMk cId="1035190744" sldId="545"/>
        </pc:sldMkLst>
        <pc:spChg chg="mod">
          <ac:chgData name="Kshitij Srivastava" userId="9ca786a045148134" providerId="Windows Live" clId="Web-{BD149A34-69B5-4A4E-B021-D711E5FBF9AD}" dt="2021-07-09T10:09:13.210" v="6" actId="20577"/>
          <ac:spMkLst>
            <pc:docMk/>
            <pc:sldMk cId="1035190744" sldId="545"/>
            <ac:spMk id="2" creationId="{BC840BF8-D778-4F0F-A23C-0E5D4310E55D}"/>
          </ac:spMkLst>
        </pc:spChg>
      </pc:sldChg>
      <pc:sldChg chg="addSp delSp modSp addAnim modAnim">
        <pc:chgData name="Kshitij Srivastava" userId="9ca786a045148134" providerId="Windows Live" clId="Web-{BD149A34-69B5-4A4E-B021-D711E5FBF9AD}" dt="2021-07-09T11:39:12.996" v="959"/>
        <pc:sldMkLst>
          <pc:docMk/>
          <pc:sldMk cId="2239694610" sldId="546"/>
        </pc:sldMkLst>
        <pc:spChg chg="mod">
          <ac:chgData name="Kshitij Srivastava" userId="9ca786a045148134" providerId="Windows Live" clId="Web-{BD149A34-69B5-4A4E-B021-D711E5FBF9AD}" dt="2021-07-09T10:50:35.205" v="400" actId="20577"/>
          <ac:spMkLst>
            <pc:docMk/>
            <pc:sldMk cId="2239694610" sldId="546"/>
            <ac:spMk id="2" creationId="{CA4F0537-F5CE-4211-B776-D83C5CD7C169}"/>
          </ac:spMkLst>
        </pc:spChg>
        <pc:spChg chg="add mod">
          <ac:chgData name="Kshitij Srivastava" userId="9ca786a045148134" providerId="Windows Live" clId="Web-{BD149A34-69B5-4A4E-B021-D711E5FBF9AD}" dt="2021-07-09T10:52:41.426" v="526" actId="20577"/>
          <ac:spMkLst>
            <pc:docMk/>
            <pc:sldMk cId="2239694610" sldId="546"/>
            <ac:spMk id="3" creationId="{4790151A-B7BC-48FC-9325-A09DC4482EF2}"/>
          </ac:spMkLst>
        </pc:spChg>
        <pc:spChg chg="add mod">
          <ac:chgData name="Kshitij Srivastava" userId="9ca786a045148134" providerId="Windows Live" clId="Web-{BD149A34-69B5-4A4E-B021-D711E5FBF9AD}" dt="2021-07-09T10:54:25.646" v="561" actId="14100"/>
          <ac:spMkLst>
            <pc:docMk/>
            <pc:sldMk cId="2239694610" sldId="546"/>
            <ac:spMk id="4" creationId="{B0281CB1-274A-4BD8-9DF6-CD89E5CC40FC}"/>
          </ac:spMkLst>
        </pc:spChg>
        <pc:spChg chg="add del mod">
          <ac:chgData name="Kshitij Srivastava" userId="9ca786a045148134" providerId="Windows Live" clId="Web-{BD149A34-69B5-4A4E-B021-D711E5FBF9AD}" dt="2021-07-09T10:54:57.100" v="565"/>
          <ac:spMkLst>
            <pc:docMk/>
            <pc:sldMk cId="2239694610" sldId="546"/>
            <ac:spMk id="5" creationId="{A22084F7-9A15-482A-B7CD-26981141A307}"/>
          </ac:spMkLst>
        </pc:spChg>
        <pc:spChg chg="add mod">
          <ac:chgData name="Kshitij Srivastava" userId="9ca786a045148134" providerId="Windows Live" clId="Web-{BD149A34-69B5-4A4E-B021-D711E5FBF9AD}" dt="2021-07-09T10:56:02.320" v="593" actId="1076"/>
          <ac:spMkLst>
            <pc:docMk/>
            <pc:sldMk cId="2239694610" sldId="546"/>
            <ac:spMk id="6" creationId="{ABC9198A-9A57-4B1C-8CCE-3C814CB9973E}"/>
          </ac:spMkLst>
        </pc:spChg>
        <pc:spChg chg="add del">
          <ac:chgData name="Kshitij Srivastava" userId="9ca786a045148134" providerId="Windows Live" clId="Web-{BD149A34-69B5-4A4E-B021-D711E5FBF9AD}" dt="2021-07-09T10:55:52.179" v="586"/>
          <ac:spMkLst>
            <pc:docMk/>
            <pc:sldMk cId="2239694610" sldId="546"/>
            <ac:spMk id="7" creationId="{8FA33E3F-023D-4021-8682-D1292277DD8F}"/>
          </ac:spMkLst>
        </pc:spChg>
      </pc:sldChg>
      <pc:sldChg chg="add replId">
        <pc:chgData name="Kshitij Srivastava" userId="9ca786a045148134" providerId="Windows Live" clId="Web-{BD149A34-69B5-4A4E-B021-D711E5FBF9AD}" dt="2021-07-09T10:09:46.351" v="13"/>
        <pc:sldMkLst>
          <pc:docMk/>
          <pc:sldMk cId="1081525246" sldId="718"/>
        </pc:sldMkLst>
      </pc:sldChg>
      <pc:sldChg chg="addSp modSp new addAnim modAnim">
        <pc:chgData name="Kshitij Srivastava" userId="9ca786a045148134" providerId="Windows Live" clId="Web-{BD149A34-69B5-4A4E-B021-D711E5FBF9AD}" dt="2021-07-09T10:40:43.945" v="210"/>
        <pc:sldMkLst>
          <pc:docMk/>
          <pc:sldMk cId="4178184981" sldId="719"/>
        </pc:sldMkLst>
        <pc:spChg chg="mod">
          <ac:chgData name="Kshitij Srivastava" userId="9ca786a045148134" providerId="Windows Live" clId="Web-{BD149A34-69B5-4A4E-B021-D711E5FBF9AD}" dt="2021-07-09T10:30:39.185" v="20" actId="20577"/>
          <ac:spMkLst>
            <pc:docMk/>
            <pc:sldMk cId="4178184981" sldId="719"/>
            <ac:spMk id="2" creationId="{3CA3491B-9F9C-49DC-868F-CA1EA02693FA}"/>
          </ac:spMkLst>
        </pc:spChg>
        <pc:spChg chg="add mod">
          <ac:chgData name="Kshitij Srivastava" userId="9ca786a045148134" providerId="Windows Live" clId="Web-{BD149A34-69B5-4A4E-B021-D711E5FBF9AD}" dt="2021-07-09T10:37:23.489" v="181" actId="20577"/>
          <ac:spMkLst>
            <pc:docMk/>
            <pc:sldMk cId="4178184981" sldId="719"/>
            <ac:spMk id="3" creationId="{1F4AB5D0-250B-4950-BF1B-5F481AAE317E}"/>
          </ac:spMkLst>
        </pc:spChg>
        <pc:spChg chg="add mod">
          <ac:chgData name="Kshitij Srivastava" userId="9ca786a045148134" providerId="Windows Live" clId="Web-{BD149A34-69B5-4A4E-B021-D711E5FBF9AD}" dt="2021-07-09T10:35:46.768" v="130"/>
          <ac:spMkLst>
            <pc:docMk/>
            <pc:sldMk cId="4178184981" sldId="719"/>
            <ac:spMk id="4" creationId="{97EA2989-9998-4DB2-BEFF-39F7D53AE7FA}"/>
          </ac:spMkLst>
        </pc:spChg>
        <pc:spChg chg="add mod">
          <ac:chgData name="Kshitij Srivastava" userId="9ca786a045148134" providerId="Windows Live" clId="Web-{BD149A34-69B5-4A4E-B021-D711E5FBF9AD}" dt="2021-07-09T10:36:36.863" v="165" actId="1076"/>
          <ac:spMkLst>
            <pc:docMk/>
            <pc:sldMk cId="4178184981" sldId="719"/>
            <ac:spMk id="5" creationId="{26EED752-D7F7-4898-A970-A41179E04C4F}"/>
          </ac:spMkLst>
        </pc:spChg>
        <pc:spChg chg="add mod">
          <ac:chgData name="Kshitij Srivastava" userId="9ca786a045148134" providerId="Windows Live" clId="Web-{BD149A34-69B5-4A4E-B021-D711E5FBF9AD}" dt="2021-07-09T10:36:41.222" v="166" actId="1076"/>
          <ac:spMkLst>
            <pc:docMk/>
            <pc:sldMk cId="4178184981" sldId="719"/>
            <ac:spMk id="6" creationId="{7682AA70-2B6A-4492-B2FF-9D4E421B88C5}"/>
          </ac:spMkLst>
        </pc:spChg>
        <pc:spChg chg="add mod">
          <ac:chgData name="Kshitij Srivastava" userId="9ca786a045148134" providerId="Windows Live" clId="Web-{BD149A34-69B5-4A4E-B021-D711E5FBF9AD}" dt="2021-07-09T10:37:43.864" v="186" actId="20577"/>
          <ac:spMkLst>
            <pc:docMk/>
            <pc:sldMk cId="4178184981" sldId="719"/>
            <ac:spMk id="7" creationId="{73B419DA-AB42-4351-A7D0-06954C81589A}"/>
          </ac:spMkLst>
        </pc:spChg>
      </pc:sldChg>
      <pc:sldChg chg="addSp delSp modSp add ord replId">
        <pc:chgData name="Kshitij Srivastava" userId="9ca786a045148134" providerId="Windows Live" clId="Web-{BD149A34-69B5-4A4E-B021-D711E5FBF9AD}" dt="2021-07-09T10:39:49.225" v="192"/>
        <pc:sldMkLst>
          <pc:docMk/>
          <pc:sldMk cId="3487655209" sldId="720"/>
        </pc:sldMkLst>
        <pc:spChg chg="mod">
          <ac:chgData name="Kshitij Srivastava" userId="9ca786a045148134" providerId="Windows Live" clId="Web-{BD149A34-69B5-4A4E-B021-D711E5FBF9AD}" dt="2021-07-09T10:39:49.225" v="192"/>
          <ac:spMkLst>
            <pc:docMk/>
            <pc:sldMk cId="3487655209" sldId="720"/>
            <ac:spMk id="6" creationId="{F1CA48A0-E63A-4C09-A2D6-160088A052EC}"/>
          </ac:spMkLst>
        </pc:spChg>
        <pc:spChg chg="del">
          <ac:chgData name="Kshitij Srivastava" userId="9ca786a045148134" providerId="Windows Live" clId="Web-{BD149A34-69B5-4A4E-B021-D711E5FBF9AD}" dt="2021-07-09T10:39:49.225" v="192"/>
          <ac:spMkLst>
            <pc:docMk/>
            <pc:sldMk cId="3487655209" sldId="720"/>
            <ac:spMk id="18" creationId="{25C8D2C1-DA83-420D-9635-D52CE066B5DA}"/>
          </ac:spMkLst>
        </pc:spChg>
        <pc:spChg chg="del">
          <ac:chgData name="Kshitij Srivastava" userId="9ca786a045148134" providerId="Windows Live" clId="Web-{BD149A34-69B5-4A4E-B021-D711E5FBF9AD}" dt="2021-07-09T10:39:49.225" v="192"/>
          <ac:spMkLst>
            <pc:docMk/>
            <pc:sldMk cId="3487655209" sldId="720"/>
            <ac:spMk id="19" creationId="{434F74C9-6A0B-409E-AD1C-45B58BE91BB8}"/>
          </ac:spMkLst>
        </pc:spChg>
        <pc:spChg chg="del">
          <ac:chgData name="Kshitij Srivastava" userId="9ca786a045148134" providerId="Windows Live" clId="Web-{BD149A34-69B5-4A4E-B021-D711E5FBF9AD}" dt="2021-07-09T10:39:49.225" v="192"/>
          <ac:spMkLst>
            <pc:docMk/>
            <pc:sldMk cId="3487655209" sldId="720"/>
            <ac:spMk id="22" creationId="{F452A527-3631-41ED-858D-3777A7D1496A}"/>
          </ac:spMkLst>
        </pc:spChg>
        <pc:spChg chg="add">
          <ac:chgData name="Kshitij Srivastava" userId="9ca786a045148134" providerId="Windows Live" clId="Web-{BD149A34-69B5-4A4E-B021-D711E5FBF9AD}" dt="2021-07-09T10:39:49.225" v="192"/>
          <ac:spMkLst>
            <pc:docMk/>
            <pc:sldMk cId="3487655209" sldId="720"/>
            <ac:spMk id="29" creationId="{25C8D2C1-DA83-420D-9635-D52CE066B5DA}"/>
          </ac:spMkLst>
        </pc:spChg>
        <pc:spChg chg="add">
          <ac:chgData name="Kshitij Srivastava" userId="9ca786a045148134" providerId="Windows Live" clId="Web-{BD149A34-69B5-4A4E-B021-D711E5FBF9AD}" dt="2021-07-09T10:39:49.225" v="192"/>
          <ac:spMkLst>
            <pc:docMk/>
            <pc:sldMk cId="3487655209" sldId="720"/>
            <ac:spMk id="31" creationId="{434F74C9-6A0B-409E-AD1C-45B58BE91BB8}"/>
          </ac:spMkLst>
        </pc:spChg>
        <pc:spChg chg="add">
          <ac:chgData name="Kshitij Srivastava" userId="9ca786a045148134" providerId="Windows Live" clId="Web-{BD149A34-69B5-4A4E-B021-D711E5FBF9AD}" dt="2021-07-09T10:39:49.225" v="192"/>
          <ac:spMkLst>
            <pc:docMk/>
            <pc:sldMk cId="3487655209" sldId="720"/>
            <ac:spMk id="35" creationId="{A9286AD2-18A9-4868-A4E3-7A2097A20810}"/>
          </ac:spMkLst>
        </pc:spChg>
        <pc:picChg chg="mod">
          <ac:chgData name="Kshitij Srivastava" userId="9ca786a045148134" providerId="Windows Live" clId="Web-{BD149A34-69B5-4A4E-B021-D711E5FBF9AD}" dt="2021-07-09T10:39:49.225" v="192"/>
          <ac:picMkLst>
            <pc:docMk/>
            <pc:sldMk cId="3487655209" sldId="720"/>
            <ac:picMk id="4" creationId="{1F3A2C18-8AAF-491C-97D7-6A1BA9E63964}"/>
          </ac:picMkLst>
        </pc:picChg>
        <pc:cxnChg chg="del">
          <ac:chgData name="Kshitij Srivastava" userId="9ca786a045148134" providerId="Windows Live" clId="Web-{BD149A34-69B5-4A4E-B021-D711E5FBF9AD}" dt="2021-07-09T10:39:49.225" v="192"/>
          <ac:cxnSpMkLst>
            <pc:docMk/>
            <pc:sldMk cId="3487655209" sldId="720"/>
            <ac:cxnSpMk id="20" creationId="{F5486A9D-1265-4B57-91E6-68E666B978BC}"/>
          </ac:cxnSpMkLst>
        </pc:cxnChg>
        <pc:cxnChg chg="del">
          <ac:chgData name="Kshitij Srivastava" userId="9ca786a045148134" providerId="Windows Live" clId="Web-{BD149A34-69B5-4A4E-B021-D711E5FBF9AD}" dt="2021-07-09T10:39:49.225" v="192"/>
          <ac:cxnSpMkLst>
            <pc:docMk/>
            <pc:sldMk cId="3487655209" sldId="720"/>
            <ac:cxnSpMk id="24" creationId="{D28A9C89-B313-458F-9C85-515930A51A93}"/>
          </ac:cxnSpMkLst>
        </pc:cxnChg>
        <pc:cxnChg chg="add">
          <ac:chgData name="Kshitij Srivastava" userId="9ca786a045148134" providerId="Windows Live" clId="Web-{BD149A34-69B5-4A4E-B021-D711E5FBF9AD}" dt="2021-07-09T10:39:49.225" v="192"/>
          <ac:cxnSpMkLst>
            <pc:docMk/>
            <pc:sldMk cId="3487655209" sldId="720"/>
            <ac:cxnSpMk id="33" creationId="{F5486A9D-1265-4B57-91E6-68E666B978BC}"/>
          </ac:cxnSpMkLst>
        </pc:cxnChg>
        <pc:cxnChg chg="add">
          <ac:chgData name="Kshitij Srivastava" userId="9ca786a045148134" providerId="Windows Live" clId="Web-{BD149A34-69B5-4A4E-B021-D711E5FBF9AD}" dt="2021-07-09T10:39:49.225" v="192"/>
          <ac:cxnSpMkLst>
            <pc:docMk/>
            <pc:sldMk cId="3487655209" sldId="720"/>
            <ac:cxnSpMk id="37" creationId="{E7A7CD63-7EC3-44F3-95D0-595C4019FF24}"/>
          </ac:cxnSpMkLst>
        </pc:cxnChg>
      </pc:sldChg>
      <pc:sldChg chg="addSp delSp modSp new addAnim modAnim">
        <pc:chgData name="Kshitij Srivastava" userId="9ca786a045148134" providerId="Windows Live" clId="Web-{BD149A34-69B5-4A4E-B021-D711E5FBF9AD}" dt="2021-07-09T10:46:21.060" v="355"/>
        <pc:sldMkLst>
          <pc:docMk/>
          <pc:sldMk cId="162886325" sldId="721"/>
        </pc:sldMkLst>
        <pc:spChg chg="mod">
          <ac:chgData name="Kshitij Srivastava" userId="9ca786a045148134" providerId="Windows Live" clId="Web-{BD149A34-69B5-4A4E-B021-D711E5FBF9AD}" dt="2021-07-09T10:41:41.759" v="213" actId="20577"/>
          <ac:spMkLst>
            <pc:docMk/>
            <pc:sldMk cId="162886325" sldId="721"/>
            <ac:spMk id="2" creationId="{568DADBF-78B1-4160-918D-C283DF9C3C93}"/>
          </ac:spMkLst>
        </pc:spChg>
        <pc:spChg chg="add mod">
          <ac:chgData name="Kshitij Srivastava" userId="9ca786a045148134" providerId="Windows Live" clId="Web-{BD149A34-69B5-4A4E-B021-D711E5FBF9AD}" dt="2021-07-09T10:42:57.369" v="235" actId="20577"/>
          <ac:spMkLst>
            <pc:docMk/>
            <pc:sldMk cId="162886325" sldId="721"/>
            <ac:spMk id="3" creationId="{3F36EC06-3872-498E-9D9C-4945854AC686}"/>
          </ac:spMkLst>
        </pc:spChg>
        <pc:spChg chg="add del mod">
          <ac:chgData name="Kshitij Srivastava" userId="9ca786a045148134" providerId="Windows Live" clId="Web-{BD149A34-69B5-4A4E-B021-D711E5FBF9AD}" dt="2021-07-09T10:42:37.556" v="223"/>
          <ac:spMkLst>
            <pc:docMk/>
            <pc:sldMk cId="162886325" sldId="721"/>
            <ac:spMk id="4" creationId="{011435CB-BB29-4E01-A0B6-C5E3A5362E30}"/>
          </ac:spMkLst>
        </pc:spChg>
        <pc:spChg chg="add mod">
          <ac:chgData name="Kshitij Srivastava" userId="9ca786a045148134" providerId="Windows Live" clId="Web-{BD149A34-69B5-4A4E-B021-D711E5FBF9AD}" dt="2021-07-09T10:44:14.777" v="297" actId="14100"/>
          <ac:spMkLst>
            <pc:docMk/>
            <pc:sldMk cId="162886325" sldId="721"/>
            <ac:spMk id="5" creationId="{B76238E4-10B5-4BF3-B383-3F3B4EDC2BF9}"/>
          </ac:spMkLst>
        </pc:spChg>
        <pc:spChg chg="add mod">
          <ac:chgData name="Kshitij Srivastava" userId="9ca786a045148134" providerId="Windows Live" clId="Web-{BD149A34-69B5-4A4E-B021-D711E5FBF9AD}" dt="2021-07-09T10:45:14.543" v="347" actId="20577"/>
          <ac:spMkLst>
            <pc:docMk/>
            <pc:sldMk cId="162886325" sldId="721"/>
            <ac:spMk id="6" creationId="{10F7487B-2B7D-46EF-A189-22F27D99AF63}"/>
          </ac:spMkLst>
        </pc:spChg>
      </pc:sldChg>
      <pc:sldChg chg="add ord replId">
        <pc:chgData name="Kshitij Srivastava" userId="9ca786a045148134" providerId="Windows Live" clId="Web-{BD149A34-69B5-4A4E-B021-D711E5FBF9AD}" dt="2021-07-09T10:46:07.732" v="349"/>
        <pc:sldMkLst>
          <pc:docMk/>
          <pc:sldMk cId="938017688" sldId="722"/>
        </pc:sldMkLst>
      </pc:sldChg>
      <pc:sldChg chg="modSp add ord replId">
        <pc:chgData name="Kshitij Srivastava" userId="9ca786a045148134" providerId="Windows Live" clId="Web-{BD149A34-69B5-4A4E-B021-D711E5FBF9AD}" dt="2021-07-09T11:18:37.155" v="931" actId="20577"/>
        <pc:sldMkLst>
          <pc:docMk/>
          <pc:sldMk cId="1446992447" sldId="723"/>
        </pc:sldMkLst>
        <pc:spChg chg="mod">
          <ac:chgData name="Kshitij Srivastava" userId="9ca786a045148134" providerId="Windows Live" clId="Web-{BD149A34-69B5-4A4E-B021-D711E5FBF9AD}" dt="2021-07-09T11:18:37.155" v="931" actId="20577"/>
          <ac:spMkLst>
            <pc:docMk/>
            <pc:sldMk cId="1446992447" sldId="723"/>
            <ac:spMk id="6" creationId="{F1CA48A0-E63A-4C09-A2D6-160088A052EC}"/>
          </ac:spMkLst>
        </pc:spChg>
      </pc:sldChg>
      <pc:sldChg chg="modSp add ord replId delAnim modAnim">
        <pc:chgData name="Kshitij Srivastava" userId="9ca786a045148134" providerId="Windows Live" clId="Web-{BD149A34-69B5-4A4E-B021-D711E5FBF9AD}" dt="2021-07-09T11:40:36.919" v="974" actId="20577"/>
        <pc:sldMkLst>
          <pc:docMk/>
          <pc:sldMk cId="2889267198" sldId="724"/>
        </pc:sldMkLst>
        <pc:spChg chg="mod">
          <ac:chgData name="Kshitij Srivastava" userId="9ca786a045148134" providerId="Windows Live" clId="Web-{BD149A34-69B5-4A4E-B021-D711E5FBF9AD}" dt="2021-07-09T11:40:36.919" v="974" actId="20577"/>
          <ac:spMkLst>
            <pc:docMk/>
            <pc:sldMk cId="2889267198" sldId="724"/>
            <ac:spMk id="2" creationId="{3CA3491B-9F9C-49DC-868F-CA1EA02693FA}"/>
          </ac:spMkLst>
        </pc:spChg>
      </pc:sldChg>
      <pc:sldChg chg="modSp add replId">
        <pc:chgData name="Kshitij Srivastava" userId="9ca786a045148134" providerId="Windows Live" clId="Web-{BD149A34-69B5-4A4E-B021-D711E5FBF9AD}" dt="2021-07-09T10:56:25.336" v="596" actId="20577"/>
        <pc:sldMkLst>
          <pc:docMk/>
          <pc:sldMk cId="1041767461" sldId="725"/>
        </pc:sldMkLst>
        <pc:spChg chg="mod">
          <ac:chgData name="Kshitij Srivastava" userId="9ca786a045148134" providerId="Windows Live" clId="Web-{BD149A34-69B5-4A4E-B021-D711E5FBF9AD}" dt="2021-07-09T10:56:25.336" v="596" actId="20577"/>
          <ac:spMkLst>
            <pc:docMk/>
            <pc:sldMk cId="1041767461" sldId="725"/>
            <ac:spMk id="6" creationId="{ABC9198A-9A57-4B1C-8CCE-3C814CB9973E}"/>
          </ac:spMkLst>
        </pc:spChg>
      </pc:sldChg>
      <pc:sldChg chg="modSp add replId">
        <pc:chgData name="Kshitij Srivastava" userId="9ca786a045148134" providerId="Windows Live" clId="Web-{BD149A34-69B5-4A4E-B021-D711E5FBF9AD}" dt="2021-07-09T10:56:31.820" v="598" actId="20577"/>
        <pc:sldMkLst>
          <pc:docMk/>
          <pc:sldMk cId="3853316855" sldId="726"/>
        </pc:sldMkLst>
        <pc:spChg chg="mod">
          <ac:chgData name="Kshitij Srivastava" userId="9ca786a045148134" providerId="Windows Live" clId="Web-{BD149A34-69B5-4A4E-B021-D711E5FBF9AD}" dt="2021-07-09T10:56:31.820" v="598" actId="20577"/>
          <ac:spMkLst>
            <pc:docMk/>
            <pc:sldMk cId="3853316855" sldId="726"/>
            <ac:spMk id="6" creationId="{ABC9198A-9A57-4B1C-8CCE-3C814CB9973E}"/>
          </ac:spMkLst>
        </pc:spChg>
      </pc:sldChg>
      <pc:sldChg chg="addSp delSp modSp new mod setBg">
        <pc:chgData name="Kshitij Srivastava" userId="9ca786a045148134" providerId="Windows Live" clId="Web-{BD149A34-69B5-4A4E-B021-D711E5FBF9AD}" dt="2021-07-09T11:05:14.845" v="605"/>
        <pc:sldMkLst>
          <pc:docMk/>
          <pc:sldMk cId="3027681977" sldId="727"/>
        </pc:sldMkLst>
        <pc:spChg chg="del">
          <ac:chgData name="Kshitij Srivastava" userId="9ca786a045148134" providerId="Windows Live" clId="Web-{BD149A34-69B5-4A4E-B021-D711E5FBF9AD}" dt="2021-07-09T11:05:01.626" v="602"/>
          <ac:spMkLst>
            <pc:docMk/>
            <pc:sldMk cId="3027681977" sldId="727"/>
            <ac:spMk id="2" creationId="{8C63ACE4-40BB-4C42-BE1A-0EBC445AFB19}"/>
          </ac:spMkLst>
        </pc:spChg>
        <pc:spChg chg="add">
          <ac:chgData name="Kshitij Srivastava" userId="9ca786a045148134" providerId="Windows Live" clId="Web-{BD149A34-69B5-4A4E-B021-D711E5FBF9AD}" dt="2021-07-09T11:05:14.845" v="605"/>
          <ac:spMkLst>
            <pc:docMk/>
            <pc:sldMk cId="3027681977" sldId="727"/>
            <ac:spMk id="5" creationId="{C2579DAE-C141-48DB-810E-C070C300819E}"/>
          </ac:spMkLst>
        </pc:spChg>
        <pc:spChg chg="add">
          <ac:chgData name="Kshitij Srivastava" userId="9ca786a045148134" providerId="Windows Live" clId="Web-{BD149A34-69B5-4A4E-B021-D711E5FBF9AD}" dt="2021-07-09T11:05:14.845" v="605"/>
          <ac:spMkLst>
            <pc:docMk/>
            <pc:sldMk cId="3027681977" sldId="727"/>
            <ac:spMk id="6" creationId="{02FD90C3-6350-4D5B-9738-6E94EDF30F74}"/>
          </ac:spMkLst>
        </pc:spChg>
        <pc:spChg chg="add">
          <ac:chgData name="Kshitij Srivastava" userId="9ca786a045148134" providerId="Windows Live" clId="Web-{BD149A34-69B5-4A4E-B021-D711E5FBF9AD}" dt="2021-07-09T11:05:14.845" v="605"/>
          <ac:spMkLst>
            <pc:docMk/>
            <pc:sldMk cId="3027681977" sldId="727"/>
            <ac:spMk id="7" creationId="{41497DE5-0939-4D1D-9350-0C5E1B209C68}"/>
          </ac:spMkLst>
        </pc:spChg>
        <pc:spChg chg="add del">
          <ac:chgData name="Kshitij Srivastava" userId="9ca786a045148134" providerId="Windows Live" clId="Web-{BD149A34-69B5-4A4E-B021-D711E5FBF9AD}" dt="2021-07-09T11:05:14.829" v="604"/>
          <ac:spMkLst>
            <pc:docMk/>
            <pc:sldMk cId="3027681977" sldId="727"/>
            <ac:spMk id="8" creationId="{C2579DAE-C141-48DB-810E-C070C300819E}"/>
          </ac:spMkLst>
        </pc:spChg>
        <pc:spChg chg="add">
          <ac:chgData name="Kshitij Srivastava" userId="9ca786a045148134" providerId="Windows Live" clId="Web-{BD149A34-69B5-4A4E-B021-D711E5FBF9AD}" dt="2021-07-09T11:05:14.845" v="605"/>
          <ac:spMkLst>
            <pc:docMk/>
            <pc:sldMk cId="3027681977" sldId="727"/>
            <ac:spMk id="9" creationId="{5CCC70ED-6C63-4537-B7EB-51990D6C0A6F}"/>
          </ac:spMkLst>
        </pc:spChg>
        <pc:spChg chg="add del">
          <ac:chgData name="Kshitij Srivastava" userId="9ca786a045148134" providerId="Windows Live" clId="Web-{BD149A34-69B5-4A4E-B021-D711E5FBF9AD}" dt="2021-07-09T11:05:14.829" v="604"/>
          <ac:spMkLst>
            <pc:docMk/>
            <pc:sldMk cId="3027681977" sldId="727"/>
            <ac:spMk id="10" creationId="{02FD90C3-6350-4D5B-9738-6E94EDF30F74}"/>
          </ac:spMkLst>
        </pc:spChg>
        <pc:spChg chg="add del">
          <ac:chgData name="Kshitij Srivastava" userId="9ca786a045148134" providerId="Windows Live" clId="Web-{BD149A34-69B5-4A4E-B021-D711E5FBF9AD}" dt="2021-07-09T11:05:14.829" v="604"/>
          <ac:spMkLst>
            <pc:docMk/>
            <pc:sldMk cId="3027681977" sldId="727"/>
            <ac:spMk id="12" creationId="{2C7211D9-E545-4D00-9874-641EC7C7BD85}"/>
          </ac:spMkLst>
        </pc:spChg>
        <pc:spChg chg="add del">
          <ac:chgData name="Kshitij Srivastava" userId="9ca786a045148134" providerId="Windows Live" clId="Web-{BD149A34-69B5-4A4E-B021-D711E5FBF9AD}" dt="2021-07-09T11:05:14.829" v="604"/>
          <ac:spMkLst>
            <pc:docMk/>
            <pc:sldMk cId="3027681977" sldId="727"/>
            <ac:spMk id="14" creationId="{5DBBC34A-8C43-4368-951E-A04EB7C00E32}"/>
          </ac:spMkLst>
        </pc:spChg>
        <pc:spChg chg="add">
          <ac:chgData name="Kshitij Srivastava" userId="9ca786a045148134" providerId="Windows Live" clId="Web-{BD149A34-69B5-4A4E-B021-D711E5FBF9AD}" dt="2021-07-09T11:05:14.845" v="605"/>
          <ac:spMkLst>
            <pc:docMk/>
            <pc:sldMk cId="3027681977" sldId="727"/>
            <ac:spMk id="16" creationId="{B76E24C1-2968-40DC-A36E-F6B85F0F0752}"/>
          </ac:spMkLst>
        </pc:spChg>
        <pc:picChg chg="add mod">
          <ac:chgData name="Kshitij Srivastava" userId="9ca786a045148134" providerId="Windows Live" clId="Web-{BD149A34-69B5-4A4E-B021-D711E5FBF9AD}" dt="2021-07-09T11:05:14.845" v="605"/>
          <ac:picMkLst>
            <pc:docMk/>
            <pc:sldMk cId="3027681977" sldId="727"/>
            <ac:picMk id="3" creationId="{02D2B3A5-638F-486D-AB6A-A1552E7F8BEC}"/>
          </ac:picMkLst>
        </pc:picChg>
      </pc:sldChg>
      <pc:sldChg chg="addSp delSp modSp new addAnim modAnim">
        <pc:chgData name="Kshitij Srivastava" userId="9ca786a045148134" providerId="Windows Live" clId="Web-{BD149A34-69B5-4A4E-B021-D711E5FBF9AD}" dt="2021-07-09T11:39:29.840" v="969"/>
        <pc:sldMkLst>
          <pc:docMk/>
          <pc:sldMk cId="2920382920" sldId="728"/>
        </pc:sldMkLst>
        <pc:spChg chg="mod">
          <ac:chgData name="Kshitij Srivastava" userId="9ca786a045148134" providerId="Windows Live" clId="Web-{BD149A34-69B5-4A4E-B021-D711E5FBF9AD}" dt="2021-07-09T11:05:48.861" v="608" actId="20577"/>
          <ac:spMkLst>
            <pc:docMk/>
            <pc:sldMk cId="2920382920" sldId="728"/>
            <ac:spMk id="2" creationId="{EE04E9FD-2F92-4BEC-9CD8-9E1FDE7C6F41}"/>
          </ac:spMkLst>
        </pc:spChg>
        <pc:spChg chg="add mod">
          <ac:chgData name="Kshitij Srivastava" userId="9ca786a045148134" providerId="Windows Live" clId="Web-{BD149A34-69B5-4A4E-B021-D711E5FBF9AD}" dt="2021-07-09T11:14:20.026" v="894" actId="20577"/>
          <ac:spMkLst>
            <pc:docMk/>
            <pc:sldMk cId="2920382920" sldId="728"/>
            <ac:spMk id="3" creationId="{E5886837-AD9E-4C30-B132-04D6776741EC}"/>
          </ac:spMkLst>
        </pc:spChg>
        <pc:spChg chg="add mod">
          <ac:chgData name="Kshitij Srivastava" userId="9ca786a045148134" providerId="Windows Live" clId="Web-{BD149A34-69B5-4A4E-B021-D711E5FBF9AD}" dt="2021-07-09T11:17:46.779" v="924" actId="1076"/>
          <ac:spMkLst>
            <pc:docMk/>
            <pc:sldMk cId="2920382920" sldId="728"/>
            <ac:spMk id="6" creationId="{ED9A5D2C-FE3E-4D54-A7D7-66D20A9ECB43}"/>
          </ac:spMkLst>
        </pc:spChg>
        <pc:spChg chg="add del">
          <ac:chgData name="Kshitij Srivastava" userId="9ca786a045148134" providerId="Windows Live" clId="Web-{BD149A34-69B5-4A4E-B021-D711E5FBF9AD}" dt="2021-07-09T11:17:25.701" v="916"/>
          <ac:spMkLst>
            <pc:docMk/>
            <pc:sldMk cId="2920382920" sldId="728"/>
            <ac:spMk id="8" creationId="{81C84920-AE84-499B-A95E-F6FFC5B79034}"/>
          </ac:spMkLst>
        </pc:spChg>
        <pc:spChg chg="add del">
          <ac:chgData name="Kshitij Srivastava" userId="9ca786a045148134" providerId="Windows Live" clId="Web-{BD149A34-69B5-4A4E-B021-D711E5FBF9AD}" dt="2021-07-09T11:17:32.201" v="918"/>
          <ac:spMkLst>
            <pc:docMk/>
            <pc:sldMk cId="2920382920" sldId="728"/>
            <ac:spMk id="10" creationId="{9DDA84CA-CE29-4B2D-B7EE-3C079297DBE4}"/>
          </ac:spMkLst>
        </pc:spChg>
        <pc:spChg chg="add del">
          <ac:chgData name="Kshitij Srivastava" userId="9ca786a045148134" providerId="Windows Live" clId="Web-{BD149A34-69B5-4A4E-B021-D711E5FBF9AD}" dt="2021-07-09T11:17:38.920" v="921"/>
          <ac:spMkLst>
            <pc:docMk/>
            <pc:sldMk cId="2920382920" sldId="728"/>
            <ac:spMk id="12" creationId="{8E567F29-D217-4CE5-878A-AE79C6385883}"/>
          </ac:spMkLst>
        </pc:spChg>
        <pc:spChg chg="add mod">
          <ac:chgData name="Kshitij Srivastava" userId="9ca786a045148134" providerId="Windows Live" clId="Web-{BD149A34-69B5-4A4E-B021-D711E5FBF9AD}" dt="2021-07-09T11:18:04.795" v="927" actId="1076"/>
          <ac:spMkLst>
            <pc:docMk/>
            <pc:sldMk cId="2920382920" sldId="728"/>
            <ac:spMk id="13" creationId="{C98B4D4B-2495-4F92-939D-20895049698E}"/>
          </ac:spMkLst>
        </pc:spChg>
        <pc:picChg chg="add mod">
          <ac:chgData name="Kshitij Srivastava" userId="9ca786a045148134" providerId="Windows Live" clId="Web-{BD149A34-69B5-4A4E-B021-D711E5FBF9AD}" dt="2021-07-09T11:16:33.419" v="903" actId="1076"/>
          <ac:picMkLst>
            <pc:docMk/>
            <pc:sldMk cId="2920382920" sldId="728"/>
            <ac:picMk id="4" creationId="{D7BFD6D0-B892-4BDE-A482-4E7FFB9782B8}"/>
          </ac:picMkLst>
        </pc:picChg>
        <pc:picChg chg="add mod">
          <ac:chgData name="Kshitij Srivastava" userId="9ca786a045148134" providerId="Windows Live" clId="Web-{BD149A34-69B5-4A4E-B021-D711E5FBF9AD}" dt="2021-07-09T11:16:37.528" v="905" actId="1076"/>
          <ac:picMkLst>
            <pc:docMk/>
            <pc:sldMk cId="2920382920" sldId="728"/>
            <ac:picMk id="5" creationId="{293C87E0-42EE-435F-A29C-244C335A86FA}"/>
          </ac:picMkLst>
        </pc:picChg>
      </pc:sldChg>
      <pc:sldChg chg="addSp modSp new">
        <pc:chgData name="Kshitij Srivastava" userId="9ca786a045148134" providerId="Windows Live" clId="Web-{BD149A34-69B5-4A4E-B021-D711E5FBF9AD}" dt="2021-07-09T11:10:51.538" v="828" actId="20577"/>
        <pc:sldMkLst>
          <pc:docMk/>
          <pc:sldMk cId="3551669999" sldId="729"/>
        </pc:sldMkLst>
        <pc:spChg chg="mod">
          <ac:chgData name="Kshitij Srivastava" userId="9ca786a045148134" providerId="Windows Live" clId="Web-{BD149A34-69B5-4A4E-B021-D711E5FBF9AD}" dt="2021-07-09T11:08:10.770" v="744" actId="20577"/>
          <ac:spMkLst>
            <pc:docMk/>
            <pc:sldMk cId="3551669999" sldId="729"/>
            <ac:spMk id="2" creationId="{978A7E45-36A4-4B53-85FE-CF17384EDB65}"/>
          </ac:spMkLst>
        </pc:spChg>
        <pc:spChg chg="add mod">
          <ac:chgData name="Kshitij Srivastava" userId="9ca786a045148134" providerId="Windows Live" clId="Web-{BD149A34-69B5-4A4E-B021-D711E5FBF9AD}" dt="2021-07-09T11:10:42.522" v="826" actId="14100"/>
          <ac:spMkLst>
            <pc:docMk/>
            <pc:sldMk cId="3551669999" sldId="729"/>
            <ac:spMk id="3" creationId="{CD209ECA-8F3C-4C25-952B-60578856E99E}"/>
          </ac:spMkLst>
        </pc:spChg>
        <pc:spChg chg="add mod">
          <ac:chgData name="Kshitij Srivastava" userId="9ca786a045148134" providerId="Windows Live" clId="Web-{BD149A34-69B5-4A4E-B021-D711E5FBF9AD}" dt="2021-07-09T11:10:51.538" v="828" actId="20577"/>
          <ac:spMkLst>
            <pc:docMk/>
            <pc:sldMk cId="3551669999" sldId="729"/>
            <ac:spMk id="4" creationId="{C76B01B0-0AA4-47F0-94FD-A7D7F5AF3CBE}"/>
          </ac:spMkLst>
        </pc:spChg>
      </pc:sldChg>
      <pc:sldChg chg="addSp modSp new">
        <pc:chgData name="Kshitij Srivastava" userId="9ca786a045148134" providerId="Windows Live" clId="Web-{BD149A34-69B5-4A4E-B021-D711E5FBF9AD}" dt="2021-07-09T11:13:54.963" v="893" actId="20577"/>
        <pc:sldMkLst>
          <pc:docMk/>
          <pc:sldMk cId="125097600" sldId="730"/>
        </pc:sldMkLst>
        <pc:spChg chg="mod">
          <ac:chgData name="Kshitij Srivastava" userId="9ca786a045148134" providerId="Windows Live" clId="Web-{BD149A34-69B5-4A4E-B021-D711E5FBF9AD}" dt="2021-07-09T11:12:35.790" v="830" actId="20577"/>
          <ac:spMkLst>
            <pc:docMk/>
            <pc:sldMk cId="125097600" sldId="730"/>
            <ac:spMk id="2" creationId="{5BCEFE3A-A58B-4622-A231-4D885F8AFFCA}"/>
          </ac:spMkLst>
        </pc:spChg>
        <pc:spChg chg="add mod">
          <ac:chgData name="Kshitij Srivastava" userId="9ca786a045148134" providerId="Windows Live" clId="Web-{BD149A34-69B5-4A4E-B021-D711E5FBF9AD}" dt="2021-07-09T11:13:01.681" v="858" actId="14100"/>
          <ac:spMkLst>
            <pc:docMk/>
            <pc:sldMk cId="125097600" sldId="730"/>
            <ac:spMk id="3" creationId="{40A52FE3-85AA-47BC-9A98-DE4F79E51D3B}"/>
          </ac:spMkLst>
        </pc:spChg>
        <pc:spChg chg="add mod">
          <ac:chgData name="Kshitij Srivastava" userId="9ca786a045148134" providerId="Windows Live" clId="Web-{BD149A34-69B5-4A4E-B021-D711E5FBF9AD}" dt="2021-07-09T11:13:54.963" v="893" actId="20577"/>
          <ac:spMkLst>
            <pc:docMk/>
            <pc:sldMk cId="125097600" sldId="730"/>
            <ac:spMk id="4" creationId="{D9F80EDA-23C3-4E2E-87C5-9B0CDC9BF8A2}"/>
          </ac:spMkLst>
        </pc:spChg>
        <pc:spChg chg="add mod">
          <ac:chgData name="Kshitij Srivastava" userId="9ca786a045148134" providerId="Windows Live" clId="Web-{BD149A34-69B5-4A4E-B021-D711E5FBF9AD}" dt="2021-07-09T11:13:36.197" v="892" actId="1076"/>
          <ac:spMkLst>
            <pc:docMk/>
            <pc:sldMk cId="125097600" sldId="730"/>
            <ac:spMk id="5" creationId="{7BB49ECB-B504-43CF-9779-DD48A12B783B}"/>
          </ac:spMkLst>
        </pc:spChg>
      </pc:sldChg>
      <pc:sldChg chg="add ord replId">
        <pc:chgData name="Kshitij Srivastava" userId="9ca786a045148134" providerId="Windows Live" clId="Web-{BD149A34-69B5-4A4E-B021-D711E5FBF9AD}" dt="2021-07-09T11:18:28.952" v="929"/>
        <pc:sldMkLst>
          <pc:docMk/>
          <pc:sldMk cId="2062863905" sldId="731"/>
        </pc:sldMkLst>
      </pc:sldChg>
      <pc:sldChg chg="modSp add ord replId">
        <pc:chgData name="Kshitij Srivastava" userId="9ca786a045148134" providerId="Windows Live" clId="Web-{BD149A34-69B5-4A4E-B021-D711E5FBF9AD}" dt="2021-07-09T11:19:12.546" v="944" actId="20577"/>
        <pc:sldMkLst>
          <pc:docMk/>
          <pc:sldMk cId="1914955159" sldId="732"/>
        </pc:sldMkLst>
        <pc:spChg chg="mod">
          <ac:chgData name="Kshitij Srivastava" userId="9ca786a045148134" providerId="Windows Live" clId="Web-{BD149A34-69B5-4A4E-B021-D711E5FBF9AD}" dt="2021-07-09T11:19:12.546" v="944" actId="20577"/>
          <ac:spMkLst>
            <pc:docMk/>
            <pc:sldMk cId="1914955159" sldId="732"/>
            <ac:spMk id="6" creationId="{F1CA48A0-E63A-4C09-A2D6-160088A052EC}"/>
          </ac:spMkLst>
        </pc:spChg>
      </pc:sldChg>
    </pc:docChg>
  </pc:docChgLst>
  <pc:docChgLst>
    <pc:chgData name="Kshitij Srivastava" userId="9ca786a045148134" providerId="Windows Live" clId="Web-{66943DAE-1B5A-4720-813A-066903972B8D}"/>
    <pc:docChg chg="addSld delSld modSld sldOrd">
      <pc:chgData name="Kshitij Srivastava" userId="9ca786a045148134" providerId="Windows Live" clId="Web-{66943DAE-1B5A-4720-813A-066903972B8D}" dt="2021-06-10T14:12:37.324" v="28"/>
      <pc:docMkLst>
        <pc:docMk/>
      </pc:docMkLst>
      <pc:sldChg chg="ord">
        <pc:chgData name="Kshitij Srivastava" userId="9ca786a045148134" providerId="Windows Live" clId="Web-{66943DAE-1B5A-4720-813A-066903972B8D}" dt="2021-06-10T13:58:33.699" v="8"/>
        <pc:sldMkLst>
          <pc:docMk/>
          <pc:sldMk cId="1356229264" sldId="266"/>
        </pc:sldMkLst>
      </pc:sldChg>
      <pc:sldChg chg="ord">
        <pc:chgData name="Kshitij Srivastava" userId="9ca786a045148134" providerId="Windows Live" clId="Web-{66943DAE-1B5A-4720-813A-066903972B8D}" dt="2021-06-10T14:02:41.094" v="24"/>
        <pc:sldMkLst>
          <pc:docMk/>
          <pc:sldMk cId="2564627666" sldId="282"/>
        </pc:sldMkLst>
      </pc:sldChg>
      <pc:sldChg chg="modSp">
        <pc:chgData name="Kshitij Srivastava" userId="9ca786a045148134" providerId="Windows Live" clId="Web-{66943DAE-1B5A-4720-813A-066903972B8D}" dt="2021-06-10T13:38:02.895" v="1" actId="1076"/>
        <pc:sldMkLst>
          <pc:docMk/>
          <pc:sldMk cId="3612928280" sldId="572"/>
        </pc:sldMkLst>
        <pc:spChg chg="mod">
          <ac:chgData name="Kshitij Srivastava" userId="9ca786a045148134" providerId="Windows Live" clId="Web-{66943DAE-1B5A-4720-813A-066903972B8D}" dt="2021-06-10T13:38:02.895" v="1" actId="1076"/>
          <ac:spMkLst>
            <pc:docMk/>
            <pc:sldMk cId="3612928280" sldId="572"/>
            <ac:spMk id="6" creationId="{76991F7C-C420-440B-AF37-7A724A942D01}"/>
          </ac:spMkLst>
        </pc:spChg>
      </pc:sldChg>
      <pc:sldChg chg="modSp">
        <pc:chgData name="Kshitij Srivastava" userId="9ca786a045148134" providerId="Windows Live" clId="Web-{66943DAE-1B5A-4720-813A-066903972B8D}" dt="2021-06-10T14:12:37.324" v="28"/>
        <pc:sldMkLst>
          <pc:docMk/>
          <pc:sldMk cId="2306705495" sldId="584"/>
        </pc:sldMkLst>
        <pc:picChg chg="mod">
          <ac:chgData name="Kshitij Srivastava" userId="9ca786a045148134" providerId="Windows Live" clId="Web-{66943DAE-1B5A-4720-813A-066903972B8D}" dt="2021-06-10T14:12:37.308" v="25"/>
          <ac:picMkLst>
            <pc:docMk/>
            <pc:sldMk cId="2306705495" sldId="584"/>
            <ac:picMk id="8" creationId="{D93580E8-05FD-4EB6-AFA8-60F44868F636}"/>
          </ac:picMkLst>
        </pc:picChg>
        <pc:picChg chg="mod">
          <ac:chgData name="Kshitij Srivastava" userId="9ca786a045148134" providerId="Windows Live" clId="Web-{66943DAE-1B5A-4720-813A-066903972B8D}" dt="2021-06-10T14:12:37.308" v="26"/>
          <ac:picMkLst>
            <pc:docMk/>
            <pc:sldMk cId="2306705495" sldId="584"/>
            <ac:picMk id="9" creationId="{C2F2EDB9-1AD9-4B4A-953A-0F22A6AC56AA}"/>
          </ac:picMkLst>
        </pc:picChg>
        <pc:picChg chg="mod">
          <ac:chgData name="Kshitij Srivastava" userId="9ca786a045148134" providerId="Windows Live" clId="Web-{66943DAE-1B5A-4720-813A-066903972B8D}" dt="2021-06-10T14:12:37.324" v="27"/>
          <ac:picMkLst>
            <pc:docMk/>
            <pc:sldMk cId="2306705495" sldId="584"/>
            <ac:picMk id="10" creationId="{BBFB720C-6F3D-4FD7-8E4C-02C3F3FF316D}"/>
          </ac:picMkLst>
        </pc:picChg>
        <pc:picChg chg="mod">
          <ac:chgData name="Kshitij Srivastava" userId="9ca786a045148134" providerId="Windows Live" clId="Web-{66943DAE-1B5A-4720-813A-066903972B8D}" dt="2021-06-10T14:12:37.324" v="28"/>
          <ac:picMkLst>
            <pc:docMk/>
            <pc:sldMk cId="2306705495" sldId="584"/>
            <ac:picMk id="11" creationId="{84545E2A-0FE5-4EC0-80B6-57646127D2A6}"/>
          </ac:picMkLst>
        </pc:picChg>
      </pc:sldChg>
      <pc:sldChg chg="delAnim">
        <pc:chgData name="Kshitij Srivastava" userId="9ca786a045148134" providerId="Windows Live" clId="Web-{66943DAE-1B5A-4720-813A-066903972B8D}" dt="2021-06-10T13:38:56.287" v="3"/>
        <pc:sldMkLst>
          <pc:docMk/>
          <pc:sldMk cId="1484578574" sldId="590"/>
        </pc:sldMkLst>
      </pc:sldChg>
      <pc:sldChg chg="delAnim">
        <pc:chgData name="Kshitij Srivastava" userId="9ca786a045148134" providerId="Windows Live" clId="Web-{66943DAE-1B5A-4720-813A-066903972B8D}" dt="2021-06-10T13:39:04.177" v="5"/>
        <pc:sldMkLst>
          <pc:docMk/>
          <pc:sldMk cId="1641629706" sldId="591"/>
        </pc:sldMkLst>
      </pc:sldChg>
      <pc:sldChg chg="delAnim">
        <pc:chgData name="Kshitij Srivastava" userId="9ca786a045148134" providerId="Windows Live" clId="Web-{66943DAE-1B5A-4720-813A-066903972B8D}" dt="2021-06-10T13:58:14.605" v="7"/>
        <pc:sldMkLst>
          <pc:docMk/>
          <pc:sldMk cId="1336948392" sldId="593"/>
        </pc:sldMkLst>
      </pc:sldChg>
      <pc:sldChg chg="delSp modSp add del replId">
        <pc:chgData name="Kshitij Srivastava" userId="9ca786a045148134" providerId="Windows Live" clId="Web-{66943DAE-1B5A-4720-813A-066903972B8D}" dt="2021-06-10T14:02:16.422" v="22"/>
        <pc:sldMkLst>
          <pc:docMk/>
          <pc:sldMk cId="1311292704" sldId="596"/>
        </pc:sldMkLst>
        <pc:spChg chg="del mod">
          <ac:chgData name="Kshitij Srivastava" userId="9ca786a045148134" providerId="Windows Live" clId="Web-{66943DAE-1B5A-4720-813A-066903972B8D}" dt="2021-06-10T14:02:12.640" v="21"/>
          <ac:spMkLst>
            <pc:docMk/>
            <pc:sldMk cId="1311292704" sldId="596"/>
            <ac:spMk id="4" creationId="{9F609E09-F629-427A-8722-E28A31EF04F9}"/>
          </ac:spMkLst>
        </pc:spChg>
      </pc:sldChg>
      <pc:sldChg chg="new del">
        <pc:chgData name="Kshitij Srivastava" userId="9ca786a045148134" providerId="Windows Live" clId="Web-{66943DAE-1B5A-4720-813A-066903972B8D}" dt="2021-06-10T13:59:49.903" v="10"/>
        <pc:sldMkLst>
          <pc:docMk/>
          <pc:sldMk cId="1622189497" sldId="596"/>
        </pc:sldMkLst>
      </pc:sldChg>
      <pc:sldChg chg="addSp modSp add replId">
        <pc:chgData name="Kshitij Srivastava" userId="9ca786a045148134" providerId="Windows Live" clId="Web-{66943DAE-1B5A-4720-813A-066903972B8D}" dt="2021-06-10T14:01:35.609" v="17" actId="1076"/>
        <pc:sldMkLst>
          <pc:docMk/>
          <pc:sldMk cId="775850584" sldId="597"/>
        </pc:sldMkLst>
        <pc:spChg chg="add mod">
          <ac:chgData name="Kshitij Srivastava" userId="9ca786a045148134" providerId="Windows Live" clId="Web-{66943DAE-1B5A-4720-813A-066903972B8D}" dt="2021-06-10T14:01:35.609" v="17" actId="1076"/>
          <ac:spMkLst>
            <pc:docMk/>
            <pc:sldMk cId="775850584" sldId="597"/>
            <ac:spMk id="3" creationId="{5D199841-6F23-4E1C-996D-BE9B8908B41F}"/>
          </ac:spMkLst>
        </pc:spChg>
        <pc:spChg chg="mod">
          <ac:chgData name="Kshitij Srivastava" userId="9ca786a045148134" providerId="Windows Live" clId="Web-{66943DAE-1B5A-4720-813A-066903972B8D}" dt="2021-06-10T14:00:43.764" v="14"/>
          <ac:spMkLst>
            <pc:docMk/>
            <pc:sldMk cId="775850584" sldId="597"/>
            <ac:spMk id="160" creationId="{9B45175C-3026-428F-A4D4-E69390E13433}"/>
          </ac:spMkLst>
        </pc:spChg>
      </pc:sldChg>
      <pc:sldChg chg="modSp add replId">
        <pc:chgData name="Kshitij Srivastava" userId="9ca786a045148134" providerId="Windows Live" clId="Web-{66943DAE-1B5A-4720-813A-066903972B8D}" dt="2021-06-10T14:01:53.968" v="20"/>
        <pc:sldMkLst>
          <pc:docMk/>
          <pc:sldMk cId="1589884346" sldId="598"/>
        </pc:sldMkLst>
        <pc:spChg chg="mod">
          <ac:chgData name="Kshitij Srivastava" userId="9ca786a045148134" providerId="Windows Live" clId="Web-{66943DAE-1B5A-4720-813A-066903972B8D}" dt="2021-06-10T14:01:45.109" v="19"/>
          <ac:spMkLst>
            <pc:docMk/>
            <pc:sldMk cId="1589884346" sldId="598"/>
            <ac:spMk id="162" creationId="{669F0BDE-B664-4128-8274-1FAFD108FF45}"/>
          </ac:spMkLst>
        </pc:spChg>
        <pc:spChg chg="mod">
          <ac:chgData name="Kshitij Srivastava" userId="9ca786a045148134" providerId="Windows Live" clId="Web-{66943DAE-1B5A-4720-813A-066903972B8D}" dt="2021-06-10T14:01:53.968" v="20"/>
          <ac:spMkLst>
            <pc:docMk/>
            <pc:sldMk cId="1589884346" sldId="598"/>
            <ac:spMk id="164" creationId="{3CC90670-2C57-464A-9CCF-1EEF1ADCBE6B}"/>
          </ac:spMkLst>
        </pc:spChg>
      </pc:sldChg>
      <pc:sldChg chg="add replId">
        <pc:chgData name="Kshitij Srivastava" userId="9ca786a045148134" providerId="Windows Live" clId="Web-{66943DAE-1B5A-4720-813A-066903972B8D}" dt="2021-06-10T14:02:37.578" v="23"/>
        <pc:sldMkLst>
          <pc:docMk/>
          <pc:sldMk cId="1452290401" sldId="599"/>
        </pc:sldMkLst>
      </pc:sldChg>
    </pc:docChg>
  </pc:docChgLst>
  <pc:docChgLst>
    <pc:chgData name="Kshitij Srivastava" userId="9ca786a045148134" providerId="Windows Live" clId="Web-{B7B0468C-5D1C-49FE-8941-F919935D4CD2}"/>
    <pc:docChg chg="addSld modSld sldOrd">
      <pc:chgData name="Kshitij Srivastava" userId="9ca786a045148134" providerId="Windows Live" clId="Web-{B7B0468C-5D1C-49FE-8941-F919935D4CD2}" dt="2021-06-01T07:04:56.459" v="292" actId="20577"/>
      <pc:docMkLst>
        <pc:docMk/>
      </pc:docMkLst>
      <pc:sldChg chg="addSp delSp modSp">
        <pc:chgData name="Kshitij Srivastava" userId="9ca786a045148134" providerId="Windows Live" clId="Web-{B7B0468C-5D1C-49FE-8941-F919935D4CD2}" dt="2021-06-01T06:52:43.948" v="222"/>
        <pc:sldMkLst>
          <pc:docMk/>
          <pc:sldMk cId="1816226467" sldId="341"/>
        </pc:sldMkLst>
        <pc:spChg chg="add mod">
          <ac:chgData name="Kshitij Srivastava" userId="9ca786a045148134" providerId="Windows Live" clId="Web-{B7B0468C-5D1C-49FE-8941-F919935D4CD2}" dt="2021-06-01T06:47:45.309" v="176" actId="1076"/>
          <ac:spMkLst>
            <pc:docMk/>
            <pc:sldMk cId="1816226467" sldId="341"/>
            <ac:spMk id="7" creationId="{EE7F3721-838A-4E79-9A11-0D84B48DAACE}"/>
          </ac:spMkLst>
        </pc:spChg>
        <pc:spChg chg="add del mod">
          <ac:chgData name="Kshitij Srivastava" userId="9ca786a045148134" providerId="Windows Live" clId="Web-{B7B0468C-5D1C-49FE-8941-F919935D4CD2}" dt="2021-06-01T06:48:38.731" v="196" actId="1076"/>
          <ac:spMkLst>
            <pc:docMk/>
            <pc:sldMk cId="1816226467" sldId="341"/>
            <ac:spMk id="8" creationId="{8AF8C39B-615F-4B8F-96D6-E82C94870447}"/>
          </ac:spMkLst>
        </pc:spChg>
        <pc:spChg chg="add mod">
          <ac:chgData name="Kshitij Srivastava" userId="9ca786a045148134" providerId="Windows Live" clId="Web-{B7B0468C-5D1C-49FE-8941-F919935D4CD2}" dt="2021-06-01T06:49:13.434" v="203" actId="1076"/>
          <ac:spMkLst>
            <pc:docMk/>
            <pc:sldMk cId="1816226467" sldId="341"/>
            <ac:spMk id="10" creationId="{874B8778-BF4F-444A-A749-34026CC37CDE}"/>
          </ac:spMkLst>
        </pc:spChg>
        <pc:picChg chg="del mod">
          <ac:chgData name="Kshitij Srivastava" userId="9ca786a045148134" providerId="Windows Live" clId="Web-{B7B0468C-5D1C-49FE-8941-F919935D4CD2}" dt="2021-06-01T06:52:43.948" v="222"/>
          <ac:picMkLst>
            <pc:docMk/>
            <pc:sldMk cId="1816226467" sldId="341"/>
            <ac:picMk id="3" creationId="{60580CC4-6646-4E0D-B2F2-D5B0651A6E97}"/>
          </ac:picMkLst>
        </pc:picChg>
        <pc:picChg chg="del mod">
          <ac:chgData name="Kshitij Srivastava" userId="9ca786a045148134" providerId="Windows Live" clId="Web-{B7B0468C-5D1C-49FE-8941-F919935D4CD2}" dt="2021-06-01T06:46:35.669" v="161"/>
          <ac:picMkLst>
            <pc:docMk/>
            <pc:sldMk cId="1816226467" sldId="341"/>
            <ac:picMk id="4" creationId="{E745C534-604C-4451-A86A-CC9A9C0A85B4}"/>
          </ac:picMkLst>
        </pc:picChg>
        <pc:picChg chg="mod">
          <ac:chgData name="Kshitij Srivastava" userId="9ca786a045148134" providerId="Windows Live" clId="Web-{B7B0468C-5D1C-49FE-8941-F919935D4CD2}" dt="2021-06-01T06:47:25.341" v="173" actId="14100"/>
          <ac:picMkLst>
            <pc:docMk/>
            <pc:sldMk cId="1816226467" sldId="341"/>
            <ac:picMk id="5" creationId="{DAA3382E-8974-442F-A5B8-C19B4A286ACA}"/>
          </ac:picMkLst>
        </pc:picChg>
        <pc:picChg chg="mod">
          <ac:chgData name="Kshitij Srivastava" userId="9ca786a045148134" providerId="Windows Live" clId="Web-{B7B0468C-5D1C-49FE-8941-F919935D4CD2}" dt="2021-06-01T06:47:16.106" v="171" actId="1076"/>
          <ac:picMkLst>
            <pc:docMk/>
            <pc:sldMk cId="1816226467" sldId="341"/>
            <ac:picMk id="6" creationId="{7713E743-8945-4ACD-B0DC-79FA749C4FD6}"/>
          </ac:picMkLst>
        </pc:picChg>
        <pc:picChg chg="add mod">
          <ac:chgData name="Kshitij Srivastava" userId="9ca786a045148134" providerId="Windows Live" clId="Web-{B7B0468C-5D1C-49FE-8941-F919935D4CD2}" dt="2021-06-01T06:50:24.402" v="205" actId="1076"/>
          <ac:picMkLst>
            <pc:docMk/>
            <pc:sldMk cId="1816226467" sldId="341"/>
            <ac:picMk id="9" creationId="{9A90D07B-6FC7-4769-AB02-B1F221B2F726}"/>
          </ac:picMkLst>
        </pc:picChg>
      </pc:sldChg>
      <pc:sldChg chg="addSp delSp modSp new ord">
        <pc:chgData name="Kshitij Srivastava" userId="9ca786a045148134" providerId="Windows Live" clId="Web-{B7B0468C-5D1C-49FE-8941-F919935D4CD2}" dt="2021-06-01T06:40:47.843" v="130" actId="20577"/>
        <pc:sldMkLst>
          <pc:docMk/>
          <pc:sldMk cId="1158168342" sldId="542"/>
        </pc:sldMkLst>
        <pc:spChg chg="mod">
          <ac:chgData name="Kshitij Srivastava" userId="9ca786a045148134" providerId="Windows Live" clId="Web-{B7B0468C-5D1C-49FE-8941-F919935D4CD2}" dt="2021-06-01T06:40:47.843" v="130" actId="20577"/>
          <ac:spMkLst>
            <pc:docMk/>
            <pc:sldMk cId="1158168342" sldId="542"/>
            <ac:spMk id="2" creationId="{38CF3FF1-CD46-49EB-A4C9-184E2234EDEB}"/>
          </ac:spMkLst>
        </pc:spChg>
        <pc:spChg chg="add del mod">
          <ac:chgData name="Kshitij Srivastava" userId="9ca786a045148134" providerId="Windows Live" clId="Web-{B7B0468C-5D1C-49FE-8941-F919935D4CD2}" dt="2021-06-01T06:35:34.095" v="15"/>
          <ac:spMkLst>
            <pc:docMk/>
            <pc:sldMk cId="1158168342" sldId="542"/>
            <ac:spMk id="3" creationId="{F1B78E8C-EF72-4110-B3E5-B977A6DDB96B}"/>
          </ac:spMkLst>
        </pc:spChg>
        <pc:spChg chg="add mod">
          <ac:chgData name="Kshitij Srivastava" userId="9ca786a045148134" providerId="Windows Live" clId="Web-{B7B0468C-5D1C-49FE-8941-F919935D4CD2}" dt="2021-06-01T06:40:17.296" v="126" actId="1076"/>
          <ac:spMkLst>
            <pc:docMk/>
            <pc:sldMk cId="1158168342" sldId="542"/>
            <ac:spMk id="4" creationId="{79681780-9BA1-4346-83DA-2904A6C306A4}"/>
          </ac:spMkLst>
        </pc:spChg>
        <pc:spChg chg="add mod">
          <ac:chgData name="Kshitij Srivastava" userId="9ca786a045148134" providerId="Windows Live" clId="Web-{B7B0468C-5D1C-49FE-8941-F919935D4CD2}" dt="2021-06-01T06:39:37.500" v="121" actId="1076"/>
          <ac:spMkLst>
            <pc:docMk/>
            <pc:sldMk cId="1158168342" sldId="542"/>
            <ac:spMk id="6" creationId="{CFA67868-3535-4570-8710-8035DBD875F2}"/>
          </ac:spMkLst>
        </pc:spChg>
        <pc:spChg chg="add mod">
          <ac:chgData name="Kshitij Srivastava" userId="9ca786a045148134" providerId="Windows Live" clId="Web-{B7B0468C-5D1C-49FE-8941-F919935D4CD2}" dt="2021-06-01T06:39:16.813" v="118"/>
          <ac:spMkLst>
            <pc:docMk/>
            <pc:sldMk cId="1158168342" sldId="542"/>
            <ac:spMk id="7" creationId="{E59D6376-3A64-4F44-A3AF-8D0D258E9893}"/>
          </ac:spMkLst>
        </pc:spChg>
        <pc:cxnChg chg="add mod">
          <ac:chgData name="Kshitij Srivastava" userId="9ca786a045148134" providerId="Windows Live" clId="Web-{B7B0468C-5D1C-49FE-8941-F919935D4CD2}" dt="2021-06-01T06:40:07.718" v="125" actId="14100"/>
          <ac:cxnSpMkLst>
            <pc:docMk/>
            <pc:sldMk cId="1158168342" sldId="542"/>
            <ac:cxnSpMk id="5" creationId="{5B9A2764-9B59-4C00-B248-3AB8DBB2582F}"/>
          </ac:cxnSpMkLst>
        </pc:cxnChg>
        <pc:cxnChg chg="add mod">
          <ac:chgData name="Kshitij Srivastava" userId="9ca786a045148134" providerId="Windows Live" clId="Web-{B7B0468C-5D1C-49FE-8941-F919935D4CD2}" dt="2021-06-01T06:40:24.046" v="127" actId="1076"/>
          <ac:cxnSpMkLst>
            <pc:docMk/>
            <pc:sldMk cId="1158168342" sldId="542"/>
            <ac:cxnSpMk id="8" creationId="{47F6F064-A37E-4DFC-A209-3255F88DC116}"/>
          </ac:cxnSpMkLst>
        </pc:cxnChg>
      </pc:sldChg>
      <pc:sldChg chg="modSp new">
        <pc:chgData name="Kshitij Srivastava" userId="9ca786a045148134" providerId="Windows Live" clId="Web-{B7B0468C-5D1C-49FE-8941-F919935D4CD2}" dt="2021-06-01T06:41:18.171" v="156" actId="20577"/>
        <pc:sldMkLst>
          <pc:docMk/>
          <pc:sldMk cId="3458579175" sldId="543"/>
        </pc:sldMkLst>
        <pc:spChg chg="mod">
          <ac:chgData name="Kshitij Srivastava" userId="9ca786a045148134" providerId="Windows Live" clId="Web-{B7B0468C-5D1C-49FE-8941-F919935D4CD2}" dt="2021-06-01T06:41:18.171" v="156" actId="20577"/>
          <ac:spMkLst>
            <pc:docMk/>
            <pc:sldMk cId="3458579175" sldId="543"/>
            <ac:spMk id="2" creationId="{E35B928A-5BC2-4D54-8B6E-1CE98D0DF0CC}"/>
          </ac:spMkLst>
        </pc:spChg>
      </pc:sldChg>
      <pc:sldChg chg="addSp delSp modSp new addCm">
        <pc:chgData name="Kshitij Srivastava" userId="9ca786a045148134" providerId="Windows Live" clId="Web-{B7B0468C-5D1C-49FE-8941-F919935D4CD2}" dt="2021-06-01T07:03:24.741" v="274" actId="1076"/>
        <pc:sldMkLst>
          <pc:docMk/>
          <pc:sldMk cId="2863035318" sldId="544"/>
        </pc:sldMkLst>
        <pc:spChg chg="mod">
          <ac:chgData name="Kshitij Srivastava" userId="9ca786a045148134" providerId="Windows Live" clId="Web-{B7B0468C-5D1C-49FE-8941-F919935D4CD2}" dt="2021-06-01T06:51:09.277" v="210" actId="1076"/>
          <ac:spMkLst>
            <pc:docMk/>
            <pc:sldMk cId="2863035318" sldId="544"/>
            <ac:spMk id="2" creationId="{554133AD-8C5A-46D7-A435-CBE848CBAB87}"/>
          </ac:spMkLst>
        </pc:spChg>
        <pc:spChg chg="add mod ord">
          <ac:chgData name="Kshitij Srivastava" userId="9ca786a045148134" providerId="Windows Live" clId="Web-{B7B0468C-5D1C-49FE-8941-F919935D4CD2}" dt="2021-06-01T06:54:13.838" v="233" actId="14100"/>
          <ac:spMkLst>
            <pc:docMk/>
            <pc:sldMk cId="2863035318" sldId="544"/>
            <ac:spMk id="5" creationId="{57405970-B2CF-4111-A865-B23A176FD6A0}"/>
          </ac:spMkLst>
        </pc:spChg>
        <pc:spChg chg="add mod">
          <ac:chgData name="Kshitij Srivastava" userId="9ca786a045148134" providerId="Windows Live" clId="Web-{B7B0468C-5D1C-49FE-8941-F919935D4CD2}" dt="2021-06-01T07:03:24.741" v="274" actId="1076"/>
          <ac:spMkLst>
            <pc:docMk/>
            <pc:sldMk cId="2863035318" sldId="544"/>
            <ac:spMk id="10" creationId="{5EB164CB-4B8D-43ED-8B06-8670722AF016}"/>
          </ac:spMkLst>
        </pc:spChg>
        <pc:picChg chg="add mod">
          <ac:chgData name="Kshitij Srivastava" userId="9ca786a045148134" providerId="Windows Live" clId="Web-{B7B0468C-5D1C-49FE-8941-F919935D4CD2}" dt="2021-06-01T06:54:16.072" v="234" actId="1076"/>
          <ac:picMkLst>
            <pc:docMk/>
            <pc:sldMk cId="2863035318" sldId="544"/>
            <ac:picMk id="4" creationId="{293E7927-DB20-4B97-9A1F-CE41A68BA23B}"/>
          </ac:picMkLst>
        </pc:picChg>
        <pc:picChg chg="add del mod">
          <ac:chgData name="Kshitij Srivastava" userId="9ca786a045148134" providerId="Windows Live" clId="Web-{B7B0468C-5D1C-49FE-8941-F919935D4CD2}" dt="2021-06-01T06:53:12.760" v="226"/>
          <ac:picMkLst>
            <pc:docMk/>
            <pc:sldMk cId="2863035318" sldId="544"/>
            <ac:picMk id="6" creationId="{F31983BD-CC07-498F-879A-8400939548F7}"/>
          </ac:picMkLst>
        </pc:picChg>
        <pc:picChg chg="add del mod">
          <ac:chgData name="Kshitij Srivastava" userId="9ca786a045148134" providerId="Windows Live" clId="Web-{B7B0468C-5D1C-49FE-8941-F919935D4CD2}" dt="2021-06-01T06:53:31.729" v="228"/>
          <ac:picMkLst>
            <pc:docMk/>
            <pc:sldMk cId="2863035318" sldId="544"/>
            <ac:picMk id="7" creationId="{BD5FB903-C786-4CEF-9E5E-66D7EE9F5E98}"/>
          </ac:picMkLst>
        </pc:picChg>
        <pc:picChg chg="add del mod">
          <ac:chgData name="Kshitij Srivastava" userId="9ca786a045148134" providerId="Windows Live" clId="Web-{B7B0468C-5D1C-49FE-8941-F919935D4CD2}" dt="2021-06-01T06:53:48.463" v="230"/>
          <ac:picMkLst>
            <pc:docMk/>
            <pc:sldMk cId="2863035318" sldId="544"/>
            <ac:picMk id="8" creationId="{4241053A-9BA4-4A92-B4C8-28DA99566BB2}"/>
          </ac:picMkLst>
        </pc:picChg>
        <pc:picChg chg="add mod">
          <ac:chgData name="Kshitij Srivastava" userId="9ca786a045148134" providerId="Windows Live" clId="Web-{B7B0468C-5D1C-49FE-8941-F919935D4CD2}" dt="2021-06-01T06:54:22.369" v="235" actId="1076"/>
          <ac:picMkLst>
            <pc:docMk/>
            <pc:sldMk cId="2863035318" sldId="544"/>
            <ac:picMk id="9" creationId="{E78FE959-59C8-4544-B118-5F38339CECEF}"/>
          </ac:picMkLst>
        </pc:picChg>
      </pc:sldChg>
      <pc:sldChg chg="delSp modSp add replId">
        <pc:chgData name="Kshitij Srivastava" userId="9ca786a045148134" providerId="Windows Live" clId="Web-{B7B0468C-5D1C-49FE-8941-F919935D4CD2}" dt="2021-06-01T06:52:34.198" v="221"/>
        <pc:sldMkLst>
          <pc:docMk/>
          <pc:sldMk cId="1035190744" sldId="545"/>
        </pc:sldMkLst>
        <pc:picChg chg="mod">
          <ac:chgData name="Kshitij Srivastava" userId="9ca786a045148134" providerId="Windows Live" clId="Web-{B7B0468C-5D1C-49FE-8941-F919935D4CD2}" dt="2021-06-01T06:50:37.917" v="207" actId="1076"/>
          <ac:picMkLst>
            <pc:docMk/>
            <pc:sldMk cId="1035190744" sldId="545"/>
            <ac:picMk id="5" creationId="{DAA3382E-8974-442F-A5B8-C19B4A286ACA}"/>
          </ac:picMkLst>
        </pc:picChg>
        <pc:picChg chg="del">
          <ac:chgData name="Kshitij Srivastava" userId="9ca786a045148134" providerId="Windows Live" clId="Web-{B7B0468C-5D1C-49FE-8941-F919935D4CD2}" dt="2021-06-01T06:52:34.198" v="221"/>
          <ac:picMkLst>
            <pc:docMk/>
            <pc:sldMk cId="1035190744" sldId="545"/>
            <ac:picMk id="9" creationId="{9A90D07B-6FC7-4769-AB02-B1F221B2F726}"/>
          </ac:picMkLst>
        </pc:picChg>
      </pc:sldChg>
      <pc:sldChg chg="modSp new">
        <pc:chgData name="Kshitij Srivastava" userId="9ca786a045148134" providerId="Windows Live" clId="Web-{B7B0468C-5D1C-49FE-8941-F919935D4CD2}" dt="2021-06-01T07:04:56.459" v="292" actId="20577"/>
        <pc:sldMkLst>
          <pc:docMk/>
          <pc:sldMk cId="2239694610" sldId="546"/>
        </pc:sldMkLst>
        <pc:spChg chg="mod">
          <ac:chgData name="Kshitij Srivastava" userId="9ca786a045148134" providerId="Windows Live" clId="Web-{B7B0468C-5D1C-49FE-8941-F919935D4CD2}" dt="2021-06-01T07:04:56.459" v="292" actId="20577"/>
          <ac:spMkLst>
            <pc:docMk/>
            <pc:sldMk cId="2239694610" sldId="546"/>
            <ac:spMk id="2" creationId="{CA4F0537-F5CE-4211-B776-D83C5CD7C169}"/>
          </ac:spMkLst>
        </pc:spChg>
      </pc:sldChg>
    </pc:docChg>
  </pc:docChgLst>
  <pc:docChgLst>
    <pc:chgData name="Kshitij Srivastava" userId="9ca786a045148134" providerId="Windows Live" clId="Web-{54593E54-8470-471E-AB00-63742D76FCF3}"/>
    <pc:docChg chg="modSld">
      <pc:chgData name="Kshitij Srivastava" userId="9ca786a045148134" providerId="Windows Live" clId="Web-{54593E54-8470-471E-AB00-63742D76FCF3}" dt="2021-10-27T14:51:19.289" v="2" actId="1076"/>
      <pc:docMkLst>
        <pc:docMk/>
      </pc:docMkLst>
      <pc:sldChg chg="modSp">
        <pc:chgData name="Kshitij Srivastava" userId="9ca786a045148134" providerId="Windows Live" clId="Web-{54593E54-8470-471E-AB00-63742D76FCF3}" dt="2021-10-27T14:51:19.289" v="2" actId="1076"/>
        <pc:sldMkLst>
          <pc:docMk/>
          <pc:sldMk cId="2577996725" sldId="410"/>
        </pc:sldMkLst>
        <pc:picChg chg="mod">
          <ac:chgData name="Kshitij Srivastava" userId="9ca786a045148134" providerId="Windows Live" clId="Web-{54593E54-8470-471E-AB00-63742D76FCF3}" dt="2021-10-27T14:51:19.289" v="2" actId="1076"/>
          <ac:picMkLst>
            <pc:docMk/>
            <pc:sldMk cId="2577996725" sldId="410"/>
            <ac:picMk id="3" creationId="{D81A37C6-EEB7-485A-B21B-5334E56CF966}"/>
          </ac:picMkLst>
        </pc:picChg>
      </pc:sldChg>
    </pc:docChg>
  </pc:docChgLst>
  <pc:docChgLst>
    <pc:chgData name="Kshitij Srivastava" userId="9ca786a045148134" providerId="Windows Live" clId="Web-{AE7FE560-4976-4D69-B10C-C5519070AEE5}"/>
    <pc:docChg chg="addSld modSld sldOrd">
      <pc:chgData name="Kshitij Srivastava" userId="9ca786a045148134" providerId="Windows Live" clId="Web-{AE7FE560-4976-4D69-B10C-C5519070AEE5}" dt="2021-06-09T10:47:55.781" v="29" actId="1076"/>
      <pc:docMkLst>
        <pc:docMk/>
      </pc:docMkLst>
      <pc:sldChg chg="modSp ord">
        <pc:chgData name="Kshitij Srivastava" userId="9ca786a045148134" providerId="Windows Live" clId="Web-{AE7FE560-4976-4D69-B10C-C5519070AEE5}" dt="2021-06-09T10:47:55.781" v="29" actId="1076"/>
        <pc:sldMkLst>
          <pc:docMk/>
          <pc:sldMk cId="850382599" sldId="281"/>
        </pc:sldMkLst>
        <pc:picChg chg="mod">
          <ac:chgData name="Kshitij Srivastava" userId="9ca786a045148134" providerId="Windows Live" clId="Web-{AE7FE560-4976-4D69-B10C-C5519070AEE5}" dt="2021-06-09T10:47:55.781" v="29" actId="1076"/>
          <ac:picMkLst>
            <pc:docMk/>
            <pc:sldMk cId="850382599" sldId="281"/>
            <ac:picMk id="3" creationId="{6328F7BA-F6EC-4951-AF18-D6E76C2EB603}"/>
          </ac:picMkLst>
        </pc:picChg>
      </pc:sldChg>
      <pc:sldChg chg="addSp modSp">
        <pc:chgData name="Kshitij Srivastava" userId="9ca786a045148134" providerId="Windows Live" clId="Web-{AE7FE560-4976-4D69-B10C-C5519070AEE5}" dt="2021-06-09T10:22:20.395" v="1" actId="1076"/>
        <pc:sldMkLst>
          <pc:docMk/>
          <pc:sldMk cId="2754193770" sldId="576"/>
        </pc:sldMkLst>
        <pc:spChg chg="add mod">
          <ac:chgData name="Kshitij Srivastava" userId="9ca786a045148134" providerId="Windows Live" clId="Web-{AE7FE560-4976-4D69-B10C-C5519070AEE5}" dt="2021-06-09T10:22:20.395" v="1" actId="1076"/>
          <ac:spMkLst>
            <pc:docMk/>
            <pc:sldMk cId="2754193770" sldId="576"/>
            <ac:spMk id="21" creationId="{8957C1B7-FE34-4017-9265-F3CB3C8F6E2E}"/>
          </ac:spMkLst>
        </pc:spChg>
      </pc:sldChg>
      <pc:sldChg chg="addSp delSp modSp mod modClrScheme chgLayout">
        <pc:chgData name="Kshitij Srivastava" userId="9ca786a045148134" providerId="Windows Live" clId="Web-{AE7FE560-4976-4D69-B10C-C5519070AEE5}" dt="2021-06-09T10:45:36.512" v="19" actId="1076"/>
        <pc:sldMkLst>
          <pc:docMk/>
          <pc:sldMk cId="3818842562" sldId="577"/>
        </pc:sldMkLst>
        <pc:spChg chg="del">
          <ac:chgData name="Kshitij Srivastava" userId="9ca786a045148134" providerId="Windows Live" clId="Web-{AE7FE560-4976-4D69-B10C-C5519070AEE5}" dt="2021-06-09T10:44:52.105" v="3"/>
          <ac:spMkLst>
            <pc:docMk/>
            <pc:sldMk cId="3818842562" sldId="577"/>
            <ac:spMk id="2" creationId="{B6D0BA8D-A5C3-4853-95EB-883F852732C5}"/>
          </ac:spMkLst>
        </pc:spChg>
        <pc:spChg chg="del">
          <ac:chgData name="Kshitij Srivastava" userId="9ca786a045148134" providerId="Windows Live" clId="Web-{AE7FE560-4976-4D69-B10C-C5519070AEE5}" dt="2021-06-09T10:44:53.715" v="4"/>
          <ac:spMkLst>
            <pc:docMk/>
            <pc:sldMk cId="3818842562" sldId="577"/>
            <ac:spMk id="3" creationId="{1F258B28-6236-4411-9AD9-C0968B63C03B}"/>
          </ac:spMkLst>
        </pc:spChg>
        <pc:picChg chg="add mod">
          <ac:chgData name="Kshitij Srivastava" userId="9ca786a045148134" providerId="Windows Live" clId="Web-{AE7FE560-4976-4D69-B10C-C5519070AEE5}" dt="2021-06-09T10:45:36.512" v="19" actId="1076"/>
          <ac:picMkLst>
            <pc:docMk/>
            <pc:sldMk cId="3818842562" sldId="577"/>
            <ac:picMk id="4" creationId="{8DBA7984-2C7C-474B-876F-D0312164E2A7}"/>
          </ac:picMkLst>
        </pc:picChg>
      </pc:sldChg>
      <pc:sldChg chg="add ord replId">
        <pc:chgData name="Kshitij Srivastava" userId="9ca786a045148134" providerId="Windows Live" clId="Web-{AE7FE560-4976-4D69-B10C-C5519070AEE5}" dt="2021-06-09T10:46:37.982" v="21"/>
        <pc:sldMkLst>
          <pc:docMk/>
          <pc:sldMk cId="861542583" sldId="582"/>
        </pc:sldMkLst>
      </pc:sldChg>
      <pc:sldChg chg="addSp delSp modSp new">
        <pc:chgData name="Kshitij Srivastava" userId="9ca786a045148134" providerId="Windows Live" clId="Web-{AE7FE560-4976-4D69-B10C-C5519070AEE5}" dt="2021-06-09T10:47:48.421" v="27" actId="1076"/>
        <pc:sldMkLst>
          <pc:docMk/>
          <pc:sldMk cId="3969604402" sldId="583"/>
        </pc:sldMkLst>
        <pc:spChg chg="del mod">
          <ac:chgData name="Kshitij Srivastava" userId="9ca786a045148134" providerId="Windows Live" clId="Web-{AE7FE560-4976-4D69-B10C-C5519070AEE5}" dt="2021-06-09T10:47:44.702" v="26"/>
          <ac:spMkLst>
            <pc:docMk/>
            <pc:sldMk cId="3969604402" sldId="583"/>
            <ac:spMk id="2" creationId="{9FCC9AEC-CE08-41E5-AE5A-3CB3DD3F39B3}"/>
          </ac:spMkLst>
        </pc:spChg>
        <pc:spChg chg="add mod">
          <ac:chgData name="Kshitij Srivastava" userId="9ca786a045148134" providerId="Windows Live" clId="Web-{AE7FE560-4976-4D69-B10C-C5519070AEE5}" dt="2021-06-09T10:47:48.421" v="27" actId="1076"/>
          <ac:spMkLst>
            <pc:docMk/>
            <pc:sldMk cId="3969604402" sldId="583"/>
            <ac:spMk id="4" creationId="{2E7B56AA-F9F9-4008-A2B3-93F1E1612C2B}"/>
          </ac:spMkLst>
        </pc:spChg>
      </pc:sldChg>
    </pc:docChg>
  </pc:docChgLst>
  <pc:docChgLst>
    <pc:chgData name="Kshitij Srivastava" userId="9ca786a045148134" providerId="Windows Live" clId="Web-{92CDF02D-8EBC-44E9-B715-22F3BE9B94E5}"/>
    <pc:docChg chg="modSld">
      <pc:chgData name="Kshitij Srivastava" userId="9ca786a045148134" providerId="Windows Live" clId="Web-{92CDF02D-8EBC-44E9-B715-22F3BE9B94E5}" dt="2021-05-28T14:45:38.956" v="163" actId="1076"/>
      <pc:docMkLst>
        <pc:docMk/>
      </pc:docMkLst>
      <pc:sldChg chg="addSp delSp modSp">
        <pc:chgData name="Kshitij Srivastava" userId="9ca786a045148134" providerId="Windows Live" clId="Web-{92CDF02D-8EBC-44E9-B715-22F3BE9B94E5}" dt="2021-05-28T14:45:38.956" v="163" actId="1076"/>
        <pc:sldMkLst>
          <pc:docMk/>
          <pc:sldMk cId="1790185790" sldId="430"/>
        </pc:sldMkLst>
        <pc:spChg chg="add mod ord">
          <ac:chgData name="Kshitij Srivastava" userId="9ca786a045148134" providerId="Windows Live" clId="Web-{92CDF02D-8EBC-44E9-B715-22F3BE9B94E5}" dt="2021-05-28T14:43:20.064" v="149" actId="1076"/>
          <ac:spMkLst>
            <pc:docMk/>
            <pc:sldMk cId="1790185790" sldId="430"/>
            <ac:spMk id="4" creationId="{962CD153-09FA-4869-8ED3-CADF895CA8AA}"/>
          </ac:spMkLst>
        </pc:spChg>
        <pc:spChg chg="ord">
          <ac:chgData name="Kshitij Srivastava" userId="9ca786a045148134" providerId="Windows Live" clId="Web-{92CDF02D-8EBC-44E9-B715-22F3BE9B94E5}" dt="2021-05-28T14:15:28.917" v="100"/>
          <ac:spMkLst>
            <pc:docMk/>
            <pc:sldMk cId="1790185790" sldId="430"/>
            <ac:spMk id="5" creationId="{1117743A-BC89-4997-B7E8-9101070D6C7C}"/>
          </ac:spMkLst>
        </pc:spChg>
        <pc:spChg chg="add del mod">
          <ac:chgData name="Kshitij Srivastava" userId="9ca786a045148134" providerId="Windows Live" clId="Web-{92CDF02D-8EBC-44E9-B715-22F3BE9B94E5}" dt="2021-05-28T13:53:43.463" v="28"/>
          <ac:spMkLst>
            <pc:docMk/>
            <pc:sldMk cId="1790185790" sldId="430"/>
            <ac:spMk id="6" creationId="{F04A4F1A-FE03-451B-A870-791D320CECE4}"/>
          </ac:spMkLst>
        </pc:spChg>
        <pc:spChg chg="add mod ord">
          <ac:chgData name="Kshitij Srivastava" userId="9ca786a045148134" providerId="Windows Live" clId="Web-{92CDF02D-8EBC-44E9-B715-22F3BE9B94E5}" dt="2021-05-28T14:45:38.956" v="163" actId="1076"/>
          <ac:spMkLst>
            <pc:docMk/>
            <pc:sldMk cId="1790185790" sldId="430"/>
            <ac:spMk id="10" creationId="{CEEB085C-3CEE-4DD5-A77B-32DED11626A3}"/>
          </ac:spMkLst>
        </pc:spChg>
        <pc:spChg chg="add mod">
          <ac:chgData name="Kshitij Srivastava" userId="9ca786a045148134" providerId="Windows Live" clId="Web-{92CDF02D-8EBC-44E9-B715-22F3BE9B94E5}" dt="2021-05-28T14:42:12.203" v="140" actId="1076"/>
          <ac:spMkLst>
            <pc:docMk/>
            <pc:sldMk cId="1790185790" sldId="430"/>
            <ac:spMk id="12" creationId="{84073EE6-7AB3-4983-A1D0-9E9F4D3AB970}"/>
          </ac:spMkLst>
        </pc:spChg>
        <pc:spChg chg="add del mod">
          <ac:chgData name="Kshitij Srivastava" userId="9ca786a045148134" providerId="Windows Live" clId="Web-{92CDF02D-8EBC-44E9-B715-22F3BE9B94E5}" dt="2021-05-28T14:34:27.370" v="112"/>
          <ac:spMkLst>
            <pc:docMk/>
            <pc:sldMk cId="1790185790" sldId="430"/>
            <ac:spMk id="18" creationId="{88D71F73-CCB1-4ADA-808A-219638748350}"/>
          </ac:spMkLst>
        </pc:spChg>
        <pc:spChg chg="add del mod">
          <ac:chgData name="Kshitij Srivastava" userId="9ca786a045148134" providerId="Windows Live" clId="Web-{92CDF02D-8EBC-44E9-B715-22F3BE9B94E5}" dt="2021-05-28T14:43:39.017" v="154"/>
          <ac:spMkLst>
            <pc:docMk/>
            <pc:sldMk cId="1790185790" sldId="430"/>
            <ac:spMk id="27" creationId="{135E5F44-A1F6-4E00-8A0D-83FB15E1545F}"/>
          </ac:spMkLst>
        </pc:spChg>
        <pc:picChg chg="mod">
          <ac:chgData name="Kshitij Srivastava" userId="9ca786a045148134" providerId="Windows Live" clId="Web-{92CDF02D-8EBC-44E9-B715-22F3BE9B94E5}" dt="2021-05-28T14:42:08.860" v="139" actId="1076"/>
          <ac:picMkLst>
            <pc:docMk/>
            <pc:sldMk cId="1790185790" sldId="430"/>
            <ac:picMk id="3" creationId="{0776F1E5-C24F-4446-A6E7-FC8CFEC4C277}"/>
          </ac:picMkLst>
        </pc:picChg>
        <pc:picChg chg="add del mod">
          <ac:chgData name="Kshitij Srivastava" userId="9ca786a045148134" providerId="Windows Live" clId="Web-{92CDF02D-8EBC-44E9-B715-22F3BE9B94E5}" dt="2021-05-28T13:53:38.947" v="27"/>
          <ac:picMkLst>
            <pc:docMk/>
            <pc:sldMk cId="1790185790" sldId="430"/>
            <ac:picMk id="8" creationId="{9638EBFB-AED4-465B-837C-06B2014F05A6}"/>
          </ac:picMkLst>
        </pc:picChg>
        <pc:picChg chg="add del mod ord">
          <ac:chgData name="Kshitij Srivastava" userId="9ca786a045148134" providerId="Windows Live" clId="Web-{92CDF02D-8EBC-44E9-B715-22F3BE9B94E5}" dt="2021-05-28T14:16:17.824" v="104"/>
          <ac:picMkLst>
            <pc:docMk/>
            <pc:sldMk cId="1790185790" sldId="430"/>
            <ac:picMk id="14" creationId="{33872262-5B03-490E-A848-9A00F5946232}"/>
          </ac:picMkLst>
        </pc:picChg>
        <pc:picChg chg="add del mod">
          <ac:chgData name="Kshitij Srivastava" userId="9ca786a045148134" providerId="Windows Live" clId="Web-{92CDF02D-8EBC-44E9-B715-22F3BE9B94E5}" dt="2021-05-28T14:29:41.350" v="109"/>
          <ac:picMkLst>
            <pc:docMk/>
            <pc:sldMk cId="1790185790" sldId="430"/>
            <ac:picMk id="16" creationId="{29CDFF48-29E4-4036-B918-624628A9EB7D}"/>
          </ac:picMkLst>
        </pc:picChg>
        <pc:picChg chg="add mod">
          <ac:chgData name="Kshitij Srivastava" userId="9ca786a045148134" providerId="Windows Live" clId="Web-{92CDF02D-8EBC-44E9-B715-22F3BE9B94E5}" dt="2021-05-28T14:41:23.218" v="132" actId="1076"/>
          <ac:picMkLst>
            <pc:docMk/>
            <pc:sldMk cId="1790185790" sldId="430"/>
            <ac:picMk id="22" creationId="{A0A1639D-D915-460C-8AA0-1FB970D2DFEB}"/>
          </ac:picMkLst>
        </pc:picChg>
        <pc:picChg chg="add mod">
          <ac:chgData name="Kshitij Srivastava" userId="9ca786a045148134" providerId="Windows Live" clId="Web-{92CDF02D-8EBC-44E9-B715-22F3BE9B94E5}" dt="2021-05-28T14:42:18.719" v="142" actId="1076"/>
          <ac:picMkLst>
            <pc:docMk/>
            <pc:sldMk cId="1790185790" sldId="430"/>
            <ac:picMk id="30" creationId="{81586BEC-61A6-425D-9563-A912C48E34C7}"/>
          </ac:picMkLst>
        </pc:picChg>
        <pc:cxnChg chg="add del mod">
          <ac:chgData name="Kshitij Srivastava" userId="9ca786a045148134" providerId="Windows Live" clId="Web-{92CDF02D-8EBC-44E9-B715-22F3BE9B94E5}" dt="2021-05-28T14:41:40.141" v="134"/>
          <ac:cxnSpMkLst>
            <pc:docMk/>
            <pc:sldMk cId="1790185790" sldId="430"/>
            <ac:cxnSpMk id="20" creationId="{CB6760EB-E2DD-47A3-802C-0E1D9443801C}"/>
          </ac:cxnSpMkLst>
        </pc:cxnChg>
      </pc:sldChg>
      <pc:sldChg chg="addSp delSp modSp">
        <pc:chgData name="Kshitij Srivastava" userId="9ca786a045148134" providerId="Windows Live" clId="Web-{92CDF02D-8EBC-44E9-B715-22F3BE9B94E5}" dt="2021-05-28T14:08:10.802" v="70"/>
        <pc:sldMkLst>
          <pc:docMk/>
          <pc:sldMk cId="248643863" sldId="444"/>
        </pc:sldMkLst>
        <pc:spChg chg="add del mod">
          <ac:chgData name="Kshitij Srivastava" userId="9ca786a045148134" providerId="Windows Live" clId="Web-{92CDF02D-8EBC-44E9-B715-22F3BE9B94E5}" dt="2021-05-28T14:08:10.802" v="70"/>
          <ac:spMkLst>
            <pc:docMk/>
            <pc:sldMk cId="248643863" sldId="444"/>
            <ac:spMk id="3" creationId="{F4517A9F-9B32-4C0A-868A-9479F70AE439}"/>
          </ac:spMkLst>
        </pc:spChg>
      </pc:sldChg>
    </pc:docChg>
  </pc:docChgLst>
  <pc:docChgLst>
    <pc:chgData name="Kshitij Srivastava" userId="9ca786a045148134" providerId="Windows Live" clId="Web-{6AD94E6A-20BA-4412-BED5-6748BA195400}"/>
    <pc:docChg chg="modSld">
      <pc:chgData name="Kshitij Srivastava" userId="9ca786a045148134" providerId="Windows Live" clId="Web-{6AD94E6A-20BA-4412-BED5-6748BA195400}" dt="2022-01-08T07:24:43.422" v="0"/>
      <pc:docMkLst>
        <pc:docMk/>
      </pc:docMkLst>
      <pc:sldChg chg="addSp">
        <pc:chgData name="Kshitij Srivastava" userId="9ca786a045148134" providerId="Windows Live" clId="Web-{6AD94E6A-20BA-4412-BED5-6748BA195400}" dt="2022-01-08T07:24:43.422" v="0"/>
        <pc:sldMkLst>
          <pc:docMk/>
          <pc:sldMk cId="4126815777" sldId="369"/>
        </pc:sldMkLst>
        <pc:picChg chg="add">
          <ac:chgData name="Kshitij Srivastava" userId="9ca786a045148134" providerId="Windows Live" clId="Web-{6AD94E6A-20BA-4412-BED5-6748BA195400}" dt="2022-01-08T07:24:43.422" v="0"/>
          <ac:picMkLst>
            <pc:docMk/>
            <pc:sldMk cId="4126815777" sldId="369"/>
            <ac:picMk id="54" creationId="{E3B4C293-C2F2-40BB-93D4-32DEED4EFE58}"/>
          </ac:picMkLst>
        </pc:picChg>
      </pc:sldChg>
    </pc:docChg>
  </pc:docChgLst>
  <pc:docChgLst>
    <pc:chgData name="Kshitij Srivastava" userId="9ca786a045148134" providerId="Windows Live" clId="Web-{6C331AEF-A4C4-4237-A70A-0798DABF90B1}"/>
    <pc:docChg chg="addSld delSld modSld">
      <pc:chgData name="Kshitij Srivastava" userId="9ca786a045148134" providerId="Windows Live" clId="Web-{6C331AEF-A4C4-4237-A70A-0798DABF90B1}" dt="2021-05-07T15:42:32.649" v="642" actId="1076"/>
      <pc:docMkLst>
        <pc:docMk/>
      </pc:docMkLst>
      <pc:sldChg chg="addSp delSp modSp mod modClrScheme addAnim delAnim modAnim chgLayout">
        <pc:chgData name="Kshitij Srivastava" userId="9ca786a045148134" providerId="Windows Live" clId="Web-{6C331AEF-A4C4-4237-A70A-0798DABF90B1}" dt="2021-05-07T15:02:05.843" v="563"/>
        <pc:sldMkLst>
          <pc:docMk/>
          <pc:sldMk cId="635188140" sldId="260"/>
        </pc:sldMkLst>
        <pc:spChg chg="mod ord">
          <ac:chgData name="Kshitij Srivastava" userId="9ca786a045148134" providerId="Windows Live" clId="Web-{6C331AEF-A4C4-4237-A70A-0798DABF90B1}" dt="2021-05-07T14:13:17.948" v="26" actId="20577"/>
          <ac:spMkLst>
            <pc:docMk/>
            <pc:sldMk cId="635188140" sldId="260"/>
            <ac:spMk id="2" creationId="{4632F321-E973-4487-A6FA-6E36E79CA257}"/>
          </ac:spMkLst>
        </pc:spChg>
        <pc:spChg chg="del mod">
          <ac:chgData name="Kshitij Srivastava" userId="9ca786a045148134" providerId="Windows Live" clId="Web-{6C331AEF-A4C4-4237-A70A-0798DABF90B1}" dt="2021-05-07T14:12:50.838" v="24"/>
          <ac:spMkLst>
            <pc:docMk/>
            <pc:sldMk cId="635188140" sldId="260"/>
            <ac:spMk id="3" creationId="{BA9748C2-1475-4DFA-A3B0-926E2D5B7501}"/>
          </ac:spMkLst>
        </pc:spChg>
        <pc:spChg chg="add mod">
          <ac:chgData name="Kshitij Srivastava" userId="9ca786a045148134" providerId="Windows Live" clId="Web-{6C331AEF-A4C4-4237-A70A-0798DABF90B1}" dt="2021-05-07T14:56:22.370" v="519"/>
          <ac:spMkLst>
            <pc:docMk/>
            <pc:sldMk cId="635188140" sldId="260"/>
            <ac:spMk id="4" creationId="{321D2122-B57C-4432-94E6-0D3390BC50D6}"/>
          </ac:spMkLst>
        </pc:spChg>
        <pc:spChg chg="add mod">
          <ac:chgData name="Kshitij Srivastava" userId="9ca786a045148134" providerId="Windows Live" clId="Web-{6C331AEF-A4C4-4237-A70A-0798DABF90B1}" dt="2021-05-07T14:56:22.370" v="519"/>
          <ac:spMkLst>
            <pc:docMk/>
            <pc:sldMk cId="635188140" sldId="260"/>
            <ac:spMk id="5" creationId="{4C34A612-B422-4529-BD6D-3A80D1C992CE}"/>
          </ac:spMkLst>
        </pc:spChg>
        <pc:spChg chg="add mod">
          <ac:chgData name="Kshitij Srivastava" userId="9ca786a045148134" providerId="Windows Live" clId="Web-{6C331AEF-A4C4-4237-A70A-0798DABF90B1}" dt="2021-05-07T14:56:22.370" v="519"/>
          <ac:spMkLst>
            <pc:docMk/>
            <pc:sldMk cId="635188140" sldId="260"/>
            <ac:spMk id="6" creationId="{82019D62-826F-4E8C-B8D3-821EF2D01749}"/>
          </ac:spMkLst>
        </pc:spChg>
        <pc:spChg chg="add mod">
          <ac:chgData name="Kshitij Srivastava" userId="9ca786a045148134" providerId="Windows Live" clId="Web-{6C331AEF-A4C4-4237-A70A-0798DABF90B1}" dt="2021-05-07T14:56:22.370" v="519"/>
          <ac:spMkLst>
            <pc:docMk/>
            <pc:sldMk cId="635188140" sldId="260"/>
            <ac:spMk id="7" creationId="{FB1E597F-581E-4A79-9A13-0619B3DE3066}"/>
          </ac:spMkLst>
        </pc:spChg>
        <pc:spChg chg="add mod">
          <ac:chgData name="Kshitij Srivastava" userId="9ca786a045148134" providerId="Windows Live" clId="Web-{6C331AEF-A4C4-4237-A70A-0798DABF90B1}" dt="2021-05-07T14:56:22.370" v="519"/>
          <ac:spMkLst>
            <pc:docMk/>
            <pc:sldMk cId="635188140" sldId="260"/>
            <ac:spMk id="8" creationId="{4B3D0E63-FD71-4A97-9A92-1D35FF08011F}"/>
          </ac:spMkLst>
        </pc:spChg>
        <pc:spChg chg="add mod">
          <ac:chgData name="Kshitij Srivastava" userId="9ca786a045148134" providerId="Windows Live" clId="Web-{6C331AEF-A4C4-4237-A70A-0798DABF90B1}" dt="2021-05-07T14:56:22.370" v="519"/>
          <ac:spMkLst>
            <pc:docMk/>
            <pc:sldMk cId="635188140" sldId="260"/>
            <ac:spMk id="9" creationId="{5F728443-93D4-4CB0-9042-C024A59CFDEB}"/>
          </ac:spMkLst>
        </pc:spChg>
        <pc:spChg chg="add mod">
          <ac:chgData name="Kshitij Srivastava" userId="9ca786a045148134" providerId="Windows Live" clId="Web-{6C331AEF-A4C4-4237-A70A-0798DABF90B1}" dt="2021-05-07T14:56:22.370" v="519"/>
          <ac:spMkLst>
            <pc:docMk/>
            <pc:sldMk cId="635188140" sldId="260"/>
            <ac:spMk id="10" creationId="{946832E4-547F-4058-B5FA-4F53521E5F0C}"/>
          </ac:spMkLst>
        </pc:spChg>
        <pc:spChg chg="add del mod">
          <ac:chgData name="Kshitij Srivastava" userId="9ca786a045148134" providerId="Windows Live" clId="Web-{6C331AEF-A4C4-4237-A70A-0798DABF90B1}" dt="2021-05-07T14:49:20.443" v="490"/>
          <ac:spMkLst>
            <pc:docMk/>
            <pc:sldMk cId="635188140" sldId="260"/>
            <ac:spMk id="11" creationId="{C0552314-041C-4136-B39A-373B4170B6C4}"/>
          </ac:spMkLst>
        </pc:spChg>
        <pc:spChg chg="add del mod">
          <ac:chgData name="Kshitij Srivastava" userId="9ca786a045148134" providerId="Windows Live" clId="Web-{6C331AEF-A4C4-4237-A70A-0798DABF90B1}" dt="2021-05-07T14:49:22.740" v="491"/>
          <ac:spMkLst>
            <pc:docMk/>
            <pc:sldMk cId="635188140" sldId="260"/>
            <ac:spMk id="12" creationId="{25A09895-9B0E-4383-ABB8-795AA7581CC5}"/>
          </ac:spMkLst>
        </pc:spChg>
        <pc:cxnChg chg="add mod">
          <ac:chgData name="Kshitij Srivastava" userId="9ca786a045148134" providerId="Windows Live" clId="Web-{6C331AEF-A4C4-4237-A70A-0798DABF90B1}" dt="2021-05-07T15:00:26.513" v="540"/>
          <ac:cxnSpMkLst>
            <pc:docMk/>
            <pc:sldMk cId="635188140" sldId="260"/>
            <ac:cxnSpMk id="13" creationId="{9731466A-7956-46A3-AE85-E7811CBF3A9C}"/>
          </ac:cxnSpMkLst>
        </pc:cxnChg>
        <pc:cxnChg chg="add mod">
          <ac:chgData name="Kshitij Srivastava" userId="9ca786a045148134" providerId="Windows Live" clId="Web-{6C331AEF-A4C4-4237-A70A-0798DABF90B1}" dt="2021-05-07T15:00:42.482" v="544" actId="1076"/>
          <ac:cxnSpMkLst>
            <pc:docMk/>
            <pc:sldMk cId="635188140" sldId="260"/>
            <ac:cxnSpMk id="14" creationId="{46E3397F-E767-447E-817F-BC5E0857DF23}"/>
          </ac:cxnSpMkLst>
        </pc:cxnChg>
        <pc:cxnChg chg="add mod">
          <ac:chgData name="Kshitij Srivastava" userId="9ca786a045148134" providerId="Windows Live" clId="Web-{6C331AEF-A4C4-4237-A70A-0798DABF90B1}" dt="2021-05-07T15:00:47.140" v="545" actId="1076"/>
          <ac:cxnSpMkLst>
            <pc:docMk/>
            <pc:sldMk cId="635188140" sldId="260"/>
            <ac:cxnSpMk id="15" creationId="{4944A037-DAE7-4BB9-8B41-6ED6F8592D65}"/>
          </ac:cxnSpMkLst>
        </pc:cxnChg>
        <pc:cxnChg chg="add mod">
          <ac:chgData name="Kshitij Srivastava" userId="9ca786a045148134" providerId="Windows Live" clId="Web-{6C331AEF-A4C4-4237-A70A-0798DABF90B1}" dt="2021-05-07T15:00:26.592" v="543"/>
          <ac:cxnSpMkLst>
            <pc:docMk/>
            <pc:sldMk cId="635188140" sldId="260"/>
            <ac:cxnSpMk id="16" creationId="{DB1E5C2F-B8F1-405C-A97B-2B7533BF69C0}"/>
          </ac:cxnSpMkLst>
        </pc:cxnChg>
        <pc:cxnChg chg="add del mod">
          <ac:chgData name="Kshitij Srivastava" userId="9ca786a045148134" providerId="Windows Live" clId="Web-{6C331AEF-A4C4-4237-A70A-0798DABF90B1}" dt="2021-05-07T14:58:22.653" v="530"/>
          <ac:cxnSpMkLst>
            <pc:docMk/>
            <pc:sldMk cId="635188140" sldId="260"/>
            <ac:cxnSpMk id="17" creationId="{D6A2BA64-1D92-4639-BC6E-DC51E1B35066}"/>
          </ac:cxnSpMkLst>
        </pc:cxnChg>
        <pc:cxnChg chg="add mod">
          <ac:chgData name="Kshitij Srivastava" userId="9ca786a045148134" providerId="Windows Live" clId="Web-{6C331AEF-A4C4-4237-A70A-0798DABF90B1}" dt="2021-05-07T15:00:08.701" v="539" actId="14100"/>
          <ac:cxnSpMkLst>
            <pc:docMk/>
            <pc:sldMk cId="635188140" sldId="260"/>
            <ac:cxnSpMk id="18" creationId="{4678EDB6-BE75-4FA1-A551-D25983446F61}"/>
          </ac:cxnSpMkLst>
        </pc:cxnChg>
        <pc:cxnChg chg="add mod">
          <ac:chgData name="Kshitij Srivastava" userId="9ca786a045148134" providerId="Windows Live" clId="Web-{6C331AEF-A4C4-4237-A70A-0798DABF90B1}" dt="2021-05-07T15:01:11.123" v="548" actId="1076"/>
          <ac:cxnSpMkLst>
            <pc:docMk/>
            <pc:sldMk cId="635188140" sldId="260"/>
            <ac:cxnSpMk id="19" creationId="{7BBCDAB1-10AD-4F56-AFCF-A299BB405CC6}"/>
          </ac:cxnSpMkLst>
        </pc:cxnChg>
      </pc:sldChg>
      <pc:sldChg chg="modSp">
        <pc:chgData name="Kshitij Srivastava" userId="9ca786a045148134" providerId="Windows Live" clId="Web-{6C331AEF-A4C4-4237-A70A-0798DABF90B1}" dt="2021-05-07T15:04:47.235" v="565" actId="20577"/>
        <pc:sldMkLst>
          <pc:docMk/>
          <pc:sldMk cId="992845876" sldId="264"/>
        </pc:sldMkLst>
        <pc:spChg chg="mod">
          <ac:chgData name="Kshitij Srivastava" userId="9ca786a045148134" providerId="Windows Live" clId="Web-{6C331AEF-A4C4-4237-A70A-0798DABF90B1}" dt="2021-05-07T15:04:47.235" v="565" actId="20577"/>
          <ac:spMkLst>
            <pc:docMk/>
            <pc:sldMk cId="992845876" sldId="264"/>
            <ac:spMk id="2" creationId="{48EF4B3F-036A-4917-8833-A81CEF183752}"/>
          </ac:spMkLst>
        </pc:spChg>
      </pc:sldChg>
      <pc:sldChg chg="del">
        <pc:chgData name="Kshitij Srivastava" userId="9ca786a045148134" providerId="Windows Live" clId="Web-{6C331AEF-A4C4-4237-A70A-0798DABF90B1}" dt="2021-05-07T15:03:46.047" v="564"/>
        <pc:sldMkLst>
          <pc:docMk/>
          <pc:sldMk cId="1495760553" sldId="267"/>
        </pc:sldMkLst>
      </pc:sldChg>
      <pc:sldChg chg="modSp">
        <pc:chgData name="Kshitij Srivastava" userId="9ca786a045148134" providerId="Windows Live" clId="Web-{6C331AEF-A4C4-4237-A70A-0798DABF90B1}" dt="2021-05-07T15:04:50.704" v="567" actId="20577"/>
        <pc:sldMkLst>
          <pc:docMk/>
          <pc:sldMk cId="4089416303" sldId="268"/>
        </pc:sldMkLst>
        <pc:spChg chg="mod">
          <ac:chgData name="Kshitij Srivastava" userId="9ca786a045148134" providerId="Windows Live" clId="Web-{6C331AEF-A4C4-4237-A70A-0798DABF90B1}" dt="2021-05-07T15:04:50.704" v="567" actId="20577"/>
          <ac:spMkLst>
            <pc:docMk/>
            <pc:sldMk cId="4089416303" sldId="268"/>
            <ac:spMk id="2" creationId="{48EF4B3F-036A-4917-8833-A81CEF183752}"/>
          </ac:spMkLst>
        </pc:spChg>
      </pc:sldChg>
      <pc:sldChg chg="modSp">
        <pc:chgData name="Kshitij Srivastava" userId="9ca786a045148134" providerId="Windows Live" clId="Web-{6C331AEF-A4C4-4237-A70A-0798DABF90B1}" dt="2021-05-07T15:39:19.508" v="631" actId="1076"/>
        <pc:sldMkLst>
          <pc:docMk/>
          <pc:sldMk cId="141184844" sldId="293"/>
        </pc:sldMkLst>
        <pc:spChg chg="mod">
          <ac:chgData name="Kshitij Srivastava" userId="9ca786a045148134" providerId="Windows Live" clId="Web-{6C331AEF-A4C4-4237-A70A-0798DABF90B1}" dt="2021-05-07T15:39:09.289" v="630" actId="1076"/>
          <ac:spMkLst>
            <pc:docMk/>
            <pc:sldMk cId="141184844" sldId="293"/>
            <ac:spMk id="65" creationId="{0BC21227-83D3-4480-B062-2D17047D648F}"/>
          </ac:spMkLst>
        </pc:spChg>
        <pc:cxnChg chg="mod">
          <ac:chgData name="Kshitij Srivastava" userId="9ca786a045148134" providerId="Windows Live" clId="Web-{6C331AEF-A4C4-4237-A70A-0798DABF90B1}" dt="2021-05-07T15:39:19.508" v="631" actId="1076"/>
          <ac:cxnSpMkLst>
            <pc:docMk/>
            <pc:sldMk cId="141184844" sldId="293"/>
            <ac:cxnSpMk id="16" creationId="{0823AE93-0AB3-40C3-A50B-14136CB34E3D}"/>
          </ac:cxnSpMkLst>
        </pc:cxnChg>
      </pc:sldChg>
      <pc:sldChg chg="addAnim delAnim modAnim">
        <pc:chgData name="Kshitij Srivastava" userId="9ca786a045148134" providerId="Windows Live" clId="Web-{6C331AEF-A4C4-4237-A70A-0798DABF90B1}" dt="2021-05-07T15:41:16.367" v="634"/>
        <pc:sldMkLst>
          <pc:docMk/>
          <pc:sldMk cId="3228801404" sldId="298"/>
        </pc:sldMkLst>
      </pc:sldChg>
      <pc:sldChg chg="modSp">
        <pc:chgData name="Kshitij Srivastava" userId="9ca786a045148134" providerId="Windows Live" clId="Web-{6C331AEF-A4C4-4237-A70A-0798DABF90B1}" dt="2021-05-07T15:42:32.649" v="642" actId="1076"/>
        <pc:sldMkLst>
          <pc:docMk/>
          <pc:sldMk cId="446092290" sldId="301"/>
        </pc:sldMkLst>
        <pc:cxnChg chg="mod">
          <ac:chgData name="Kshitij Srivastava" userId="9ca786a045148134" providerId="Windows Live" clId="Web-{6C331AEF-A4C4-4237-A70A-0798DABF90B1}" dt="2021-05-07T15:42:32.649" v="642" actId="1076"/>
          <ac:cxnSpMkLst>
            <pc:docMk/>
            <pc:sldMk cId="446092290" sldId="301"/>
            <ac:cxnSpMk id="22" creationId="{B3C95A56-B47D-40AC-92AF-D939561D9AAE}"/>
          </ac:cxnSpMkLst>
        </pc:cxnChg>
      </pc:sldChg>
      <pc:sldChg chg="modSp">
        <pc:chgData name="Kshitij Srivastava" userId="9ca786a045148134" providerId="Windows Live" clId="Web-{6C331AEF-A4C4-4237-A70A-0798DABF90B1}" dt="2021-05-07T15:05:47.486" v="578" actId="1076"/>
        <pc:sldMkLst>
          <pc:docMk/>
          <pc:sldMk cId="3354036820" sldId="307"/>
        </pc:sldMkLst>
        <pc:spChg chg="mod">
          <ac:chgData name="Kshitij Srivastava" userId="9ca786a045148134" providerId="Windows Live" clId="Web-{6C331AEF-A4C4-4237-A70A-0798DABF90B1}" dt="2021-05-07T15:05:47.408" v="569" actId="1076"/>
          <ac:spMkLst>
            <pc:docMk/>
            <pc:sldMk cId="3354036820" sldId="307"/>
            <ac:spMk id="3" creationId="{235471D2-D37A-4E60-A355-9F7E9333828B}"/>
          </ac:spMkLst>
        </pc:spChg>
        <pc:spChg chg="mod">
          <ac:chgData name="Kshitij Srivastava" userId="9ca786a045148134" providerId="Windows Live" clId="Web-{6C331AEF-A4C4-4237-A70A-0798DABF90B1}" dt="2021-05-07T15:05:47.392" v="568" actId="1076"/>
          <ac:spMkLst>
            <pc:docMk/>
            <pc:sldMk cId="3354036820" sldId="307"/>
            <ac:spMk id="5" creationId="{301113FA-260A-4B9B-A70F-321F6BD10D36}"/>
          </ac:spMkLst>
        </pc:spChg>
        <pc:spChg chg="mod">
          <ac:chgData name="Kshitij Srivastava" userId="9ca786a045148134" providerId="Windows Live" clId="Web-{6C331AEF-A4C4-4237-A70A-0798DABF90B1}" dt="2021-05-07T15:05:47.424" v="571" actId="1076"/>
          <ac:spMkLst>
            <pc:docMk/>
            <pc:sldMk cId="3354036820" sldId="307"/>
            <ac:spMk id="6" creationId="{845F9E69-3AD0-453D-AC30-0911E8E3A470}"/>
          </ac:spMkLst>
        </pc:spChg>
        <pc:spChg chg="mod">
          <ac:chgData name="Kshitij Srivastava" userId="9ca786a045148134" providerId="Windows Live" clId="Web-{6C331AEF-A4C4-4237-A70A-0798DABF90B1}" dt="2021-05-07T15:05:47.439" v="573" actId="1076"/>
          <ac:spMkLst>
            <pc:docMk/>
            <pc:sldMk cId="3354036820" sldId="307"/>
            <ac:spMk id="8" creationId="{3833BA57-0204-48D9-A72A-4A5B8E0A2175}"/>
          </ac:spMkLst>
        </pc:spChg>
        <pc:spChg chg="mod">
          <ac:chgData name="Kshitij Srivastava" userId="9ca786a045148134" providerId="Windows Live" clId="Web-{6C331AEF-A4C4-4237-A70A-0798DABF90B1}" dt="2021-05-07T15:05:47.486" v="578" actId="1076"/>
          <ac:spMkLst>
            <pc:docMk/>
            <pc:sldMk cId="3354036820" sldId="307"/>
            <ac:spMk id="15" creationId="{7CF58E39-76B7-4B86-9CA8-C63E41D8FDFB}"/>
          </ac:spMkLst>
        </pc:spChg>
        <pc:cxnChg chg="mod">
          <ac:chgData name="Kshitij Srivastava" userId="9ca786a045148134" providerId="Windows Live" clId="Web-{6C331AEF-A4C4-4237-A70A-0798DABF90B1}" dt="2021-05-07T15:05:47.408" v="570" actId="1076"/>
          <ac:cxnSpMkLst>
            <pc:docMk/>
            <pc:sldMk cId="3354036820" sldId="307"/>
            <ac:cxnSpMk id="4" creationId="{8E77C3CD-1B9C-49A7-9B8A-AD32F8E032A3}"/>
          </ac:cxnSpMkLst>
        </pc:cxnChg>
        <pc:cxnChg chg="mod">
          <ac:chgData name="Kshitij Srivastava" userId="9ca786a045148134" providerId="Windows Live" clId="Web-{6C331AEF-A4C4-4237-A70A-0798DABF90B1}" dt="2021-05-07T15:05:47.424" v="572" actId="1076"/>
          <ac:cxnSpMkLst>
            <pc:docMk/>
            <pc:sldMk cId="3354036820" sldId="307"/>
            <ac:cxnSpMk id="7" creationId="{065533B6-B2F8-45F0-9807-1D7FEBD869CE}"/>
          </ac:cxnSpMkLst>
        </pc:cxnChg>
        <pc:cxnChg chg="mod">
          <ac:chgData name="Kshitij Srivastava" userId="9ca786a045148134" providerId="Windows Live" clId="Web-{6C331AEF-A4C4-4237-A70A-0798DABF90B1}" dt="2021-05-07T15:05:47.455" v="574" actId="1076"/>
          <ac:cxnSpMkLst>
            <pc:docMk/>
            <pc:sldMk cId="3354036820" sldId="307"/>
            <ac:cxnSpMk id="9" creationId="{6A7F8606-5344-4469-B5A2-62F7AC8AEB08}"/>
          </ac:cxnSpMkLst>
        </pc:cxnChg>
        <pc:cxnChg chg="mod">
          <ac:chgData name="Kshitij Srivastava" userId="9ca786a045148134" providerId="Windows Live" clId="Web-{6C331AEF-A4C4-4237-A70A-0798DABF90B1}" dt="2021-05-07T15:05:47.455" v="575" actId="1076"/>
          <ac:cxnSpMkLst>
            <pc:docMk/>
            <pc:sldMk cId="3354036820" sldId="307"/>
            <ac:cxnSpMk id="10" creationId="{FA69BF3F-AC54-496B-9864-833CA8BD2BD0}"/>
          </ac:cxnSpMkLst>
        </pc:cxnChg>
        <pc:cxnChg chg="mod">
          <ac:chgData name="Kshitij Srivastava" userId="9ca786a045148134" providerId="Windows Live" clId="Web-{6C331AEF-A4C4-4237-A70A-0798DABF90B1}" dt="2021-05-07T15:05:47.470" v="576" actId="1076"/>
          <ac:cxnSpMkLst>
            <pc:docMk/>
            <pc:sldMk cId="3354036820" sldId="307"/>
            <ac:cxnSpMk id="11" creationId="{0441B557-7299-41D3-944A-7C83DDDE3321}"/>
          </ac:cxnSpMkLst>
        </pc:cxnChg>
        <pc:cxnChg chg="mod">
          <ac:chgData name="Kshitij Srivastava" userId="9ca786a045148134" providerId="Windows Live" clId="Web-{6C331AEF-A4C4-4237-A70A-0798DABF90B1}" dt="2021-05-07T15:05:47.470" v="577" actId="1076"/>
          <ac:cxnSpMkLst>
            <pc:docMk/>
            <pc:sldMk cId="3354036820" sldId="307"/>
            <ac:cxnSpMk id="12" creationId="{B25FD4E2-14E4-4EAB-A4CC-B2FE5C589E7A}"/>
          </ac:cxnSpMkLst>
        </pc:cxnChg>
      </pc:sldChg>
      <pc:sldChg chg="addSp modSp new mod modClrScheme chgLayout">
        <pc:chgData name="Kshitij Srivastava" userId="9ca786a045148134" providerId="Windows Live" clId="Web-{6C331AEF-A4C4-4237-A70A-0798DABF90B1}" dt="2021-05-07T14:48:41.286" v="486"/>
        <pc:sldMkLst>
          <pc:docMk/>
          <pc:sldMk cId="254616544" sldId="312"/>
        </pc:sldMkLst>
        <pc:spChg chg="mod ord">
          <ac:chgData name="Kshitij Srivastava" userId="9ca786a045148134" providerId="Windows Live" clId="Web-{6C331AEF-A4C4-4237-A70A-0798DABF90B1}" dt="2021-05-07T14:42:06.422" v="389" actId="20577"/>
          <ac:spMkLst>
            <pc:docMk/>
            <pc:sldMk cId="254616544" sldId="312"/>
            <ac:spMk id="2" creationId="{B7005E83-BE3F-4038-930A-CA551F9A4658}"/>
          </ac:spMkLst>
        </pc:spChg>
        <pc:spChg chg="add mod ord">
          <ac:chgData name="Kshitij Srivastava" userId="9ca786a045148134" providerId="Windows Live" clId="Web-{6C331AEF-A4C4-4237-A70A-0798DABF90B1}" dt="2021-05-07T14:47:12.644" v="468" actId="20577"/>
          <ac:spMkLst>
            <pc:docMk/>
            <pc:sldMk cId="254616544" sldId="312"/>
            <ac:spMk id="3" creationId="{E45611DA-06CB-48D9-A10B-A6CBA71D78DF}"/>
          </ac:spMkLst>
        </pc:spChg>
        <pc:spChg chg="add mod">
          <ac:chgData name="Kshitij Srivastava" userId="9ca786a045148134" providerId="Windows Live" clId="Web-{6C331AEF-A4C4-4237-A70A-0798DABF90B1}" dt="2021-05-07T14:48:41.286" v="486"/>
          <ac:spMkLst>
            <pc:docMk/>
            <pc:sldMk cId="254616544" sldId="312"/>
            <ac:spMk id="4" creationId="{E1E0091D-DF58-4453-B9AD-40498D5DF86D}"/>
          </ac:spMkLst>
        </pc:spChg>
      </pc:sldChg>
      <pc:sldChg chg="addSp delSp modSp new">
        <pc:chgData name="Kshitij Srivastava" userId="9ca786a045148134" providerId="Windows Live" clId="Web-{6C331AEF-A4C4-4237-A70A-0798DABF90B1}" dt="2021-05-07T15:34:28.086" v="626" actId="1076"/>
        <pc:sldMkLst>
          <pc:docMk/>
          <pc:sldMk cId="1518829922" sldId="313"/>
        </pc:sldMkLst>
        <pc:spChg chg="add mod">
          <ac:chgData name="Kshitij Srivastava" userId="9ca786a045148134" providerId="Windows Live" clId="Web-{6C331AEF-A4C4-4237-A70A-0798DABF90B1}" dt="2021-05-07T15:33:21.852" v="613" actId="1076"/>
          <ac:spMkLst>
            <pc:docMk/>
            <pc:sldMk cId="1518829922" sldId="313"/>
            <ac:spMk id="2" creationId="{1F88EA2C-963E-4E38-BC5F-F00E90060E06}"/>
          </ac:spMkLst>
        </pc:spChg>
        <pc:spChg chg="add mod ord">
          <ac:chgData name="Kshitij Srivastava" userId="9ca786a045148134" providerId="Windows Live" clId="Web-{6C331AEF-A4C4-4237-A70A-0798DABF90B1}" dt="2021-05-07T15:34:17.258" v="624" actId="1076"/>
          <ac:spMkLst>
            <pc:docMk/>
            <pc:sldMk cId="1518829922" sldId="313"/>
            <ac:spMk id="3" creationId="{D8385149-CEED-4C96-8874-26ACE6DCA768}"/>
          </ac:spMkLst>
        </pc:spChg>
        <pc:spChg chg="add mod">
          <ac:chgData name="Kshitij Srivastava" userId="9ca786a045148134" providerId="Windows Live" clId="Web-{6C331AEF-A4C4-4237-A70A-0798DABF90B1}" dt="2021-05-07T15:34:28.086" v="626" actId="1076"/>
          <ac:spMkLst>
            <pc:docMk/>
            <pc:sldMk cId="1518829922" sldId="313"/>
            <ac:spMk id="5" creationId="{0312D783-B25F-4CAB-988F-3500166AEAD2}"/>
          </ac:spMkLst>
        </pc:spChg>
        <pc:spChg chg="add del mod">
          <ac:chgData name="Kshitij Srivastava" userId="9ca786a045148134" providerId="Windows Live" clId="Web-{6C331AEF-A4C4-4237-A70A-0798DABF90B1}" dt="2021-05-07T15:34:23.086" v="625"/>
          <ac:spMkLst>
            <pc:docMk/>
            <pc:sldMk cId="1518829922" sldId="313"/>
            <ac:spMk id="6" creationId="{55299292-4B58-4C22-BEF9-E1173D5FE728}"/>
          </ac:spMkLst>
        </pc:spChg>
        <pc:picChg chg="add del mod">
          <ac:chgData name="Kshitij Srivastava" userId="9ca786a045148134" providerId="Windows Live" clId="Web-{6C331AEF-A4C4-4237-A70A-0798DABF90B1}" dt="2021-05-07T15:13:27.835" v="594"/>
          <ac:picMkLst>
            <pc:docMk/>
            <pc:sldMk cId="1518829922" sldId="313"/>
            <ac:picMk id="2" creationId="{F3F288C0-59D7-4C35-8A5A-7B0756172841}"/>
          </ac:picMkLst>
        </pc:picChg>
        <pc:picChg chg="add mod">
          <ac:chgData name="Kshitij Srivastava" userId="9ca786a045148134" providerId="Windows Live" clId="Web-{6C331AEF-A4C4-4237-A70A-0798DABF90B1}" dt="2021-05-07T15:14:33.274" v="599" actId="1076"/>
          <ac:picMkLst>
            <pc:docMk/>
            <pc:sldMk cId="1518829922" sldId="313"/>
            <ac:picMk id="4" creationId="{EA4A6FF0-66B9-46E6-94B0-E6E636274534}"/>
          </ac:picMkLst>
        </pc:picChg>
      </pc:sldChg>
      <pc:sldChg chg="delSp add replId">
        <pc:chgData name="Kshitij Srivastava" userId="9ca786a045148134" providerId="Windows Live" clId="Web-{6C331AEF-A4C4-4237-A70A-0798DABF90B1}" dt="2021-05-07T15:41:47.274" v="641"/>
        <pc:sldMkLst>
          <pc:docMk/>
          <pc:sldMk cId="1166413040" sldId="314"/>
        </pc:sldMkLst>
        <pc:spChg chg="del">
          <ac:chgData name="Kshitij Srivastava" userId="9ca786a045148134" providerId="Windows Live" clId="Web-{6C331AEF-A4C4-4237-A70A-0798DABF90B1}" dt="2021-05-07T15:41:47.274" v="640"/>
          <ac:spMkLst>
            <pc:docMk/>
            <pc:sldMk cId="1166413040" sldId="314"/>
            <ac:spMk id="26" creationId="{78DAC625-00C5-4955-8A8E-970FC6B1E551}"/>
          </ac:spMkLst>
        </pc:spChg>
        <pc:spChg chg="del">
          <ac:chgData name="Kshitij Srivastava" userId="9ca786a045148134" providerId="Windows Live" clId="Web-{6C331AEF-A4C4-4237-A70A-0798DABF90B1}" dt="2021-05-07T15:41:47.274" v="639"/>
          <ac:spMkLst>
            <pc:docMk/>
            <pc:sldMk cId="1166413040" sldId="314"/>
            <ac:spMk id="27" creationId="{01F8063A-ECA1-465B-824E-D38F3B912A8F}"/>
          </ac:spMkLst>
        </pc:spChg>
        <pc:spChg chg="del">
          <ac:chgData name="Kshitij Srivastava" userId="9ca786a045148134" providerId="Windows Live" clId="Web-{6C331AEF-A4C4-4237-A70A-0798DABF90B1}" dt="2021-05-07T15:41:47.258" v="637"/>
          <ac:spMkLst>
            <pc:docMk/>
            <pc:sldMk cId="1166413040" sldId="314"/>
            <ac:spMk id="113" creationId="{FE092AD1-9FED-4468-8702-788620D7A8F2}"/>
          </ac:spMkLst>
        </pc:spChg>
        <pc:spChg chg="del">
          <ac:chgData name="Kshitij Srivastava" userId="9ca786a045148134" providerId="Windows Live" clId="Web-{6C331AEF-A4C4-4237-A70A-0798DABF90B1}" dt="2021-05-07T15:41:47.258" v="636"/>
          <ac:spMkLst>
            <pc:docMk/>
            <pc:sldMk cId="1166413040" sldId="314"/>
            <ac:spMk id="114" creationId="{2764AA40-D7BE-444D-81E2-0E1B39B46BA1}"/>
          </ac:spMkLst>
        </pc:spChg>
        <pc:cxnChg chg="del">
          <ac:chgData name="Kshitij Srivastava" userId="9ca786a045148134" providerId="Windows Live" clId="Web-{6C331AEF-A4C4-4237-A70A-0798DABF90B1}" dt="2021-05-07T15:41:47.274" v="641"/>
          <ac:cxnSpMkLst>
            <pc:docMk/>
            <pc:sldMk cId="1166413040" sldId="314"/>
            <ac:cxnSpMk id="9" creationId="{B63B3874-2A49-434F-A3B4-B5E29F465263}"/>
          </ac:cxnSpMkLst>
        </pc:cxnChg>
        <pc:cxnChg chg="del">
          <ac:chgData name="Kshitij Srivastava" userId="9ca786a045148134" providerId="Windows Live" clId="Web-{6C331AEF-A4C4-4237-A70A-0798DABF90B1}" dt="2021-05-07T15:41:47.274" v="638"/>
          <ac:cxnSpMkLst>
            <pc:docMk/>
            <pc:sldMk cId="1166413040" sldId="314"/>
            <ac:cxnSpMk id="112" creationId="{2E2E824A-C4E2-4F4A-8AE5-017BB8175528}"/>
          </ac:cxnSpMkLst>
        </pc:cxnChg>
      </pc:sldChg>
    </pc:docChg>
  </pc:docChgLst>
  <pc:docChgLst>
    <pc:chgData name="Kshitij Srivastava" userId="9ca786a045148134" providerId="Windows Live" clId="Web-{D0594BF2-91C3-49A4-88E8-1FB220DBE094}"/>
    <pc:docChg chg="sldOrd">
      <pc:chgData name="Kshitij Srivastava" userId="9ca786a045148134" providerId="Windows Live" clId="Web-{D0594BF2-91C3-49A4-88E8-1FB220DBE094}" dt="2021-05-24T01:30:42.375" v="0"/>
      <pc:docMkLst>
        <pc:docMk/>
      </pc:docMkLst>
      <pc:sldChg chg="ord">
        <pc:chgData name="Kshitij Srivastava" userId="9ca786a045148134" providerId="Windows Live" clId="Web-{D0594BF2-91C3-49A4-88E8-1FB220DBE094}" dt="2021-05-24T01:30:42.375" v="0"/>
        <pc:sldMkLst>
          <pc:docMk/>
          <pc:sldMk cId="635188140" sldId="260"/>
        </pc:sldMkLst>
      </pc:sldChg>
    </pc:docChg>
  </pc:docChgLst>
  <pc:docChgLst>
    <pc:chgData name="Kshitij Srivastava" userId="9ca786a045148134" providerId="Windows Live" clId="Web-{0CB4CE8B-D1F3-4E8F-96AC-ED278D03DF15}"/>
    <pc:docChg chg="addSld delSld modSld sldOrd">
      <pc:chgData name="Kshitij Srivastava" userId="9ca786a045148134" providerId="Windows Live" clId="Web-{0CB4CE8B-D1F3-4E8F-96AC-ED278D03DF15}" dt="2021-07-02T15:28:05.431" v="288" actId="1076"/>
      <pc:docMkLst>
        <pc:docMk/>
      </pc:docMkLst>
      <pc:sldChg chg="modSp addAnim delAnim modAnim">
        <pc:chgData name="Kshitij Srivastava" userId="9ca786a045148134" providerId="Windows Live" clId="Web-{0CB4CE8B-D1F3-4E8F-96AC-ED278D03DF15}" dt="2021-07-02T14:33:11.613" v="164"/>
        <pc:sldMkLst>
          <pc:docMk/>
          <pc:sldMk cId="686658916" sldId="334"/>
        </pc:sldMkLst>
        <pc:spChg chg="mod">
          <ac:chgData name="Kshitij Srivastava" userId="9ca786a045148134" providerId="Windows Live" clId="Web-{0CB4CE8B-D1F3-4E8F-96AC-ED278D03DF15}" dt="2021-07-02T14:31:19.344" v="108" actId="20577"/>
          <ac:spMkLst>
            <pc:docMk/>
            <pc:sldMk cId="686658916" sldId="334"/>
            <ac:spMk id="19" creationId="{80B70C2F-462C-4F9E-B250-93D1065989AF}"/>
          </ac:spMkLst>
        </pc:spChg>
        <pc:spChg chg="mod">
          <ac:chgData name="Kshitij Srivastava" userId="9ca786a045148134" providerId="Windows Live" clId="Web-{0CB4CE8B-D1F3-4E8F-96AC-ED278D03DF15}" dt="2021-07-02T14:31:18.406" v="107" actId="20577"/>
          <ac:spMkLst>
            <pc:docMk/>
            <pc:sldMk cId="686658916" sldId="334"/>
            <ac:spMk id="21" creationId="{5F72AC90-023A-427E-B7B8-1475768E4691}"/>
          </ac:spMkLst>
        </pc:spChg>
      </pc:sldChg>
      <pc:sldChg chg="addSp delSp modSp addAnim delAnim modAnim">
        <pc:chgData name="Kshitij Srivastava" userId="9ca786a045148134" providerId="Windows Live" clId="Web-{0CB4CE8B-D1F3-4E8F-96AC-ED278D03DF15}" dt="2021-07-02T15:28:05.431" v="288" actId="1076"/>
        <pc:sldMkLst>
          <pc:docMk/>
          <pc:sldMk cId="1403008092" sldId="335"/>
        </pc:sldMkLst>
        <pc:spChg chg="mod">
          <ac:chgData name="Kshitij Srivastava" userId="9ca786a045148134" providerId="Windows Live" clId="Web-{0CB4CE8B-D1F3-4E8F-96AC-ED278D03DF15}" dt="2021-07-02T15:28:05.259" v="274" actId="1076"/>
          <ac:spMkLst>
            <pc:docMk/>
            <pc:sldMk cId="1403008092" sldId="335"/>
            <ac:spMk id="3" creationId="{7B65B2E3-938C-4FD9-BBE4-27DADD5E5CB2}"/>
          </ac:spMkLst>
        </pc:spChg>
        <pc:spChg chg="mod">
          <ac:chgData name="Kshitij Srivastava" userId="9ca786a045148134" providerId="Windows Live" clId="Web-{0CB4CE8B-D1F3-4E8F-96AC-ED278D03DF15}" dt="2021-07-02T15:28:05.275" v="275" actId="1076"/>
          <ac:spMkLst>
            <pc:docMk/>
            <pc:sldMk cId="1403008092" sldId="335"/>
            <ac:spMk id="4" creationId="{09520CC6-DE82-40DF-9C16-60EB8FC3AD8E}"/>
          </ac:spMkLst>
        </pc:spChg>
        <pc:spChg chg="mod">
          <ac:chgData name="Kshitij Srivastava" userId="9ca786a045148134" providerId="Windows Live" clId="Web-{0CB4CE8B-D1F3-4E8F-96AC-ED278D03DF15}" dt="2021-07-02T15:28:05.290" v="276" actId="1076"/>
          <ac:spMkLst>
            <pc:docMk/>
            <pc:sldMk cId="1403008092" sldId="335"/>
            <ac:spMk id="5" creationId="{6CD358DC-B08E-489F-968C-C5A823CCC696}"/>
          </ac:spMkLst>
        </pc:spChg>
        <pc:spChg chg="mod">
          <ac:chgData name="Kshitij Srivastava" userId="9ca786a045148134" providerId="Windows Live" clId="Web-{0CB4CE8B-D1F3-4E8F-96AC-ED278D03DF15}" dt="2021-07-02T15:28:05.306" v="277" actId="1076"/>
          <ac:spMkLst>
            <pc:docMk/>
            <pc:sldMk cId="1403008092" sldId="335"/>
            <ac:spMk id="6" creationId="{DECA4D3F-9584-491B-A352-A518FF4C44FF}"/>
          </ac:spMkLst>
        </pc:spChg>
        <pc:spChg chg="mod">
          <ac:chgData name="Kshitij Srivastava" userId="9ca786a045148134" providerId="Windows Live" clId="Web-{0CB4CE8B-D1F3-4E8F-96AC-ED278D03DF15}" dt="2021-07-02T15:28:05.337" v="278" actId="1076"/>
          <ac:spMkLst>
            <pc:docMk/>
            <pc:sldMk cId="1403008092" sldId="335"/>
            <ac:spMk id="8" creationId="{CD925EDD-B298-4068-BF40-8EC1BC57F1EB}"/>
          </ac:spMkLst>
        </pc:spChg>
        <pc:spChg chg="mod">
          <ac:chgData name="Kshitij Srivastava" userId="9ca786a045148134" providerId="Windows Live" clId="Web-{0CB4CE8B-D1F3-4E8F-96AC-ED278D03DF15}" dt="2021-07-02T15:28:05.415" v="287" actId="1076"/>
          <ac:spMkLst>
            <pc:docMk/>
            <pc:sldMk cId="1403008092" sldId="335"/>
            <ac:spMk id="19" creationId="{65AC1499-5253-4CB4-985D-32E029121F34}"/>
          </ac:spMkLst>
        </pc:spChg>
        <pc:spChg chg="del">
          <ac:chgData name="Kshitij Srivastava" userId="9ca786a045148134" providerId="Windows Live" clId="Web-{0CB4CE8B-D1F3-4E8F-96AC-ED278D03DF15}" dt="2021-07-02T15:27:45.556" v="267"/>
          <ac:spMkLst>
            <pc:docMk/>
            <pc:sldMk cId="1403008092" sldId="335"/>
            <ac:spMk id="22" creationId="{CB5E8423-0576-43A2-AA12-B4B4E46A8764}"/>
          </ac:spMkLst>
        </pc:spChg>
        <pc:spChg chg="mod">
          <ac:chgData name="Kshitij Srivastava" userId="9ca786a045148134" providerId="Windows Live" clId="Web-{0CB4CE8B-D1F3-4E8F-96AC-ED278D03DF15}" dt="2021-07-02T15:28:05.244" v="273" actId="1076"/>
          <ac:spMkLst>
            <pc:docMk/>
            <pc:sldMk cId="1403008092" sldId="335"/>
            <ac:spMk id="28" creationId="{49FE0F5D-0275-4603-88BA-288DE219A9BE}"/>
          </ac:spMkLst>
        </pc:spChg>
        <pc:picChg chg="del">
          <ac:chgData name="Kshitij Srivastava" userId="9ca786a045148134" providerId="Windows Live" clId="Web-{0CB4CE8B-D1F3-4E8F-96AC-ED278D03DF15}" dt="2021-07-02T15:27:48.853" v="268"/>
          <ac:picMkLst>
            <pc:docMk/>
            <pc:sldMk cId="1403008092" sldId="335"/>
            <ac:picMk id="30" creationId="{762C28CA-8C25-40B5-A4F5-D535721391D6}"/>
          </ac:picMkLst>
        </pc:picChg>
        <pc:picChg chg="del">
          <ac:chgData name="Kshitij Srivastava" userId="9ca786a045148134" providerId="Windows Live" clId="Web-{0CB4CE8B-D1F3-4E8F-96AC-ED278D03DF15}" dt="2021-07-02T15:27:48.853" v="269"/>
          <ac:picMkLst>
            <pc:docMk/>
            <pc:sldMk cId="1403008092" sldId="335"/>
            <ac:picMk id="33" creationId="{D1D10CCC-1892-4492-89CA-1290B024E603}"/>
          </ac:picMkLst>
        </pc:picChg>
        <pc:picChg chg="del">
          <ac:chgData name="Kshitij Srivastava" userId="9ca786a045148134" providerId="Windows Live" clId="Web-{0CB4CE8B-D1F3-4E8F-96AC-ED278D03DF15}" dt="2021-07-02T15:27:48.853" v="270"/>
          <ac:picMkLst>
            <pc:docMk/>
            <pc:sldMk cId="1403008092" sldId="335"/>
            <ac:picMk id="34" creationId="{DEAC16D7-534D-48C2-BC45-FF9A019B208B}"/>
          </ac:picMkLst>
        </pc:picChg>
        <pc:cxnChg chg="mod">
          <ac:chgData name="Kshitij Srivastava" userId="9ca786a045148134" providerId="Windows Live" clId="Web-{0CB4CE8B-D1F3-4E8F-96AC-ED278D03DF15}" dt="2021-07-02T15:28:05.337" v="279" actId="1076"/>
          <ac:cxnSpMkLst>
            <pc:docMk/>
            <pc:sldMk cId="1403008092" sldId="335"/>
            <ac:cxnSpMk id="7" creationId="{1385FC5A-97D7-48F8-8C45-C4764270DEED}"/>
          </ac:cxnSpMkLst>
        </pc:cxnChg>
        <pc:cxnChg chg="mod">
          <ac:chgData name="Kshitij Srivastava" userId="9ca786a045148134" providerId="Windows Live" clId="Web-{0CB4CE8B-D1F3-4E8F-96AC-ED278D03DF15}" dt="2021-07-02T15:28:05.353" v="280" actId="1076"/>
          <ac:cxnSpMkLst>
            <pc:docMk/>
            <pc:sldMk cId="1403008092" sldId="335"/>
            <ac:cxnSpMk id="9" creationId="{EB556A2D-B45B-4646-B6FC-8A18DA1CE6BE}"/>
          </ac:cxnSpMkLst>
        </pc:cxnChg>
        <pc:cxnChg chg="add mod">
          <ac:chgData name="Kshitij Srivastava" userId="9ca786a045148134" providerId="Windows Live" clId="Web-{0CB4CE8B-D1F3-4E8F-96AC-ED278D03DF15}" dt="2021-07-02T15:28:05.431" v="288" actId="1076"/>
          <ac:cxnSpMkLst>
            <pc:docMk/>
            <pc:sldMk cId="1403008092" sldId="335"/>
            <ac:cxnSpMk id="10" creationId="{27035E0B-5926-442F-9163-0D5E8513C402}"/>
          </ac:cxnSpMkLst>
        </pc:cxnChg>
        <pc:cxnChg chg="mod">
          <ac:chgData name="Kshitij Srivastava" userId="9ca786a045148134" providerId="Windows Live" clId="Web-{0CB4CE8B-D1F3-4E8F-96AC-ED278D03DF15}" dt="2021-07-02T15:28:05.369" v="281" actId="1076"/>
          <ac:cxnSpMkLst>
            <pc:docMk/>
            <pc:sldMk cId="1403008092" sldId="335"/>
            <ac:cxnSpMk id="12" creationId="{7A6B2B6B-CFF9-4193-82E6-822A91377A78}"/>
          </ac:cxnSpMkLst>
        </pc:cxnChg>
        <pc:cxnChg chg="mod">
          <ac:chgData name="Kshitij Srivastava" userId="9ca786a045148134" providerId="Windows Live" clId="Web-{0CB4CE8B-D1F3-4E8F-96AC-ED278D03DF15}" dt="2021-07-02T15:28:05.369" v="282" actId="1076"/>
          <ac:cxnSpMkLst>
            <pc:docMk/>
            <pc:sldMk cId="1403008092" sldId="335"/>
            <ac:cxnSpMk id="13" creationId="{F2EB0EA5-8520-41B2-82FF-19255EB7C035}"/>
          </ac:cxnSpMkLst>
        </pc:cxnChg>
        <pc:cxnChg chg="mod">
          <ac:chgData name="Kshitij Srivastava" userId="9ca786a045148134" providerId="Windows Live" clId="Web-{0CB4CE8B-D1F3-4E8F-96AC-ED278D03DF15}" dt="2021-07-02T15:28:05.384" v="283" actId="1076"/>
          <ac:cxnSpMkLst>
            <pc:docMk/>
            <pc:sldMk cId="1403008092" sldId="335"/>
            <ac:cxnSpMk id="15" creationId="{53323AFA-E7DA-4C0C-A7B3-0531A03E07AB}"/>
          </ac:cxnSpMkLst>
        </pc:cxnChg>
        <pc:cxnChg chg="mod">
          <ac:chgData name="Kshitij Srivastava" userId="9ca786a045148134" providerId="Windows Live" clId="Web-{0CB4CE8B-D1F3-4E8F-96AC-ED278D03DF15}" dt="2021-07-02T15:28:05.384" v="284" actId="1076"/>
          <ac:cxnSpMkLst>
            <pc:docMk/>
            <pc:sldMk cId="1403008092" sldId="335"/>
            <ac:cxnSpMk id="16" creationId="{B6FD15CD-84FD-4BA3-9F07-55894B3B2C66}"/>
          </ac:cxnSpMkLst>
        </pc:cxnChg>
        <pc:cxnChg chg="mod">
          <ac:chgData name="Kshitij Srivastava" userId="9ca786a045148134" providerId="Windows Live" clId="Web-{0CB4CE8B-D1F3-4E8F-96AC-ED278D03DF15}" dt="2021-07-02T15:28:05.400" v="285" actId="1076"/>
          <ac:cxnSpMkLst>
            <pc:docMk/>
            <pc:sldMk cId="1403008092" sldId="335"/>
            <ac:cxnSpMk id="17" creationId="{6F188AAD-29A9-4C93-88B8-C402D9D0B363}"/>
          </ac:cxnSpMkLst>
        </pc:cxnChg>
        <pc:cxnChg chg="mod">
          <ac:chgData name="Kshitij Srivastava" userId="9ca786a045148134" providerId="Windows Live" clId="Web-{0CB4CE8B-D1F3-4E8F-96AC-ED278D03DF15}" dt="2021-07-02T15:28:05.415" v="286" actId="1076"/>
          <ac:cxnSpMkLst>
            <pc:docMk/>
            <pc:sldMk cId="1403008092" sldId="335"/>
            <ac:cxnSpMk id="18" creationId="{08A8B206-F065-4F28-8994-251FCD198DA3}"/>
          </ac:cxnSpMkLst>
        </pc:cxnChg>
        <pc:cxnChg chg="del">
          <ac:chgData name="Kshitij Srivastava" userId="9ca786a045148134" providerId="Windows Live" clId="Web-{0CB4CE8B-D1F3-4E8F-96AC-ED278D03DF15}" dt="2021-07-02T15:27:44.884" v="266"/>
          <ac:cxnSpMkLst>
            <pc:docMk/>
            <pc:sldMk cId="1403008092" sldId="335"/>
            <ac:cxnSpMk id="20" creationId="{C8F77C54-1AD5-4FC9-82D4-F4B2192A6947}"/>
          </ac:cxnSpMkLst>
        </pc:cxnChg>
      </pc:sldChg>
      <pc:sldChg chg="ord">
        <pc:chgData name="Kshitij Srivastava" userId="9ca786a045148134" providerId="Windows Live" clId="Web-{0CB4CE8B-D1F3-4E8F-96AC-ED278D03DF15}" dt="2021-07-02T14:30:43.312" v="92"/>
        <pc:sldMkLst>
          <pc:docMk/>
          <pc:sldMk cId="104720147" sldId="531"/>
        </pc:sldMkLst>
      </pc:sldChg>
      <pc:sldChg chg="ord">
        <pc:chgData name="Kshitij Srivastava" userId="9ca786a045148134" providerId="Windows Live" clId="Web-{0CB4CE8B-D1F3-4E8F-96AC-ED278D03DF15}" dt="2021-07-02T15:27:39.306" v="265"/>
        <pc:sldMkLst>
          <pc:docMk/>
          <pc:sldMk cId="709813100" sldId="532"/>
        </pc:sldMkLst>
      </pc:sldChg>
      <pc:sldChg chg="modSp addAnim modAnim">
        <pc:chgData name="Kshitij Srivastava" userId="9ca786a045148134" providerId="Windows Live" clId="Web-{0CB4CE8B-D1F3-4E8F-96AC-ED278D03DF15}" dt="2021-07-02T14:33:16.989" v="166"/>
        <pc:sldMkLst>
          <pc:docMk/>
          <pc:sldMk cId="549859205" sldId="656"/>
        </pc:sldMkLst>
        <pc:spChg chg="mod">
          <ac:chgData name="Kshitij Srivastava" userId="9ca786a045148134" providerId="Windows Live" clId="Web-{0CB4CE8B-D1F3-4E8F-96AC-ED278D03DF15}" dt="2021-07-02T14:31:39.406" v="119" actId="20577"/>
          <ac:spMkLst>
            <pc:docMk/>
            <pc:sldMk cId="549859205" sldId="656"/>
            <ac:spMk id="19" creationId="{80B70C2F-462C-4F9E-B250-93D1065989AF}"/>
          </ac:spMkLst>
        </pc:spChg>
      </pc:sldChg>
      <pc:sldChg chg="delSp">
        <pc:chgData name="Kshitij Srivastava" userId="9ca786a045148134" providerId="Windows Live" clId="Web-{0CB4CE8B-D1F3-4E8F-96AC-ED278D03DF15}" dt="2021-07-02T14:23:09.617" v="22"/>
        <pc:sldMkLst>
          <pc:docMk/>
          <pc:sldMk cId="3849246109" sldId="657"/>
        </pc:sldMkLst>
        <pc:picChg chg="del">
          <ac:chgData name="Kshitij Srivastava" userId="9ca786a045148134" providerId="Windows Live" clId="Web-{0CB4CE8B-D1F3-4E8F-96AC-ED278D03DF15}" dt="2021-07-02T14:23:09.617" v="22"/>
          <ac:picMkLst>
            <pc:docMk/>
            <pc:sldMk cId="3849246109" sldId="657"/>
            <ac:picMk id="12" creationId="{03CC8465-BEE6-4D85-AD23-429E79AAC7F0}"/>
          </ac:picMkLst>
        </pc:picChg>
        <pc:picChg chg="del">
          <ac:chgData name="Kshitij Srivastava" userId="9ca786a045148134" providerId="Windows Live" clId="Web-{0CB4CE8B-D1F3-4E8F-96AC-ED278D03DF15}" dt="2021-07-02T14:23:08.992" v="21"/>
          <ac:picMkLst>
            <pc:docMk/>
            <pc:sldMk cId="3849246109" sldId="657"/>
            <ac:picMk id="14" creationId="{7BE46DDD-4CF7-4ED4-B30A-B908D7AA2ED4}"/>
          </ac:picMkLst>
        </pc:picChg>
      </pc:sldChg>
      <pc:sldChg chg="delSp modSp addAnim delAnim modAnim">
        <pc:chgData name="Kshitij Srivastava" userId="9ca786a045148134" providerId="Windows Live" clId="Web-{0CB4CE8B-D1F3-4E8F-96AC-ED278D03DF15}" dt="2021-07-02T14:46:42.096" v="227"/>
        <pc:sldMkLst>
          <pc:docMk/>
          <pc:sldMk cId="1401195467" sldId="659"/>
        </pc:sldMkLst>
        <pc:spChg chg="del">
          <ac:chgData name="Kshitij Srivastava" userId="9ca786a045148134" providerId="Windows Live" clId="Web-{0CB4CE8B-D1F3-4E8F-96AC-ED278D03DF15}" dt="2021-07-02T14:46:42.096" v="227"/>
          <ac:spMkLst>
            <pc:docMk/>
            <pc:sldMk cId="1401195467" sldId="659"/>
            <ac:spMk id="11" creationId="{E632C183-39AD-40E7-A067-294FF065DEEA}"/>
          </ac:spMkLst>
        </pc:spChg>
        <pc:spChg chg="del">
          <ac:chgData name="Kshitij Srivastava" userId="9ca786a045148134" providerId="Windows Live" clId="Web-{0CB4CE8B-D1F3-4E8F-96AC-ED278D03DF15}" dt="2021-07-02T14:46:42.080" v="226"/>
          <ac:spMkLst>
            <pc:docMk/>
            <pc:sldMk cId="1401195467" sldId="659"/>
            <ac:spMk id="13" creationId="{FD554228-00FD-4B91-9604-2DC919098CA8}"/>
          </ac:spMkLst>
        </pc:spChg>
        <pc:spChg chg="del">
          <ac:chgData name="Kshitij Srivastava" userId="9ca786a045148134" providerId="Windows Live" clId="Web-{0CB4CE8B-D1F3-4E8F-96AC-ED278D03DF15}" dt="2021-07-02T14:46:42.080" v="225"/>
          <ac:spMkLst>
            <pc:docMk/>
            <pc:sldMk cId="1401195467" sldId="659"/>
            <ac:spMk id="15" creationId="{FF5AFDBA-94AC-4D6F-BCD6-E52AF1C4F095}"/>
          </ac:spMkLst>
        </pc:spChg>
        <pc:spChg chg="del">
          <ac:chgData name="Kshitij Srivastava" userId="9ca786a045148134" providerId="Windows Live" clId="Web-{0CB4CE8B-D1F3-4E8F-96AC-ED278D03DF15}" dt="2021-07-02T14:46:42.080" v="224"/>
          <ac:spMkLst>
            <pc:docMk/>
            <pc:sldMk cId="1401195467" sldId="659"/>
            <ac:spMk id="17" creationId="{EC3861DB-AA3D-4BA0-9644-4671947659F1}"/>
          </ac:spMkLst>
        </pc:spChg>
        <pc:spChg chg="del mod">
          <ac:chgData name="Kshitij Srivastava" userId="9ca786a045148134" providerId="Windows Live" clId="Web-{0CB4CE8B-D1F3-4E8F-96AC-ED278D03DF15}" dt="2021-07-02T14:46:42.080" v="223"/>
          <ac:spMkLst>
            <pc:docMk/>
            <pc:sldMk cId="1401195467" sldId="659"/>
            <ac:spMk id="19" creationId="{80B70C2F-462C-4F9E-B250-93D1065989AF}"/>
          </ac:spMkLst>
        </pc:spChg>
        <pc:spChg chg="del mod">
          <ac:chgData name="Kshitij Srivastava" userId="9ca786a045148134" providerId="Windows Live" clId="Web-{0CB4CE8B-D1F3-4E8F-96AC-ED278D03DF15}" dt="2021-07-02T14:46:42.080" v="222"/>
          <ac:spMkLst>
            <pc:docMk/>
            <pc:sldMk cId="1401195467" sldId="659"/>
            <ac:spMk id="21" creationId="{5F72AC90-023A-427E-B7B8-1475768E4691}"/>
          </ac:spMkLst>
        </pc:spChg>
        <pc:picChg chg="del">
          <ac:chgData name="Kshitij Srivastava" userId="9ca786a045148134" providerId="Windows Live" clId="Web-{0CB4CE8B-D1F3-4E8F-96AC-ED278D03DF15}" dt="2021-07-02T14:46:39.564" v="221"/>
          <ac:picMkLst>
            <pc:docMk/>
            <pc:sldMk cId="1401195467" sldId="659"/>
            <ac:picMk id="12" creationId="{03CC8465-BEE6-4D85-AD23-429E79AAC7F0}"/>
          </ac:picMkLst>
        </pc:picChg>
      </pc:sldChg>
      <pc:sldChg chg="addSp delSp modSp">
        <pc:chgData name="Kshitij Srivastava" userId="9ca786a045148134" providerId="Windows Live" clId="Web-{0CB4CE8B-D1F3-4E8F-96AC-ED278D03DF15}" dt="2021-07-02T14:31:46" v="132" actId="20577"/>
        <pc:sldMkLst>
          <pc:docMk/>
          <pc:sldMk cId="137752696" sldId="660"/>
        </pc:sldMkLst>
        <pc:spChg chg="mod">
          <ac:chgData name="Kshitij Srivastava" userId="9ca786a045148134" providerId="Windows Live" clId="Web-{0CB4CE8B-D1F3-4E8F-96AC-ED278D03DF15}" dt="2021-07-02T14:31:46" v="132" actId="20577"/>
          <ac:spMkLst>
            <pc:docMk/>
            <pc:sldMk cId="137752696" sldId="660"/>
            <ac:spMk id="19" creationId="{80B70C2F-462C-4F9E-B250-93D1065989AF}"/>
          </ac:spMkLst>
        </pc:spChg>
        <pc:spChg chg="mod">
          <ac:chgData name="Kshitij Srivastava" userId="9ca786a045148134" providerId="Windows Live" clId="Web-{0CB4CE8B-D1F3-4E8F-96AC-ED278D03DF15}" dt="2021-07-02T14:22:28.679" v="14" actId="1076"/>
          <ac:spMkLst>
            <pc:docMk/>
            <pc:sldMk cId="137752696" sldId="660"/>
            <ac:spMk id="22" creationId="{A1F1B98C-FF5D-4841-BA4E-49A3A2EB89BD}"/>
          </ac:spMkLst>
        </pc:spChg>
        <pc:spChg chg="add mod">
          <ac:chgData name="Kshitij Srivastava" userId="9ca786a045148134" providerId="Windows Live" clId="Web-{0CB4CE8B-D1F3-4E8F-96AC-ED278D03DF15}" dt="2021-07-02T14:22:41.726" v="16" actId="1076"/>
          <ac:spMkLst>
            <pc:docMk/>
            <pc:sldMk cId="137752696" sldId="660"/>
            <ac:spMk id="37" creationId="{7C0667CE-6C3D-48FD-8E88-841BD909C2BE}"/>
          </ac:spMkLst>
        </pc:spChg>
        <pc:spChg chg="add mod">
          <ac:chgData name="Kshitij Srivastava" userId="9ca786a045148134" providerId="Windows Live" clId="Web-{0CB4CE8B-D1F3-4E8F-96AC-ED278D03DF15}" dt="2021-07-02T14:22:50.773" v="18" actId="1076"/>
          <ac:spMkLst>
            <pc:docMk/>
            <pc:sldMk cId="137752696" sldId="660"/>
            <ac:spMk id="38" creationId="{BB999C9F-AD1A-4909-9571-A16470EF3241}"/>
          </ac:spMkLst>
        </pc:spChg>
        <pc:spChg chg="add mod">
          <ac:chgData name="Kshitij Srivastava" userId="9ca786a045148134" providerId="Windows Live" clId="Web-{0CB4CE8B-D1F3-4E8F-96AC-ED278D03DF15}" dt="2021-07-02T14:22:57.960" v="20" actId="1076"/>
          <ac:spMkLst>
            <pc:docMk/>
            <pc:sldMk cId="137752696" sldId="660"/>
            <ac:spMk id="39" creationId="{C7ED6C2B-E451-420D-813D-BC542A2B0088}"/>
          </ac:spMkLst>
        </pc:spChg>
        <pc:cxnChg chg="add del">
          <ac:chgData name="Kshitij Srivastava" userId="9ca786a045148134" providerId="Windows Live" clId="Web-{0CB4CE8B-D1F3-4E8F-96AC-ED278D03DF15}" dt="2021-07-02T14:21:45.662" v="6"/>
          <ac:cxnSpMkLst>
            <pc:docMk/>
            <pc:sldMk cId="137752696" sldId="660"/>
            <ac:cxnSpMk id="12" creationId="{D2A5F89E-1957-4913-A2B1-26ED66D43642}"/>
          </ac:cxnSpMkLst>
        </pc:cxnChg>
        <pc:cxnChg chg="mod">
          <ac:chgData name="Kshitij Srivastava" userId="9ca786a045148134" providerId="Windows Live" clId="Web-{0CB4CE8B-D1F3-4E8F-96AC-ED278D03DF15}" dt="2021-07-02T14:22:16.632" v="12" actId="14100"/>
          <ac:cxnSpMkLst>
            <pc:docMk/>
            <pc:sldMk cId="137752696" sldId="660"/>
            <ac:cxnSpMk id="32" creationId="{585AB03C-2C3C-45A4-B506-62820C294D63}"/>
          </ac:cxnSpMkLst>
        </pc:cxnChg>
        <pc:cxnChg chg="add mod">
          <ac:chgData name="Kshitij Srivastava" userId="9ca786a045148134" providerId="Windows Live" clId="Web-{0CB4CE8B-D1F3-4E8F-96AC-ED278D03DF15}" dt="2021-07-02T14:21:33.162" v="3" actId="1076"/>
          <ac:cxnSpMkLst>
            <pc:docMk/>
            <pc:sldMk cId="137752696" sldId="660"/>
            <ac:cxnSpMk id="34" creationId="{E65BBDC3-E7FE-42D8-921D-9EF95F16A46A}"/>
          </ac:cxnSpMkLst>
        </pc:cxnChg>
        <pc:cxnChg chg="add mod">
          <ac:chgData name="Kshitij Srivastava" userId="9ca786a045148134" providerId="Windows Live" clId="Web-{0CB4CE8B-D1F3-4E8F-96AC-ED278D03DF15}" dt="2021-07-02T14:21:56.350" v="8" actId="1076"/>
          <ac:cxnSpMkLst>
            <pc:docMk/>
            <pc:sldMk cId="137752696" sldId="660"/>
            <ac:cxnSpMk id="35" creationId="{E25A355E-7CE7-448B-AF09-60C23E8AEB77}"/>
          </ac:cxnSpMkLst>
        </pc:cxnChg>
        <pc:cxnChg chg="add mod">
          <ac:chgData name="Kshitij Srivastava" userId="9ca786a045148134" providerId="Windows Live" clId="Web-{0CB4CE8B-D1F3-4E8F-96AC-ED278D03DF15}" dt="2021-07-02T14:22:10.913" v="11" actId="1076"/>
          <ac:cxnSpMkLst>
            <pc:docMk/>
            <pc:sldMk cId="137752696" sldId="660"/>
            <ac:cxnSpMk id="36" creationId="{3DA56401-A304-43C6-B762-9B8C852DAA7C}"/>
          </ac:cxnSpMkLst>
        </pc:cxnChg>
      </pc:sldChg>
      <pc:sldChg chg="delSp modSp add replId">
        <pc:chgData name="Kshitij Srivastava" userId="9ca786a045148134" providerId="Windows Live" clId="Web-{0CB4CE8B-D1F3-4E8F-96AC-ED278D03DF15}" dt="2021-07-02T14:31:52.469" v="141" actId="20577"/>
        <pc:sldMkLst>
          <pc:docMk/>
          <pc:sldMk cId="19934520" sldId="661"/>
        </pc:sldMkLst>
        <pc:spChg chg="mod">
          <ac:chgData name="Kshitij Srivastava" userId="9ca786a045148134" providerId="Windows Live" clId="Web-{0CB4CE8B-D1F3-4E8F-96AC-ED278D03DF15}" dt="2021-07-02T14:31:52.469" v="141" actId="20577"/>
          <ac:spMkLst>
            <pc:docMk/>
            <pc:sldMk cId="19934520" sldId="661"/>
            <ac:spMk id="19" creationId="{80B70C2F-462C-4F9E-B250-93D1065989AF}"/>
          </ac:spMkLst>
        </pc:spChg>
        <pc:spChg chg="mod">
          <ac:chgData name="Kshitij Srivastava" userId="9ca786a045148134" providerId="Windows Live" clId="Web-{0CB4CE8B-D1F3-4E8F-96AC-ED278D03DF15}" dt="2021-07-02T14:24:15.008" v="29"/>
          <ac:spMkLst>
            <pc:docMk/>
            <pc:sldMk cId="19934520" sldId="661"/>
            <ac:spMk id="28" creationId="{C2AC215C-AD56-44B7-874E-86E712FFA33C}"/>
          </ac:spMkLst>
        </pc:spChg>
        <pc:picChg chg="del">
          <ac:chgData name="Kshitij Srivastava" userId="9ca786a045148134" providerId="Windows Live" clId="Web-{0CB4CE8B-D1F3-4E8F-96AC-ED278D03DF15}" dt="2021-07-02T14:27:12.527" v="52"/>
          <ac:picMkLst>
            <pc:docMk/>
            <pc:sldMk cId="19934520" sldId="661"/>
            <ac:picMk id="14" creationId="{7BE46DDD-4CF7-4ED4-B30A-B908D7AA2ED4}"/>
          </ac:picMkLst>
        </pc:picChg>
      </pc:sldChg>
      <pc:sldChg chg="modSp add del replId">
        <pc:chgData name="Kshitij Srivastava" userId="9ca786a045148134" providerId="Windows Live" clId="Web-{0CB4CE8B-D1F3-4E8F-96AC-ED278D03DF15}" dt="2021-07-02T14:25:28.994" v="42"/>
        <pc:sldMkLst>
          <pc:docMk/>
          <pc:sldMk cId="1989542916" sldId="662"/>
        </pc:sldMkLst>
        <pc:spChg chg="mod">
          <ac:chgData name="Kshitij Srivastava" userId="9ca786a045148134" providerId="Windows Live" clId="Web-{0CB4CE8B-D1F3-4E8F-96AC-ED278D03DF15}" dt="2021-07-02T14:23:51.758" v="26"/>
          <ac:spMkLst>
            <pc:docMk/>
            <pc:sldMk cId="1989542916" sldId="662"/>
            <ac:spMk id="11" creationId="{E632C183-39AD-40E7-A067-294FF065DEEA}"/>
          </ac:spMkLst>
        </pc:spChg>
        <pc:spChg chg="mod">
          <ac:chgData name="Kshitij Srivastava" userId="9ca786a045148134" providerId="Windows Live" clId="Web-{0CB4CE8B-D1F3-4E8F-96AC-ED278D03DF15}" dt="2021-07-02T14:24:04.243" v="28"/>
          <ac:spMkLst>
            <pc:docMk/>
            <pc:sldMk cId="1989542916" sldId="662"/>
            <ac:spMk id="13" creationId="{FD554228-00FD-4B91-9604-2DC919098CA8}"/>
          </ac:spMkLst>
        </pc:spChg>
        <pc:spChg chg="mod">
          <ac:chgData name="Kshitij Srivastava" userId="9ca786a045148134" providerId="Windows Live" clId="Web-{0CB4CE8B-D1F3-4E8F-96AC-ED278D03DF15}" dt="2021-07-02T14:23:58.211" v="27"/>
          <ac:spMkLst>
            <pc:docMk/>
            <pc:sldMk cId="1989542916" sldId="662"/>
            <ac:spMk id="17" creationId="{EC3861DB-AA3D-4BA0-9644-4671947659F1}"/>
          </ac:spMkLst>
        </pc:spChg>
      </pc:sldChg>
      <pc:sldChg chg="delSp modSp add replId">
        <pc:chgData name="Kshitij Srivastava" userId="9ca786a045148134" providerId="Windows Live" clId="Web-{0CB4CE8B-D1F3-4E8F-96AC-ED278D03DF15}" dt="2021-07-02T14:27:16.418" v="54"/>
        <pc:sldMkLst>
          <pc:docMk/>
          <pc:sldMk cId="2826322861" sldId="663"/>
        </pc:sldMkLst>
        <pc:spChg chg="mod">
          <ac:chgData name="Kshitij Srivastava" userId="9ca786a045148134" providerId="Windows Live" clId="Web-{0CB4CE8B-D1F3-4E8F-96AC-ED278D03DF15}" dt="2021-07-02T14:24:41.743" v="33"/>
          <ac:spMkLst>
            <pc:docMk/>
            <pc:sldMk cId="2826322861" sldId="663"/>
            <ac:spMk id="11" creationId="{E632C183-39AD-40E7-A067-294FF065DEEA}"/>
          </ac:spMkLst>
        </pc:spChg>
        <pc:spChg chg="mod">
          <ac:chgData name="Kshitij Srivastava" userId="9ca786a045148134" providerId="Windows Live" clId="Web-{0CB4CE8B-D1F3-4E8F-96AC-ED278D03DF15}" dt="2021-07-02T14:26:16.479" v="47"/>
          <ac:spMkLst>
            <pc:docMk/>
            <pc:sldMk cId="2826322861" sldId="663"/>
            <ac:spMk id="19" creationId="{80B70C2F-462C-4F9E-B250-93D1065989AF}"/>
          </ac:spMkLst>
        </pc:spChg>
        <pc:picChg chg="del">
          <ac:chgData name="Kshitij Srivastava" userId="9ca786a045148134" providerId="Windows Live" clId="Web-{0CB4CE8B-D1F3-4E8F-96AC-ED278D03DF15}" dt="2021-07-02T14:27:16.418" v="54"/>
          <ac:picMkLst>
            <pc:docMk/>
            <pc:sldMk cId="2826322861" sldId="663"/>
            <ac:picMk id="14" creationId="{7BE46DDD-4CF7-4ED4-B30A-B908D7AA2ED4}"/>
          </ac:picMkLst>
        </pc:picChg>
      </pc:sldChg>
      <pc:sldChg chg="delSp modSp add replId">
        <pc:chgData name="Kshitij Srivastava" userId="9ca786a045148134" providerId="Windows Live" clId="Web-{0CB4CE8B-D1F3-4E8F-96AC-ED278D03DF15}" dt="2021-07-02T14:32:03.204" v="157" actId="20577"/>
        <pc:sldMkLst>
          <pc:docMk/>
          <pc:sldMk cId="1821722555" sldId="664"/>
        </pc:sldMkLst>
        <pc:spChg chg="mod">
          <ac:chgData name="Kshitij Srivastava" userId="9ca786a045148134" providerId="Windows Live" clId="Web-{0CB4CE8B-D1F3-4E8F-96AC-ED278D03DF15}" dt="2021-07-02T14:24:50.275" v="34"/>
          <ac:spMkLst>
            <pc:docMk/>
            <pc:sldMk cId="1821722555" sldId="664"/>
            <ac:spMk id="11" creationId="{E632C183-39AD-40E7-A067-294FF065DEEA}"/>
          </ac:spMkLst>
        </pc:spChg>
        <pc:spChg chg="mod">
          <ac:chgData name="Kshitij Srivastava" userId="9ca786a045148134" providerId="Windows Live" clId="Web-{0CB4CE8B-D1F3-4E8F-96AC-ED278D03DF15}" dt="2021-07-02T14:25:10.228" v="38"/>
          <ac:spMkLst>
            <pc:docMk/>
            <pc:sldMk cId="1821722555" sldId="664"/>
            <ac:spMk id="13" creationId="{FD554228-00FD-4B91-9604-2DC919098CA8}"/>
          </ac:spMkLst>
        </pc:spChg>
        <pc:spChg chg="mod">
          <ac:chgData name="Kshitij Srivastava" userId="9ca786a045148134" providerId="Windows Live" clId="Web-{0CB4CE8B-D1F3-4E8F-96AC-ED278D03DF15}" dt="2021-07-02T14:24:58.759" v="36"/>
          <ac:spMkLst>
            <pc:docMk/>
            <pc:sldMk cId="1821722555" sldId="664"/>
            <ac:spMk id="17" creationId="{EC3861DB-AA3D-4BA0-9644-4671947659F1}"/>
          </ac:spMkLst>
        </pc:spChg>
        <pc:spChg chg="mod">
          <ac:chgData name="Kshitij Srivastava" userId="9ca786a045148134" providerId="Windows Live" clId="Web-{0CB4CE8B-D1F3-4E8F-96AC-ED278D03DF15}" dt="2021-07-02T14:32:03.204" v="157" actId="20577"/>
          <ac:spMkLst>
            <pc:docMk/>
            <pc:sldMk cId="1821722555" sldId="664"/>
            <ac:spMk id="19" creationId="{80B70C2F-462C-4F9E-B250-93D1065989AF}"/>
          </ac:spMkLst>
        </pc:spChg>
        <pc:picChg chg="del">
          <ac:chgData name="Kshitij Srivastava" userId="9ca786a045148134" providerId="Windows Live" clId="Web-{0CB4CE8B-D1F3-4E8F-96AC-ED278D03DF15}" dt="2021-07-02T14:27:17.558" v="55"/>
          <ac:picMkLst>
            <pc:docMk/>
            <pc:sldMk cId="1821722555" sldId="664"/>
            <ac:picMk id="14" creationId="{7BE46DDD-4CF7-4ED4-B30A-B908D7AA2ED4}"/>
          </ac:picMkLst>
        </pc:picChg>
      </pc:sldChg>
      <pc:sldChg chg="addSp delSp modSp add replId addAnim modAnim">
        <pc:chgData name="Kshitij Srivastava" userId="9ca786a045148134" providerId="Windows Live" clId="Web-{0CB4CE8B-D1F3-4E8F-96AC-ED278D03DF15}" dt="2021-07-02T14:50:16.958" v="229"/>
        <pc:sldMkLst>
          <pc:docMk/>
          <pc:sldMk cId="3709763430" sldId="665"/>
        </pc:sldMkLst>
        <pc:spChg chg="mod">
          <ac:chgData name="Kshitij Srivastava" userId="9ca786a045148134" providerId="Windows Live" clId="Web-{0CB4CE8B-D1F3-4E8F-96AC-ED278D03DF15}" dt="2021-07-02T14:25:21.369" v="41"/>
          <ac:spMkLst>
            <pc:docMk/>
            <pc:sldMk cId="3709763430" sldId="665"/>
            <ac:spMk id="13" creationId="{FD554228-00FD-4B91-9604-2DC919098CA8}"/>
          </ac:spMkLst>
        </pc:spChg>
        <pc:spChg chg="mod">
          <ac:chgData name="Kshitij Srivastava" userId="9ca786a045148134" providerId="Windows Live" clId="Web-{0CB4CE8B-D1F3-4E8F-96AC-ED278D03DF15}" dt="2021-07-02T14:29:55.014" v="76" actId="20577"/>
          <ac:spMkLst>
            <pc:docMk/>
            <pc:sldMk cId="3709763430" sldId="665"/>
            <ac:spMk id="19" creationId="{80B70C2F-462C-4F9E-B250-93D1065989AF}"/>
          </ac:spMkLst>
        </pc:spChg>
        <pc:spChg chg="add mod">
          <ac:chgData name="Kshitij Srivastava" userId="9ca786a045148134" providerId="Windows Live" clId="Web-{0CB4CE8B-D1F3-4E8F-96AC-ED278D03DF15}" dt="2021-07-02T14:32:34.329" v="159"/>
          <ac:spMkLst>
            <pc:docMk/>
            <pc:sldMk cId="3709763430" sldId="665"/>
            <ac:spMk id="23" creationId="{57A36FF3-84E2-4CAB-8DEF-3DA5FE688DA8}"/>
          </ac:spMkLst>
        </pc:spChg>
        <pc:picChg chg="add mod">
          <ac:chgData name="Kshitij Srivastava" userId="9ca786a045148134" providerId="Windows Live" clId="Web-{0CB4CE8B-D1F3-4E8F-96AC-ED278D03DF15}" dt="2021-07-02T14:28:38.966" v="59" actId="1076"/>
          <ac:picMkLst>
            <pc:docMk/>
            <pc:sldMk cId="3709763430" sldId="665"/>
            <ac:picMk id="12" creationId="{63E2C026-BFD2-407E-914C-F028F5C7A403}"/>
          </ac:picMkLst>
        </pc:picChg>
        <pc:picChg chg="del">
          <ac:chgData name="Kshitij Srivastava" userId="9ca786a045148134" providerId="Windows Live" clId="Web-{0CB4CE8B-D1F3-4E8F-96AC-ED278D03DF15}" dt="2021-07-02T14:27:19.527" v="56"/>
          <ac:picMkLst>
            <pc:docMk/>
            <pc:sldMk cId="3709763430" sldId="665"/>
            <ac:picMk id="14" creationId="{7BE46DDD-4CF7-4ED4-B30A-B908D7AA2ED4}"/>
          </ac:picMkLst>
        </pc:picChg>
      </pc:sldChg>
      <pc:sldChg chg="delSp modSp add replId">
        <pc:chgData name="Kshitij Srivastava" userId="9ca786a045148134" providerId="Windows Live" clId="Web-{0CB4CE8B-D1F3-4E8F-96AC-ED278D03DF15}" dt="2021-07-02T14:31:57.813" v="148" actId="20577"/>
        <pc:sldMkLst>
          <pc:docMk/>
          <pc:sldMk cId="2109583583" sldId="666"/>
        </pc:sldMkLst>
        <pc:spChg chg="mod">
          <ac:chgData name="Kshitij Srivastava" userId="9ca786a045148134" providerId="Windows Live" clId="Web-{0CB4CE8B-D1F3-4E8F-96AC-ED278D03DF15}" dt="2021-07-02T14:31:57.813" v="148" actId="20577"/>
          <ac:spMkLst>
            <pc:docMk/>
            <pc:sldMk cId="2109583583" sldId="666"/>
            <ac:spMk id="19" creationId="{80B70C2F-462C-4F9E-B250-93D1065989AF}"/>
          </ac:spMkLst>
        </pc:spChg>
        <pc:picChg chg="del">
          <ac:chgData name="Kshitij Srivastava" userId="9ca786a045148134" providerId="Windows Live" clId="Web-{0CB4CE8B-D1F3-4E8F-96AC-ED278D03DF15}" dt="2021-07-02T14:27:14.090" v="53"/>
          <ac:picMkLst>
            <pc:docMk/>
            <pc:sldMk cId="2109583583" sldId="666"/>
            <ac:picMk id="14" creationId="{7BE46DDD-4CF7-4ED4-B30A-B908D7AA2ED4}"/>
          </ac:picMkLst>
        </pc:picChg>
      </pc:sldChg>
      <pc:sldChg chg="addSp delSp modSp add ord replId">
        <pc:chgData name="Kshitij Srivastava" userId="9ca786a045148134" providerId="Windows Live" clId="Web-{0CB4CE8B-D1F3-4E8F-96AC-ED278D03DF15}" dt="2021-07-02T14:36:38.929" v="195"/>
        <pc:sldMkLst>
          <pc:docMk/>
          <pc:sldMk cId="219206847" sldId="667"/>
        </pc:sldMkLst>
        <pc:spChg chg="mod">
          <ac:chgData name="Kshitij Srivastava" userId="9ca786a045148134" providerId="Windows Live" clId="Web-{0CB4CE8B-D1F3-4E8F-96AC-ED278D03DF15}" dt="2021-07-02T14:36:38.929" v="195"/>
          <ac:spMkLst>
            <pc:docMk/>
            <pc:sldMk cId="219206847" sldId="667"/>
            <ac:spMk id="2" creationId="{4E4238C6-56FE-40FF-8C4A-B73D7D86AA6D}"/>
          </ac:spMkLst>
        </pc:spChg>
        <pc:spChg chg="del">
          <ac:chgData name="Kshitij Srivastava" userId="9ca786a045148134" providerId="Windows Live" clId="Web-{0CB4CE8B-D1F3-4E8F-96AC-ED278D03DF15}" dt="2021-07-02T14:36:38.929" v="195"/>
          <ac:spMkLst>
            <pc:docMk/>
            <pc:sldMk cId="219206847" sldId="667"/>
            <ac:spMk id="76" creationId="{25C8D2C1-DA83-420D-9635-D52CE066B5DA}"/>
          </ac:spMkLst>
        </pc:spChg>
        <pc:spChg chg="del">
          <ac:chgData name="Kshitij Srivastava" userId="9ca786a045148134" providerId="Windows Live" clId="Web-{0CB4CE8B-D1F3-4E8F-96AC-ED278D03DF15}" dt="2021-07-02T14:36:38.929" v="195"/>
          <ac:spMkLst>
            <pc:docMk/>
            <pc:sldMk cId="219206847" sldId="667"/>
            <ac:spMk id="78" creationId="{434F74C9-6A0B-409E-AD1C-45B58BE91BB8}"/>
          </ac:spMkLst>
        </pc:spChg>
        <pc:spChg chg="del">
          <ac:chgData name="Kshitij Srivastava" userId="9ca786a045148134" providerId="Windows Live" clId="Web-{0CB4CE8B-D1F3-4E8F-96AC-ED278D03DF15}" dt="2021-07-02T14:36:38.929" v="195"/>
          <ac:spMkLst>
            <pc:docMk/>
            <pc:sldMk cId="219206847" sldId="667"/>
            <ac:spMk id="82" creationId="{F452A527-3631-41ED-858D-3777A7D1496A}"/>
          </ac:spMkLst>
        </pc:spChg>
        <pc:spChg chg="add">
          <ac:chgData name="Kshitij Srivastava" userId="9ca786a045148134" providerId="Windows Live" clId="Web-{0CB4CE8B-D1F3-4E8F-96AC-ED278D03DF15}" dt="2021-07-02T14:36:38.929" v="195"/>
          <ac:spMkLst>
            <pc:docMk/>
            <pc:sldMk cId="219206847" sldId="667"/>
            <ac:spMk id="89" creationId="{25C8D2C1-DA83-420D-9635-D52CE066B5DA}"/>
          </ac:spMkLst>
        </pc:spChg>
        <pc:spChg chg="add">
          <ac:chgData name="Kshitij Srivastava" userId="9ca786a045148134" providerId="Windows Live" clId="Web-{0CB4CE8B-D1F3-4E8F-96AC-ED278D03DF15}" dt="2021-07-02T14:36:38.929" v="195"/>
          <ac:spMkLst>
            <pc:docMk/>
            <pc:sldMk cId="219206847" sldId="667"/>
            <ac:spMk id="91" creationId="{434F74C9-6A0B-409E-AD1C-45B58BE91BB8}"/>
          </ac:spMkLst>
        </pc:spChg>
        <pc:spChg chg="add">
          <ac:chgData name="Kshitij Srivastava" userId="9ca786a045148134" providerId="Windows Live" clId="Web-{0CB4CE8B-D1F3-4E8F-96AC-ED278D03DF15}" dt="2021-07-02T14:36:38.929" v="195"/>
          <ac:spMkLst>
            <pc:docMk/>
            <pc:sldMk cId="219206847" sldId="667"/>
            <ac:spMk id="95" creationId="{F452A527-3631-41ED-858D-3777A7D1496A}"/>
          </ac:spMkLst>
        </pc:spChg>
        <pc:cxnChg chg="del">
          <ac:chgData name="Kshitij Srivastava" userId="9ca786a045148134" providerId="Windows Live" clId="Web-{0CB4CE8B-D1F3-4E8F-96AC-ED278D03DF15}" dt="2021-07-02T14:36:38.929" v="195"/>
          <ac:cxnSpMkLst>
            <pc:docMk/>
            <pc:sldMk cId="219206847" sldId="667"/>
            <ac:cxnSpMk id="80" creationId="{F5486A9D-1265-4B57-91E6-68E666B978BC}"/>
          </ac:cxnSpMkLst>
        </pc:cxnChg>
        <pc:cxnChg chg="del">
          <ac:chgData name="Kshitij Srivastava" userId="9ca786a045148134" providerId="Windows Live" clId="Web-{0CB4CE8B-D1F3-4E8F-96AC-ED278D03DF15}" dt="2021-07-02T14:36:38.929" v="195"/>
          <ac:cxnSpMkLst>
            <pc:docMk/>
            <pc:sldMk cId="219206847" sldId="667"/>
            <ac:cxnSpMk id="84" creationId="{D28A9C89-B313-458F-9C85-515930A51A93}"/>
          </ac:cxnSpMkLst>
        </pc:cxnChg>
        <pc:cxnChg chg="add">
          <ac:chgData name="Kshitij Srivastava" userId="9ca786a045148134" providerId="Windows Live" clId="Web-{0CB4CE8B-D1F3-4E8F-96AC-ED278D03DF15}" dt="2021-07-02T14:36:38.929" v="195"/>
          <ac:cxnSpMkLst>
            <pc:docMk/>
            <pc:sldMk cId="219206847" sldId="667"/>
            <ac:cxnSpMk id="93" creationId="{F5486A9D-1265-4B57-91E6-68E666B978BC}"/>
          </ac:cxnSpMkLst>
        </pc:cxnChg>
        <pc:cxnChg chg="add">
          <ac:chgData name="Kshitij Srivastava" userId="9ca786a045148134" providerId="Windows Live" clId="Web-{0CB4CE8B-D1F3-4E8F-96AC-ED278D03DF15}" dt="2021-07-02T14:36:38.929" v="195"/>
          <ac:cxnSpMkLst>
            <pc:docMk/>
            <pc:sldMk cId="219206847" sldId="667"/>
            <ac:cxnSpMk id="97" creationId="{D28A9C89-B313-458F-9C85-515930A51A93}"/>
          </ac:cxnSpMkLst>
        </pc:cxnChg>
      </pc:sldChg>
      <pc:sldChg chg="modSp add ord replId">
        <pc:chgData name="Kshitij Srivastava" userId="9ca786a045148134" providerId="Windows Live" clId="Web-{0CB4CE8B-D1F3-4E8F-96AC-ED278D03DF15}" dt="2021-07-02T14:37:26.180" v="219" actId="20577"/>
        <pc:sldMkLst>
          <pc:docMk/>
          <pc:sldMk cId="1582086192" sldId="668"/>
        </pc:sldMkLst>
        <pc:spChg chg="mod">
          <ac:chgData name="Kshitij Srivastava" userId="9ca786a045148134" providerId="Windows Live" clId="Web-{0CB4CE8B-D1F3-4E8F-96AC-ED278D03DF15}" dt="2021-07-02T14:37:26.180" v="219" actId="20577"/>
          <ac:spMkLst>
            <pc:docMk/>
            <pc:sldMk cId="1582086192" sldId="668"/>
            <ac:spMk id="2" creationId="{4E4238C6-56FE-40FF-8C4A-B73D7D86AA6D}"/>
          </ac:spMkLst>
        </pc:spChg>
      </pc:sldChg>
      <pc:sldChg chg="add replId">
        <pc:chgData name="Kshitij Srivastava" userId="9ca786a045148134" providerId="Windows Live" clId="Web-{0CB4CE8B-D1F3-4E8F-96AC-ED278D03DF15}" dt="2021-07-02T14:46:35.049" v="220"/>
        <pc:sldMkLst>
          <pc:docMk/>
          <pc:sldMk cId="2199157761" sldId="669"/>
        </pc:sldMkLst>
      </pc:sldChg>
      <pc:sldChg chg="add replId">
        <pc:chgData name="Kshitij Srivastava" userId="9ca786a045148134" providerId="Windows Live" clId="Web-{0CB4CE8B-D1F3-4E8F-96AC-ED278D03DF15}" dt="2021-07-02T15:27:33.821" v="264"/>
        <pc:sldMkLst>
          <pc:docMk/>
          <pc:sldMk cId="1527044174" sldId="670"/>
        </pc:sldMkLst>
      </pc:sldChg>
    </pc:docChg>
  </pc:docChgLst>
  <pc:docChgLst>
    <pc:chgData name="Kshitij Srivastava" userId="9ca786a045148134" providerId="Windows Live" clId="Web-{9E337E1A-CC8E-49F1-A2C9-D699731DCE78}"/>
    <pc:docChg chg="addSld delSld modSld sldOrd">
      <pc:chgData name="Kshitij Srivastava" userId="9ca786a045148134" providerId="Windows Live" clId="Web-{9E337E1A-CC8E-49F1-A2C9-D699731DCE78}" dt="2021-07-10T12:26:50.505" v="147"/>
      <pc:docMkLst>
        <pc:docMk/>
      </pc:docMkLst>
      <pc:sldChg chg="del">
        <pc:chgData name="Kshitij Srivastava" userId="9ca786a045148134" providerId="Windows Live" clId="Web-{9E337E1A-CC8E-49F1-A2C9-D699731DCE78}" dt="2021-07-10T11:39:11.811" v="5"/>
        <pc:sldMkLst>
          <pc:docMk/>
          <pc:sldMk cId="3675874650" sldId="343"/>
        </pc:sldMkLst>
      </pc:sldChg>
      <pc:sldChg chg="del">
        <pc:chgData name="Kshitij Srivastava" userId="9ca786a045148134" providerId="Windows Live" clId="Web-{9E337E1A-CC8E-49F1-A2C9-D699731DCE78}" dt="2021-07-10T11:39:11.796" v="4"/>
        <pc:sldMkLst>
          <pc:docMk/>
          <pc:sldMk cId="1472032157" sldId="344"/>
        </pc:sldMkLst>
      </pc:sldChg>
      <pc:sldChg chg="del">
        <pc:chgData name="Kshitij Srivastava" userId="9ca786a045148134" providerId="Windows Live" clId="Web-{9E337E1A-CC8E-49F1-A2C9-D699731DCE78}" dt="2021-07-10T11:39:11.811" v="6"/>
        <pc:sldMkLst>
          <pc:docMk/>
          <pc:sldMk cId="3457960992" sldId="710"/>
        </pc:sldMkLst>
      </pc:sldChg>
      <pc:sldChg chg="add replId">
        <pc:chgData name="Kshitij Srivastava" userId="9ca786a045148134" providerId="Windows Live" clId="Web-{9E337E1A-CC8E-49F1-A2C9-D699731DCE78}" dt="2021-07-10T11:38:56.295" v="0"/>
        <pc:sldMkLst>
          <pc:docMk/>
          <pc:sldMk cId="915312430" sldId="742"/>
        </pc:sldMkLst>
      </pc:sldChg>
      <pc:sldChg chg="add replId">
        <pc:chgData name="Kshitij Srivastava" userId="9ca786a045148134" providerId="Windows Live" clId="Web-{9E337E1A-CC8E-49F1-A2C9-D699731DCE78}" dt="2021-07-10T11:38:56.389" v="1"/>
        <pc:sldMkLst>
          <pc:docMk/>
          <pc:sldMk cId="735983646" sldId="743"/>
        </pc:sldMkLst>
      </pc:sldChg>
      <pc:sldChg chg="add replId">
        <pc:chgData name="Kshitij Srivastava" userId="9ca786a045148134" providerId="Windows Live" clId="Web-{9E337E1A-CC8E-49F1-A2C9-D699731DCE78}" dt="2021-07-10T11:38:56.452" v="2"/>
        <pc:sldMkLst>
          <pc:docMk/>
          <pc:sldMk cId="4072803185" sldId="744"/>
        </pc:sldMkLst>
      </pc:sldChg>
      <pc:sldChg chg="add replId">
        <pc:chgData name="Kshitij Srivastava" userId="9ca786a045148134" providerId="Windows Live" clId="Web-{9E337E1A-CC8E-49F1-A2C9-D699731DCE78}" dt="2021-07-10T11:38:56.592" v="3"/>
        <pc:sldMkLst>
          <pc:docMk/>
          <pc:sldMk cId="1529215684" sldId="745"/>
        </pc:sldMkLst>
      </pc:sldChg>
      <pc:sldChg chg="modSp add ord replId">
        <pc:chgData name="Kshitij Srivastava" userId="9ca786a045148134" providerId="Windows Live" clId="Web-{9E337E1A-CC8E-49F1-A2C9-D699731DCE78}" dt="2021-07-10T12:24:26.783" v="113" actId="20577"/>
        <pc:sldMkLst>
          <pc:docMk/>
          <pc:sldMk cId="3214303637" sldId="746"/>
        </pc:sldMkLst>
        <pc:spChg chg="mod">
          <ac:chgData name="Kshitij Srivastava" userId="9ca786a045148134" providerId="Windows Live" clId="Web-{9E337E1A-CC8E-49F1-A2C9-D699731DCE78}" dt="2021-07-10T12:24:26.783" v="113" actId="20577"/>
          <ac:spMkLst>
            <pc:docMk/>
            <pc:sldMk cId="3214303637" sldId="746"/>
            <ac:spMk id="6" creationId="{F1CA48A0-E63A-4C09-A2D6-160088A052EC}"/>
          </ac:spMkLst>
        </pc:spChg>
      </pc:sldChg>
      <pc:sldChg chg="addSp modSp new">
        <pc:chgData name="Kshitij Srivastava" userId="9ca786a045148134" providerId="Windows Live" clId="Web-{9E337E1A-CC8E-49F1-A2C9-D699731DCE78}" dt="2021-07-10T12:18:23.056" v="99"/>
        <pc:sldMkLst>
          <pc:docMk/>
          <pc:sldMk cId="2766273516" sldId="747"/>
        </pc:sldMkLst>
        <pc:spChg chg="mod">
          <ac:chgData name="Kshitij Srivastava" userId="9ca786a045148134" providerId="Windows Live" clId="Web-{9E337E1A-CC8E-49F1-A2C9-D699731DCE78}" dt="2021-07-10T12:16:10.850" v="38" actId="20577"/>
          <ac:spMkLst>
            <pc:docMk/>
            <pc:sldMk cId="2766273516" sldId="747"/>
            <ac:spMk id="2" creationId="{9E45A8AF-ED06-4E4D-B5E4-C65F0ED4076D}"/>
          </ac:spMkLst>
        </pc:spChg>
        <pc:spChg chg="add mod">
          <ac:chgData name="Kshitij Srivastava" userId="9ca786a045148134" providerId="Windows Live" clId="Web-{9E337E1A-CC8E-49F1-A2C9-D699731DCE78}" dt="2021-07-10T12:18:18.197" v="98"/>
          <ac:spMkLst>
            <pc:docMk/>
            <pc:sldMk cId="2766273516" sldId="747"/>
            <ac:spMk id="3" creationId="{961B8A6D-1B95-4493-881C-3F6882550F08}"/>
          </ac:spMkLst>
        </pc:spChg>
        <pc:spChg chg="add mod">
          <ac:chgData name="Kshitij Srivastava" userId="9ca786a045148134" providerId="Windows Live" clId="Web-{9E337E1A-CC8E-49F1-A2C9-D699731DCE78}" dt="2021-07-10T12:18:23.056" v="99"/>
          <ac:spMkLst>
            <pc:docMk/>
            <pc:sldMk cId="2766273516" sldId="747"/>
            <ac:spMk id="4" creationId="{873E2750-69E1-47CB-A551-FBEC063F8478}"/>
          </ac:spMkLst>
        </pc:spChg>
      </pc:sldChg>
      <pc:sldChg chg="addSp modSp new addCm">
        <pc:chgData name="Kshitij Srivastava" userId="9ca786a045148134" providerId="Windows Live" clId="Web-{9E337E1A-CC8E-49F1-A2C9-D699731DCE78}" dt="2021-07-10T12:26:50.505" v="147"/>
        <pc:sldMkLst>
          <pc:docMk/>
          <pc:sldMk cId="3583301031" sldId="748"/>
        </pc:sldMkLst>
        <pc:spChg chg="mod">
          <ac:chgData name="Kshitij Srivastava" userId="9ca786a045148134" providerId="Windows Live" clId="Web-{9E337E1A-CC8E-49F1-A2C9-D699731DCE78}" dt="2021-07-10T12:25:19.034" v="131" actId="20577"/>
          <ac:spMkLst>
            <pc:docMk/>
            <pc:sldMk cId="3583301031" sldId="748"/>
            <ac:spMk id="2" creationId="{DB7FC37B-40BB-4BF9-A86B-403649B69AAB}"/>
          </ac:spMkLst>
        </pc:spChg>
        <pc:spChg chg="add mod">
          <ac:chgData name="Kshitij Srivastava" userId="9ca786a045148134" providerId="Windows Live" clId="Web-{9E337E1A-CC8E-49F1-A2C9-D699731DCE78}" dt="2021-07-10T12:26:50.505" v="147"/>
          <ac:spMkLst>
            <pc:docMk/>
            <pc:sldMk cId="3583301031" sldId="748"/>
            <ac:spMk id="3" creationId="{762C84C9-3192-45E4-AE93-02A3F90B3DC7}"/>
          </ac:spMkLst>
        </pc:spChg>
        <pc:spChg chg="add mod">
          <ac:chgData name="Kshitij Srivastava" userId="9ca786a045148134" providerId="Windows Live" clId="Web-{9E337E1A-CC8E-49F1-A2C9-D699731DCE78}" dt="2021-07-10T12:26:46.911" v="146"/>
          <ac:spMkLst>
            <pc:docMk/>
            <pc:sldMk cId="3583301031" sldId="748"/>
            <ac:spMk id="4" creationId="{75DD74F0-A6DF-40C3-9AF8-567EBF0E2D49}"/>
          </ac:spMkLst>
        </pc:spChg>
      </pc:sldChg>
    </pc:docChg>
  </pc:docChgLst>
  <pc:docChgLst>
    <pc:chgData name="Kshitij Srivastava" userId="9ca786a045148134" providerId="Windows Live" clId="Web-{95DBFF63-62A5-4746-9FE6-7CB6F44CED83}"/>
    <pc:docChg chg="addSld modSld">
      <pc:chgData name="Kshitij Srivastava" userId="9ca786a045148134" providerId="Windows Live" clId="Web-{95DBFF63-62A5-4746-9FE6-7CB6F44CED83}" dt="2021-06-23T04:51:44.824" v="39"/>
      <pc:docMkLst>
        <pc:docMk/>
      </pc:docMkLst>
      <pc:sldChg chg="addSp delSp modSp new mod modClrScheme chgLayout">
        <pc:chgData name="Kshitij Srivastava" userId="9ca786a045148134" providerId="Windows Live" clId="Web-{95DBFF63-62A5-4746-9FE6-7CB6F44CED83}" dt="2021-06-23T04:51:44.824" v="39"/>
        <pc:sldMkLst>
          <pc:docMk/>
          <pc:sldMk cId="1594597254" sldId="628"/>
        </pc:sldMkLst>
        <pc:spChg chg="del">
          <ac:chgData name="Kshitij Srivastava" userId="9ca786a045148134" providerId="Windows Live" clId="Web-{95DBFF63-62A5-4746-9FE6-7CB6F44CED83}" dt="2021-06-23T04:49:38.587" v="2"/>
          <ac:spMkLst>
            <pc:docMk/>
            <pc:sldMk cId="1594597254" sldId="628"/>
            <ac:spMk id="2" creationId="{FC5324A0-6CED-4859-A8CF-317799663B44}"/>
          </ac:spMkLst>
        </pc:spChg>
        <pc:spChg chg="del">
          <ac:chgData name="Kshitij Srivastava" userId="9ca786a045148134" providerId="Windows Live" clId="Web-{95DBFF63-62A5-4746-9FE6-7CB6F44CED83}" dt="2021-06-23T04:49:37.743" v="1"/>
          <ac:spMkLst>
            <pc:docMk/>
            <pc:sldMk cId="1594597254" sldId="628"/>
            <ac:spMk id="3" creationId="{BD934E29-FAE8-4530-A7C9-53E03B1FF2FE}"/>
          </ac:spMkLst>
        </pc:spChg>
        <pc:spChg chg="add mod">
          <ac:chgData name="Kshitij Srivastava" userId="9ca786a045148134" providerId="Windows Live" clId="Web-{95DBFF63-62A5-4746-9FE6-7CB6F44CED83}" dt="2021-06-23T04:49:55.540" v="7" actId="14100"/>
          <ac:spMkLst>
            <pc:docMk/>
            <pc:sldMk cId="1594597254" sldId="628"/>
            <ac:spMk id="4" creationId="{79A8733F-165B-4B4F-8895-8B007A569693}"/>
          </ac:spMkLst>
        </pc:spChg>
        <pc:spChg chg="add mod">
          <ac:chgData name="Kshitij Srivastava" userId="9ca786a045148134" providerId="Windows Live" clId="Web-{95DBFF63-62A5-4746-9FE6-7CB6F44CED83}" dt="2021-06-23T04:50:52.088" v="20" actId="1076"/>
          <ac:spMkLst>
            <pc:docMk/>
            <pc:sldMk cId="1594597254" sldId="628"/>
            <ac:spMk id="5" creationId="{93699214-CBBB-4B14-B721-5E6937232E7A}"/>
          </ac:spMkLst>
        </pc:spChg>
        <pc:spChg chg="add mod">
          <ac:chgData name="Kshitij Srivastava" userId="9ca786a045148134" providerId="Windows Live" clId="Web-{95DBFF63-62A5-4746-9FE6-7CB6F44CED83}" dt="2021-06-23T04:51:24.620" v="34" actId="1076"/>
          <ac:spMkLst>
            <pc:docMk/>
            <pc:sldMk cId="1594597254" sldId="628"/>
            <ac:spMk id="6" creationId="{19F9ACA4-4BC5-4C21-9479-A7C9FBACB573}"/>
          </ac:spMkLst>
        </pc:spChg>
        <pc:spChg chg="add mod">
          <ac:chgData name="Kshitij Srivastava" userId="9ca786a045148134" providerId="Windows Live" clId="Web-{95DBFF63-62A5-4746-9FE6-7CB6F44CED83}" dt="2021-06-23T04:51:04.182" v="27" actId="14100"/>
          <ac:spMkLst>
            <pc:docMk/>
            <pc:sldMk cId="1594597254" sldId="628"/>
            <ac:spMk id="7" creationId="{0C2CD074-1682-40CB-8CBA-B230C91636E8}"/>
          </ac:spMkLst>
        </pc:spChg>
        <pc:spChg chg="add mod">
          <ac:chgData name="Kshitij Srivastava" userId="9ca786a045148134" providerId="Windows Live" clId="Web-{95DBFF63-62A5-4746-9FE6-7CB6F44CED83}" dt="2021-06-23T04:51:44.824" v="39"/>
          <ac:spMkLst>
            <pc:docMk/>
            <pc:sldMk cId="1594597254" sldId="628"/>
            <ac:spMk id="8" creationId="{5DADA386-4E82-416A-AE21-A47B710511D3}"/>
          </ac:spMkLst>
        </pc:spChg>
      </pc:sldChg>
    </pc:docChg>
  </pc:docChgLst>
  <pc:docChgLst>
    <pc:chgData name="Kshitij Srivastava" userId="9ca786a045148134" providerId="Windows Live" clId="Web-{A7F168B0-98B9-4926-BEF8-58008FF77A4A}"/>
    <pc:docChg chg="addSld modSld sldOrd">
      <pc:chgData name="Kshitij Srivastava" userId="9ca786a045148134" providerId="Windows Live" clId="Web-{A7F168B0-98B9-4926-BEF8-58008FF77A4A}" dt="2021-07-12T11:43:12.328" v="269" actId="14100"/>
      <pc:docMkLst>
        <pc:docMk/>
      </pc:docMkLst>
      <pc:sldChg chg="modSp add ord replId">
        <pc:chgData name="Kshitij Srivastava" userId="9ca786a045148134" providerId="Windows Live" clId="Web-{A7F168B0-98B9-4926-BEF8-58008FF77A4A}" dt="2021-07-12T11:18:49.964" v="17" actId="20577"/>
        <pc:sldMkLst>
          <pc:docMk/>
          <pc:sldMk cId="186068711" sldId="750"/>
        </pc:sldMkLst>
        <pc:spChg chg="mod">
          <ac:chgData name="Kshitij Srivastava" userId="9ca786a045148134" providerId="Windows Live" clId="Web-{A7F168B0-98B9-4926-BEF8-58008FF77A4A}" dt="2021-07-12T11:18:49.964" v="17" actId="20577"/>
          <ac:spMkLst>
            <pc:docMk/>
            <pc:sldMk cId="186068711" sldId="750"/>
            <ac:spMk id="6" creationId="{F1CA48A0-E63A-4C09-A2D6-160088A052EC}"/>
          </ac:spMkLst>
        </pc:spChg>
      </pc:sldChg>
      <pc:sldChg chg="addSp delSp modSp new ord addAnim delAnim modAnim">
        <pc:chgData name="Kshitij Srivastava" userId="9ca786a045148134" providerId="Windows Live" clId="Web-{A7F168B0-98B9-4926-BEF8-58008FF77A4A}" dt="2021-07-12T11:36:10.516" v="213" actId="1076"/>
        <pc:sldMkLst>
          <pc:docMk/>
          <pc:sldMk cId="1496345640" sldId="751"/>
        </pc:sldMkLst>
        <pc:spChg chg="mod">
          <ac:chgData name="Kshitij Srivastava" userId="9ca786a045148134" providerId="Windows Live" clId="Web-{A7F168B0-98B9-4926-BEF8-58008FF77A4A}" dt="2021-07-12T11:21:56.536" v="29" actId="20577"/>
          <ac:spMkLst>
            <pc:docMk/>
            <pc:sldMk cId="1496345640" sldId="751"/>
            <ac:spMk id="2" creationId="{E05DD54E-75CB-4843-8FA7-CB4954D48062}"/>
          </ac:spMkLst>
        </pc:spChg>
        <pc:spChg chg="add del">
          <ac:chgData name="Kshitij Srivastava" userId="9ca786a045148134" providerId="Windows Live" clId="Web-{A7F168B0-98B9-4926-BEF8-58008FF77A4A}" dt="2021-07-12T11:23:04.899" v="31"/>
          <ac:spMkLst>
            <pc:docMk/>
            <pc:sldMk cId="1496345640" sldId="751"/>
            <ac:spMk id="3" creationId="{1EAD7AA0-5BCC-4F5B-A077-9305DFB82B51}"/>
          </ac:spMkLst>
        </pc:spChg>
        <pc:spChg chg="add mod">
          <ac:chgData name="Kshitij Srivastava" userId="9ca786a045148134" providerId="Windows Live" clId="Web-{A7F168B0-98B9-4926-BEF8-58008FF77A4A}" dt="2021-07-12T11:36:10.516" v="213" actId="1076"/>
          <ac:spMkLst>
            <pc:docMk/>
            <pc:sldMk cId="1496345640" sldId="751"/>
            <ac:spMk id="4" creationId="{0C18E549-DD0A-4879-B662-A7BBF071264F}"/>
          </ac:spMkLst>
        </pc:spChg>
        <pc:spChg chg="add mod">
          <ac:chgData name="Kshitij Srivastava" userId="9ca786a045148134" providerId="Windows Live" clId="Web-{A7F168B0-98B9-4926-BEF8-58008FF77A4A}" dt="2021-07-12T11:36:05.985" v="210" actId="1076"/>
          <ac:spMkLst>
            <pc:docMk/>
            <pc:sldMk cId="1496345640" sldId="751"/>
            <ac:spMk id="6" creationId="{352D5ECB-505D-4286-B78C-28A9D8C3FB1E}"/>
          </ac:spMkLst>
        </pc:spChg>
        <pc:spChg chg="add mod">
          <ac:chgData name="Kshitij Srivastava" userId="9ca786a045148134" providerId="Windows Live" clId="Web-{A7F168B0-98B9-4926-BEF8-58008FF77A4A}" dt="2021-07-12T11:36:05.985" v="212" actId="1076"/>
          <ac:spMkLst>
            <pc:docMk/>
            <pc:sldMk cId="1496345640" sldId="751"/>
            <ac:spMk id="8" creationId="{B08A469F-A773-45C7-A8D7-6BE1250E3367}"/>
          </ac:spMkLst>
        </pc:spChg>
        <pc:spChg chg="add del">
          <ac:chgData name="Kshitij Srivastava" userId="9ca786a045148134" providerId="Windows Live" clId="Web-{A7F168B0-98B9-4926-BEF8-58008FF77A4A}" dt="2021-07-12T11:30:15.405" v="109"/>
          <ac:spMkLst>
            <pc:docMk/>
            <pc:sldMk cId="1496345640" sldId="751"/>
            <ac:spMk id="11" creationId="{02C2257B-F9A2-4B48-9EF7-EFB98D03B3DD}"/>
          </ac:spMkLst>
        </pc:spChg>
        <pc:spChg chg="add mod">
          <ac:chgData name="Kshitij Srivastava" userId="9ca786a045148134" providerId="Windows Live" clId="Web-{A7F168B0-98B9-4926-BEF8-58008FF77A4A}" dt="2021-07-12T11:35:22.623" v="194" actId="1076"/>
          <ac:spMkLst>
            <pc:docMk/>
            <pc:sldMk cId="1496345640" sldId="751"/>
            <ac:spMk id="13" creationId="{C6189E0C-E964-4A59-8868-EC83B03B2714}"/>
          </ac:spMkLst>
        </pc:spChg>
        <pc:spChg chg="add mod">
          <ac:chgData name="Kshitij Srivastava" userId="9ca786a045148134" providerId="Windows Live" clId="Web-{A7F168B0-98B9-4926-BEF8-58008FF77A4A}" dt="2021-07-12T11:35:42.577" v="204" actId="688"/>
          <ac:spMkLst>
            <pc:docMk/>
            <pc:sldMk cId="1496345640" sldId="751"/>
            <ac:spMk id="15" creationId="{C8F5A8CC-BB3B-4D0C-B066-AE3B1D3449D5}"/>
          </ac:spMkLst>
        </pc:spChg>
        <pc:picChg chg="add mod">
          <ac:chgData name="Kshitij Srivastava" userId="9ca786a045148134" providerId="Windows Live" clId="Web-{A7F168B0-98B9-4926-BEF8-58008FF77A4A}" dt="2021-07-12T11:35:56.625" v="207" actId="1076"/>
          <ac:picMkLst>
            <pc:docMk/>
            <pc:sldMk cId="1496345640" sldId="751"/>
            <ac:picMk id="9" creationId="{805F45DD-035D-4978-86EB-CCA1BA6C58AE}"/>
          </ac:picMkLst>
        </pc:picChg>
        <pc:picChg chg="add mod">
          <ac:chgData name="Kshitij Srivastava" userId="9ca786a045148134" providerId="Windows Live" clId="Web-{A7F168B0-98B9-4926-BEF8-58008FF77A4A}" dt="2021-07-12T11:31:38.628" v="117" actId="1076"/>
          <ac:picMkLst>
            <pc:docMk/>
            <pc:sldMk cId="1496345640" sldId="751"/>
            <ac:picMk id="12" creationId="{0D967C21-3184-4CCF-91C0-12C6D50559ED}"/>
          </ac:picMkLst>
        </pc:picChg>
        <pc:cxnChg chg="add mod">
          <ac:chgData name="Kshitij Srivastava" userId="9ca786a045148134" providerId="Windows Live" clId="Web-{A7F168B0-98B9-4926-BEF8-58008FF77A4A}" dt="2021-07-12T11:36:05.969" v="209" actId="1076"/>
          <ac:cxnSpMkLst>
            <pc:docMk/>
            <pc:sldMk cId="1496345640" sldId="751"/>
            <ac:cxnSpMk id="5" creationId="{656E1D11-7C6A-45C5-B6C5-B294E6354C30}"/>
          </ac:cxnSpMkLst>
        </pc:cxnChg>
        <pc:cxnChg chg="add mod">
          <ac:chgData name="Kshitij Srivastava" userId="9ca786a045148134" providerId="Windows Live" clId="Web-{A7F168B0-98B9-4926-BEF8-58008FF77A4A}" dt="2021-07-12T11:36:05.985" v="211" actId="1076"/>
          <ac:cxnSpMkLst>
            <pc:docMk/>
            <pc:sldMk cId="1496345640" sldId="751"/>
            <ac:cxnSpMk id="7" creationId="{55788F4F-10C6-4C18-A01B-0DF99450A6CD}"/>
          </ac:cxnSpMkLst>
        </pc:cxnChg>
        <pc:cxnChg chg="add mod">
          <ac:chgData name="Kshitij Srivastava" userId="9ca786a045148134" providerId="Windows Live" clId="Web-{A7F168B0-98B9-4926-BEF8-58008FF77A4A}" dt="2021-07-12T11:35:54.484" v="206" actId="14100"/>
          <ac:cxnSpMkLst>
            <pc:docMk/>
            <pc:sldMk cId="1496345640" sldId="751"/>
            <ac:cxnSpMk id="10" creationId="{3B0CCEDE-E4BF-4075-BBB8-B5A313B0C9C8}"/>
          </ac:cxnSpMkLst>
        </pc:cxnChg>
        <pc:cxnChg chg="add mod">
          <ac:chgData name="Kshitij Srivastava" userId="9ca786a045148134" providerId="Windows Live" clId="Web-{A7F168B0-98B9-4926-BEF8-58008FF77A4A}" dt="2021-07-12T11:33:31.414" v="153"/>
          <ac:cxnSpMkLst>
            <pc:docMk/>
            <pc:sldMk cId="1496345640" sldId="751"/>
            <ac:cxnSpMk id="14" creationId="{193FD336-24B4-4065-A748-4F9A24CA41CE}"/>
          </ac:cxnSpMkLst>
        </pc:cxnChg>
      </pc:sldChg>
      <pc:sldChg chg="addSp modSp new">
        <pc:chgData name="Kshitij Srivastava" userId="9ca786a045148134" providerId="Windows Live" clId="Web-{A7F168B0-98B9-4926-BEF8-58008FF77A4A}" dt="2021-07-12T11:43:12.328" v="269" actId="14100"/>
        <pc:sldMkLst>
          <pc:docMk/>
          <pc:sldMk cId="405537426" sldId="752"/>
        </pc:sldMkLst>
        <pc:spChg chg="mod">
          <ac:chgData name="Kshitij Srivastava" userId="9ca786a045148134" providerId="Windows Live" clId="Web-{A7F168B0-98B9-4926-BEF8-58008FF77A4A}" dt="2021-07-12T11:39:26.645" v="216" actId="20577"/>
          <ac:spMkLst>
            <pc:docMk/>
            <pc:sldMk cId="405537426" sldId="752"/>
            <ac:spMk id="2" creationId="{FB8C044F-4587-4F41-801A-2E579F32451E}"/>
          </ac:spMkLst>
        </pc:spChg>
        <pc:spChg chg="add mod">
          <ac:chgData name="Kshitij Srivastava" userId="9ca786a045148134" providerId="Windows Live" clId="Web-{A7F168B0-98B9-4926-BEF8-58008FF77A4A}" dt="2021-07-12T11:41:25.979" v="244" actId="1076"/>
          <ac:spMkLst>
            <pc:docMk/>
            <pc:sldMk cId="405537426" sldId="752"/>
            <ac:spMk id="9" creationId="{7E282C7C-DB44-4E68-89C5-6F04DBCDBA5D}"/>
          </ac:spMkLst>
        </pc:spChg>
        <pc:spChg chg="add mod">
          <ac:chgData name="Kshitij Srivastava" userId="9ca786a045148134" providerId="Windows Live" clId="Web-{A7F168B0-98B9-4926-BEF8-58008FF77A4A}" dt="2021-07-12T11:41:48.246" v="248" actId="14100"/>
          <ac:spMkLst>
            <pc:docMk/>
            <pc:sldMk cId="405537426" sldId="752"/>
            <ac:spMk id="10" creationId="{5AC00A5F-9CE9-46CD-A819-FD36F5C4AE68}"/>
          </ac:spMkLst>
        </pc:spChg>
        <pc:spChg chg="add mod">
          <ac:chgData name="Kshitij Srivastava" userId="9ca786a045148134" providerId="Windows Live" clId="Web-{A7F168B0-98B9-4926-BEF8-58008FF77A4A}" dt="2021-07-12T11:42:17.685" v="257" actId="1076"/>
          <ac:spMkLst>
            <pc:docMk/>
            <pc:sldMk cId="405537426" sldId="752"/>
            <ac:spMk id="11" creationId="{3742B430-C969-45B3-A14B-DBEF74F7431A}"/>
          </ac:spMkLst>
        </pc:spChg>
        <pc:spChg chg="add mod">
          <ac:chgData name="Kshitij Srivastava" userId="9ca786a045148134" providerId="Windows Live" clId="Web-{A7F168B0-98B9-4926-BEF8-58008FF77A4A}" dt="2021-07-12T11:42:32.029" v="260" actId="20577"/>
          <ac:spMkLst>
            <pc:docMk/>
            <pc:sldMk cId="405537426" sldId="752"/>
            <ac:spMk id="12" creationId="{EDE2CB11-071A-4D22-9992-9AA5032CAADE}"/>
          </ac:spMkLst>
        </pc:spChg>
        <pc:spChg chg="add mod">
          <ac:chgData name="Kshitij Srivastava" userId="9ca786a045148134" providerId="Windows Live" clId="Web-{A7F168B0-98B9-4926-BEF8-58008FF77A4A}" dt="2021-07-12T11:42:48.624" v="264" actId="1076"/>
          <ac:spMkLst>
            <pc:docMk/>
            <pc:sldMk cId="405537426" sldId="752"/>
            <ac:spMk id="13" creationId="{2B33500C-9ED8-4A3E-AA6A-C713DE4E0130}"/>
          </ac:spMkLst>
        </pc:spChg>
        <pc:spChg chg="add mod">
          <ac:chgData name="Kshitij Srivastava" userId="9ca786a045148134" providerId="Windows Live" clId="Web-{A7F168B0-98B9-4926-BEF8-58008FF77A4A}" dt="2021-07-12T11:43:12.328" v="269" actId="14100"/>
          <ac:spMkLst>
            <pc:docMk/>
            <pc:sldMk cId="405537426" sldId="752"/>
            <ac:spMk id="14" creationId="{0CDC775A-3149-4CB9-907A-EBC05B1CF30B}"/>
          </ac:spMkLst>
        </pc:spChg>
        <pc:cxnChg chg="add mod">
          <ac:chgData name="Kshitij Srivastava" userId="9ca786a045148134" providerId="Windows Live" clId="Web-{A7F168B0-98B9-4926-BEF8-58008FF77A4A}" dt="2021-07-12T11:39:48.287" v="221"/>
          <ac:cxnSpMkLst>
            <pc:docMk/>
            <pc:sldMk cId="405537426" sldId="752"/>
            <ac:cxnSpMk id="3" creationId="{D29BE492-2718-47A9-AD96-564302572C10}"/>
          </ac:cxnSpMkLst>
        </pc:cxnChg>
        <pc:cxnChg chg="add mod">
          <ac:chgData name="Kshitij Srivastava" userId="9ca786a045148134" providerId="Windows Live" clId="Web-{A7F168B0-98B9-4926-BEF8-58008FF77A4A}" dt="2021-07-12T11:40:29.461" v="229"/>
          <ac:cxnSpMkLst>
            <pc:docMk/>
            <pc:sldMk cId="405537426" sldId="752"/>
            <ac:cxnSpMk id="4" creationId="{F13F45F0-4484-4D39-B1BF-1F64CCB2C8F8}"/>
          </ac:cxnSpMkLst>
        </pc:cxnChg>
        <pc:cxnChg chg="add mod">
          <ac:chgData name="Kshitij Srivastava" userId="9ca786a045148134" providerId="Windows Live" clId="Web-{A7F168B0-98B9-4926-BEF8-58008FF77A4A}" dt="2021-07-12T11:40:37.695" v="231" actId="1076"/>
          <ac:cxnSpMkLst>
            <pc:docMk/>
            <pc:sldMk cId="405537426" sldId="752"/>
            <ac:cxnSpMk id="5" creationId="{D334EC4A-C15A-4127-B742-2019D5380AFC}"/>
          </ac:cxnSpMkLst>
        </pc:cxnChg>
        <pc:cxnChg chg="add mod">
          <ac:chgData name="Kshitij Srivastava" userId="9ca786a045148134" providerId="Windows Live" clId="Web-{A7F168B0-98B9-4926-BEF8-58008FF77A4A}" dt="2021-07-12T11:40:51.274" v="234" actId="1076"/>
          <ac:cxnSpMkLst>
            <pc:docMk/>
            <pc:sldMk cId="405537426" sldId="752"/>
            <ac:cxnSpMk id="6" creationId="{535AB21F-5BD9-4D41-9132-25503A07C422}"/>
          </ac:cxnSpMkLst>
        </pc:cxnChg>
        <pc:cxnChg chg="add mod">
          <ac:chgData name="Kshitij Srivastava" userId="9ca786a045148134" providerId="Windows Live" clId="Web-{A7F168B0-98B9-4926-BEF8-58008FF77A4A}" dt="2021-07-12T11:40:58.087" v="237" actId="1076"/>
          <ac:cxnSpMkLst>
            <pc:docMk/>
            <pc:sldMk cId="405537426" sldId="752"/>
            <ac:cxnSpMk id="7" creationId="{DD59379C-DA8E-47B7-94C7-970EA0448F93}"/>
          </ac:cxnSpMkLst>
        </pc:cxnChg>
        <pc:cxnChg chg="add mod">
          <ac:chgData name="Kshitij Srivastava" userId="9ca786a045148134" providerId="Windows Live" clId="Web-{A7F168B0-98B9-4926-BEF8-58008FF77A4A}" dt="2021-07-12T11:41:07.166" v="239" actId="1076"/>
          <ac:cxnSpMkLst>
            <pc:docMk/>
            <pc:sldMk cId="405537426" sldId="752"/>
            <ac:cxnSpMk id="8" creationId="{CB7F65DC-6D66-44DF-992D-BB14F9F9BE3F}"/>
          </ac:cxnSpMkLst>
        </pc:cxnChg>
      </pc:sldChg>
    </pc:docChg>
  </pc:docChgLst>
  <pc:docChgLst>
    <pc:chgData name="Kshitij Srivastava" userId="9ca786a045148134" providerId="Windows Live" clId="Web-{85164961-F7F5-4415-9097-6D80AF7943DE}"/>
    <pc:docChg chg="addSld delSld modSld sldOrd">
      <pc:chgData name="Kshitij Srivastava" userId="9ca786a045148134" providerId="Windows Live" clId="Web-{85164961-F7F5-4415-9097-6D80AF7943DE}" dt="2021-07-15T15:28:25.470" v="720"/>
      <pc:docMkLst>
        <pc:docMk/>
      </pc:docMkLst>
      <pc:sldChg chg="addSp delSp modSp mod modClrScheme chgLayout">
        <pc:chgData name="Kshitij Srivastava" userId="9ca786a045148134" providerId="Windows Live" clId="Web-{85164961-F7F5-4415-9097-6D80AF7943DE}" dt="2021-07-15T15:27:23.250" v="716" actId="14100"/>
        <pc:sldMkLst>
          <pc:docMk/>
          <pc:sldMk cId="4020530085" sldId="351"/>
        </pc:sldMkLst>
        <pc:spChg chg="del mod ord">
          <ac:chgData name="Kshitij Srivastava" userId="9ca786a045148134" providerId="Windows Live" clId="Web-{85164961-F7F5-4415-9097-6D80AF7943DE}" dt="2021-07-15T15:21:17.132" v="708"/>
          <ac:spMkLst>
            <pc:docMk/>
            <pc:sldMk cId="4020530085" sldId="351"/>
            <ac:spMk id="2" creationId="{EF2270FE-FD20-4FCA-8DCD-CAC35E44B545}"/>
          </ac:spMkLst>
        </pc:spChg>
        <pc:spChg chg="add mod">
          <ac:chgData name="Kshitij Srivastava" userId="9ca786a045148134" providerId="Windows Live" clId="Web-{85164961-F7F5-4415-9097-6D80AF7943DE}" dt="2021-07-15T15:21:29.429" v="711" actId="14100"/>
          <ac:spMkLst>
            <pc:docMk/>
            <pc:sldMk cId="4020530085" sldId="351"/>
            <ac:spMk id="3" creationId="{146B7728-EA8A-445C-860E-73F73FBEDCE8}"/>
          </ac:spMkLst>
        </pc:spChg>
        <pc:picChg chg="add mod">
          <ac:chgData name="Kshitij Srivastava" userId="9ca786a045148134" providerId="Windows Live" clId="Web-{85164961-F7F5-4415-9097-6D80AF7943DE}" dt="2021-07-15T15:27:23.250" v="716" actId="14100"/>
          <ac:picMkLst>
            <pc:docMk/>
            <pc:sldMk cId="4020530085" sldId="351"/>
            <ac:picMk id="4" creationId="{E1764914-B46F-4AB9-A986-C69AD1C3A977}"/>
          </ac:picMkLst>
        </pc:picChg>
      </pc:sldChg>
      <pc:sldChg chg="modSp addAnim modAnim">
        <pc:chgData name="Kshitij Srivastava" userId="9ca786a045148134" providerId="Windows Live" clId="Web-{85164961-F7F5-4415-9097-6D80AF7943DE}" dt="2021-07-15T15:13:23.699" v="589"/>
        <pc:sldMkLst>
          <pc:docMk/>
          <pc:sldMk cId="4042004827" sldId="361"/>
        </pc:sldMkLst>
        <pc:picChg chg="mod">
          <ac:chgData name="Kshitij Srivastava" userId="9ca786a045148134" providerId="Windows Live" clId="Web-{85164961-F7F5-4415-9097-6D80AF7943DE}" dt="2021-07-15T15:13:05.339" v="575" actId="14100"/>
          <ac:picMkLst>
            <pc:docMk/>
            <pc:sldMk cId="4042004827" sldId="361"/>
            <ac:picMk id="8" creationId="{0D0F39EB-12D1-4AE4-85DA-AD7677EF3220}"/>
          </ac:picMkLst>
        </pc:picChg>
      </pc:sldChg>
      <pc:sldChg chg="modSp">
        <pc:chgData name="Kshitij Srivastava" userId="9ca786a045148134" providerId="Windows Live" clId="Web-{85164961-F7F5-4415-9097-6D80AF7943DE}" dt="2021-07-15T14:44:44.158" v="529" actId="20577"/>
        <pc:sldMkLst>
          <pc:docMk/>
          <pc:sldMk cId="1529215684" sldId="745"/>
        </pc:sldMkLst>
        <pc:spChg chg="mod">
          <ac:chgData name="Kshitij Srivastava" userId="9ca786a045148134" providerId="Windows Live" clId="Web-{85164961-F7F5-4415-9097-6D80AF7943DE}" dt="2021-07-15T14:44:44.158" v="529" actId="20577"/>
          <ac:spMkLst>
            <pc:docMk/>
            <pc:sldMk cId="1529215684" sldId="745"/>
            <ac:spMk id="6" creationId="{F1CA48A0-E63A-4C09-A2D6-160088A052EC}"/>
          </ac:spMkLst>
        </pc:spChg>
      </pc:sldChg>
      <pc:sldChg chg="modSp del">
        <pc:chgData name="Kshitij Srivastava" userId="9ca786a045148134" providerId="Windows Live" clId="Web-{85164961-F7F5-4415-9097-6D80AF7943DE}" dt="2021-07-15T15:12:36.464" v="571"/>
        <pc:sldMkLst>
          <pc:docMk/>
          <pc:sldMk cId="3779164863" sldId="780"/>
        </pc:sldMkLst>
        <pc:spChg chg="mod">
          <ac:chgData name="Kshitij Srivastava" userId="9ca786a045148134" providerId="Windows Live" clId="Web-{85164961-F7F5-4415-9097-6D80AF7943DE}" dt="2021-07-15T15:11:35.572" v="554" actId="20577"/>
          <ac:spMkLst>
            <pc:docMk/>
            <pc:sldMk cId="3779164863" sldId="780"/>
            <ac:spMk id="6" creationId="{F1CA48A0-E63A-4C09-A2D6-160088A052EC}"/>
          </ac:spMkLst>
        </pc:spChg>
      </pc:sldChg>
      <pc:sldChg chg="delSp modSp del">
        <pc:chgData name="Kshitij Srivastava" userId="9ca786a045148134" providerId="Windows Live" clId="Web-{85164961-F7F5-4415-9097-6D80AF7943DE}" dt="2021-07-15T14:31:02.748" v="411"/>
        <pc:sldMkLst>
          <pc:docMk/>
          <pc:sldMk cId="2306503477" sldId="782"/>
        </pc:sldMkLst>
        <pc:spChg chg="del mod">
          <ac:chgData name="Kshitij Srivastava" userId="9ca786a045148134" providerId="Windows Live" clId="Web-{85164961-F7F5-4415-9097-6D80AF7943DE}" dt="2021-07-15T14:25:11.349" v="254"/>
          <ac:spMkLst>
            <pc:docMk/>
            <pc:sldMk cId="2306503477" sldId="782"/>
            <ac:spMk id="3" creationId="{B8EF3109-659C-4002-B63A-E5167DE59A29}"/>
          </ac:spMkLst>
        </pc:spChg>
      </pc:sldChg>
      <pc:sldChg chg="modSp ord addAnim modAnim">
        <pc:chgData name="Kshitij Srivastava" userId="9ca786a045148134" providerId="Windows Live" clId="Web-{85164961-F7F5-4415-9097-6D80AF7943DE}" dt="2021-07-15T14:45:04.284" v="542" actId="20577"/>
        <pc:sldMkLst>
          <pc:docMk/>
          <pc:sldMk cId="3677022614" sldId="783"/>
        </pc:sldMkLst>
        <pc:spChg chg="mod">
          <ac:chgData name="Kshitij Srivastava" userId="9ca786a045148134" providerId="Windows Live" clId="Web-{85164961-F7F5-4415-9097-6D80AF7943DE}" dt="2021-07-15T14:45:04.284" v="542" actId="20577"/>
          <ac:spMkLst>
            <pc:docMk/>
            <pc:sldMk cId="3677022614" sldId="783"/>
            <ac:spMk id="2" creationId="{BB1EACE6-D99A-4EED-9EF9-92E7DBFE20BF}"/>
          </ac:spMkLst>
        </pc:spChg>
        <pc:spChg chg="mod">
          <ac:chgData name="Kshitij Srivastava" userId="9ca786a045148134" providerId="Windows Live" clId="Web-{85164961-F7F5-4415-9097-6D80AF7943DE}" dt="2021-07-15T14:38:52.119" v="520"/>
          <ac:spMkLst>
            <pc:docMk/>
            <pc:sldMk cId="3677022614" sldId="783"/>
            <ac:spMk id="3" creationId="{64D4D9E1-7305-4C11-9CE5-9AB2FDD3BA62}"/>
          </ac:spMkLst>
        </pc:spChg>
        <pc:spChg chg="mod">
          <ac:chgData name="Kshitij Srivastava" userId="9ca786a045148134" providerId="Windows Live" clId="Web-{85164961-F7F5-4415-9097-6D80AF7943DE}" dt="2021-07-15T14:38:57.056" v="521"/>
          <ac:spMkLst>
            <pc:docMk/>
            <pc:sldMk cId="3677022614" sldId="783"/>
            <ac:spMk id="5" creationId="{D397E58A-E5E9-4130-82D3-98DA00156E9E}"/>
          </ac:spMkLst>
        </pc:spChg>
        <pc:spChg chg="mod">
          <ac:chgData name="Kshitij Srivastava" userId="9ca786a045148134" providerId="Windows Live" clId="Web-{85164961-F7F5-4415-9097-6D80AF7943DE}" dt="2021-07-15T14:39:03.306" v="522"/>
          <ac:spMkLst>
            <pc:docMk/>
            <pc:sldMk cId="3677022614" sldId="783"/>
            <ac:spMk id="7" creationId="{B0E1159B-3BF9-4EA3-A451-FE8A34564935}"/>
          </ac:spMkLst>
        </pc:spChg>
      </pc:sldChg>
      <pc:sldChg chg="modSp ord addAnim modAnim">
        <pc:chgData name="Kshitij Srivastava" userId="9ca786a045148134" providerId="Windows Live" clId="Web-{85164961-F7F5-4415-9097-6D80AF7943DE}" dt="2021-07-15T14:45:07.159" v="545" actId="20577"/>
        <pc:sldMkLst>
          <pc:docMk/>
          <pc:sldMk cId="115170539" sldId="784"/>
        </pc:sldMkLst>
        <pc:spChg chg="mod">
          <ac:chgData name="Kshitij Srivastava" userId="9ca786a045148134" providerId="Windows Live" clId="Web-{85164961-F7F5-4415-9097-6D80AF7943DE}" dt="2021-07-15T14:45:07.159" v="545" actId="20577"/>
          <ac:spMkLst>
            <pc:docMk/>
            <pc:sldMk cId="115170539" sldId="784"/>
            <ac:spMk id="2" creationId="{A4FEEC47-4828-4442-8A0D-C6C67F4D43EC}"/>
          </ac:spMkLst>
        </pc:spChg>
        <pc:spChg chg="mod">
          <ac:chgData name="Kshitij Srivastava" userId="9ca786a045148134" providerId="Windows Live" clId="Web-{85164961-F7F5-4415-9097-6D80AF7943DE}" dt="2021-07-15T14:39:09.088" v="523"/>
          <ac:spMkLst>
            <pc:docMk/>
            <pc:sldMk cId="115170539" sldId="784"/>
            <ac:spMk id="4" creationId="{CCABF723-5284-4B54-AA21-15BAEA79A1E4}"/>
          </ac:spMkLst>
        </pc:spChg>
        <pc:spChg chg="mod">
          <ac:chgData name="Kshitij Srivastava" userId="9ca786a045148134" providerId="Windows Live" clId="Web-{85164961-F7F5-4415-9097-6D80AF7943DE}" dt="2021-07-15T14:39:18.525" v="524"/>
          <ac:spMkLst>
            <pc:docMk/>
            <pc:sldMk cId="115170539" sldId="784"/>
            <ac:spMk id="6" creationId="{F3C900CC-C5EC-4693-858D-CA57105C1B22}"/>
          </ac:spMkLst>
        </pc:spChg>
        <pc:spChg chg="mod">
          <ac:chgData name="Kshitij Srivastava" userId="9ca786a045148134" providerId="Windows Live" clId="Web-{85164961-F7F5-4415-9097-6D80AF7943DE}" dt="2021-07-15T14:39:30.135" v="525"/>
          <ac:spMkLst>
            <pc:docMk/>
            <pc:sldMk cId="115170539" sldId="784"/>
            <ac:spMk id="11" creationId="{8A5E7A90-C5E8-410E-A70B-E6C1ECD79805}"/>
          </ac:spMkLst>
        </pc:spChg>
      </pc:sldChg>
      <pc:sldChg chg="delSp modSp del">
        <pc:chgData name="Kshitij Srivastava" userId="9ca786a045148134" providerId="Windows Live" clId="Web-{85164961-F7F5-4415-9097-6D80AF7943DE}" dt="2021-07-15T14:31:01.076" v="410"/>
        <pc:sldMkLst>
          <pc:docMk/>
          <pc:sldMk cId="3964525253" sldId="785"/>
        </pc:sldMkLst>
        <pc:spChg chg="del mod">
          <ac:chgData name="Kshitij Srivastava" userId="9ca786a045148134" providerId="Windows Live" clId="Web-{85164961-F7F5-4415-9097-6D80AF7943DE}" dt="2021-07-15T14:22:01.266" v="96"/>
          <ac:spMkLst>
            <pc:docMk/>
            <pc:sldMk cId="3964525253" sldId="785"/>
            <ac:spMk id="3" creationId="{16122BB1-B7C6-4613-9A23-B758BBE7FDCC}"/>
          </ac:spMkLst>
        </pc:spChg>
        <pc:spChg chg="del mod">
          <ac:chgData name="Kshitij Srivastava" userId="9ca786a045148134" providerId="Windows Live" clId="Web-{85164961-F7F5-4415-9097-6D80AF7943DE}" dt="2021-07-15T14:25:27.099" v="256"/>
          <ac:spMkLst>
            <pc:docMk/>
            <pc:sldMk cId="3964525253" sldId="785"/>
            <ac:spMk id="4" creationId="{41FBA049-A4BE-497E-8AAA-F529CA9C258E}"/>
          </ac:spMkLst>
        </pc:spChg>
        <pc:spChg chg="del">
          <ac:chgData name="Kshitij Srivastava" userId="9ca786a045148134" providerId="Windows Live" clId="Web-{85164961-F7F5-4415-9097-6D80AF7943DE}" dt="2021-07-15T14:21:54.969" v="95"/>
          <ac:spMkLst>
            <pc:docMk/>
            <pc:sldMk cId="3964525253" sldId="785"/>
            <ac:spMk id="5" creationId="{D237F7EE-42DF-498E-A1EC-B241FEA6B3F5}"/>
          </ac:spMkLst>
        </pc:spChg>
      </pc:sldChg>
      <pc:sldChg chg="addSp modSp new addAnim modAnim">
        <pc:chgData name="Kshitij Srivastava" userId="9ca786a045148134" providerId="Windows Live" clId="Web-{85164961-F7F5-4415-9097-6D80AF7943DE}" dt="2021-07-15T14:35:55.411" v="485"/>
        <pc:sldMkLst>
          <pc:docMk/>
          <pc:sldMk cId="1944607623" sldId="786"/>
        </pc:sldMkLst>
        <pc:spChg chg="mod">
          <ac:chgData name="Kshitij Srivastava" userId="9ca786a045148134" providerId="Windows Live" clId="Web-{85164961-F7F5-4415-9097-6D80AF7943DE}" dt="2021-07-15T14:23:07.471" v="110" actId="20577"/>
          <ac:spMkLst>
            <pc:docMk/>
            <pc:sldMk cId="1944607623" sldId="786"/>
            <ac:spMk id="2" creationId="{C678086E-1044-443A-9B16-72CFA6FD0115}"/>
          </ac:spMkLst>
        </pc:spChg>
        <pc:spChg chg="add mod">
          <ac:chgData name="Kshitij Srivastava" userId="9ca786a045148134" providerId="Windows Live" clId="Web-{85164961-F7F5-4415-9097-6D80AF7943DE}" dt="2021-07-15T14:26:07.725" v="277" actId="1076"/>
          <ac:spMkLst>
            <pc:docMk/>
            <pc:sldMk cId="1944607623" sldId="786"/>
            <ac:spMk id="3" creationId="{0F1A3237-6CDF-42A1-9B07-C1F12A229F7D}"/>
          </ac:spMkLst>
        </pc:spChg>
        <pc:spChg chg="add mod">
          <ac:chgData name="Kshitij Srivastava" userId="9ca786a045148134" providerId="Windows Live" clId="Web-{85164961-F7F5-4415-9097-6D80AF7943DE}" dt="2021-07-15T14:26:38.304" v="291" actId="1076"/>
          <ac:spMkLst>
            <pc:docMk/>
            <pc:sldMk cId="1944607623" sldId="786"/>
            <ac:spMk id="4" creationId="{817300D9-608F-46FE-A323-91B7B917AC58}"/>
          </ac:spMkLst>
        </pc:spChg>
        <pc:spChg chg="add mod">
          <ac:chgData name="Kshitij Srivastava" userId="9ca786a045148134" providerId="Windows Live" clId="Web-{85164961-F7F5-4415-9097-6D80AF7943DE}" dt="2021-07-15T14:26:58.523" v="296" actId="1076"/>
          <ac:spMkLst>
            <pc:docMk/>
            <pc:sldMk cId="1944607623" sldId="786"/>
            <ac:spMk id="5" creationId="{16847453-8970-417D-89FB-C464600FF49F}"/>
          </ac:spMkLst>
        </pc:spChg>
        <pc:spChg chg="add mod">
          <ac:chgData name="Kshitij Srivastava" userId="9ca786a045148134" providerId="Windows Live" clId="Web-{85164961-F7F5-4415-9097-6D80AF7943DE}" dt="2021-07-15T14:26:48.242" v="295" actId="14100"/>
          <ac:spMkLst>
            <pc:docMk/>
            <pc:sldMk cId="1944607623" sldId="786"/>
            <ac:spMk id="6" creationId="{1C4AB59C-25F5-47F5-879B-2D2B4F510C28}"/>
          </ac:spMkLst>
        </pc:spChg>
      </pc:sldChg>
      <pc:sldChg chg="addSp delSp modSp add replId addAnim modAnim">
        <pc:chgData name="Kshitij Srivastava" userId="9ca786a045148134" providerId="Windows Live" clId="Web-{85164961-F7F5-4415-9097-6D80AF7943DE}" dt="2021-07-15T14:44:50.846" v="535" actId="20577"/>
        <pc:sldMkLst>
          <pc:docMk/>
          <pc:sldMk cId="3557227850" sldId="787"/>
        </pc:sldMkLst>
        <pc:spChg chg="mod">
          <ac:chgData name="Kshitij Srivastava" userId="9ca786a045148134" providerId="Windows Live" clId="Web-{85164961-F7F5-4415-9097-6D80AF7943DE}" dt="2021-07-15T14:44:50.846" v="535" actId="20577"/>
          <ac:spMkLst>
            <pc:docMk/>
            <pc:sldMk cId="3557227850" sldId="787"/>
            <ac:spMk id="2" creationId="{C678086E-1044-443A-9B16-72CFA6FD0115}"/>
          </ac:spMkLst>
        </pc:spChg>
        <pc:picChg chg="add del mod">
          <ac:chgData name="Kshitij Srivastava" userId="9ca786a045148134" providerId="Windows Live" clId="Web-{85164961-F7F5-4415-9097-6D80AF7943DE}" dt="2021-07-15T14:29:35.605" v="385"/>
          <ac:picMkLst>
            <pc:docMk/>
            <pc:sldMk cId="3557227850" sldId="787"/>
            <ac:picMk id="3" creationId="{302AE2B1-3D9C-456A-A275-907C1B7F238C}"/>
          </ac:picMkLst>
        </pc:picChg>
        <pc:picChg chg="add mod">
          <ac:chgData name="Kshitij Srivastava" userId="9ca786a045148134" providerId="Windows Live" clId="Web-{85164961-F7F5-4415-9097-6D80AF7943DE}" dt="2021-07-15T14:29:41.324" v="390" actId="1076"/>
          <ac:picMkLst>
            <pc:docMk/>
            <pc:sldMk cId="3557227850" sldId="787"/>
            <ac:picMk id="4" creationId="{D386A32B-91EB-4F95-8371-8B9C06670BB4}"/>
          </ac:picMkLst>
        </pc:picChg>
        <pc:picChg chg="add mod">
          <ac:chgData name="Kshitij Srivastava" userId="9ca786a045148134" providerId="Windows Live" clId="Web-{85164961-F7F5-4415-9097-6D80AF7943DE}" dt="2021-07-15T14:29:39.871" v="389" actId="1076"/>
          <ac:picMkLst>
            <pc:docMk/>
            <pc:sldMk cId="3557227850" sldId="787"/>
            <ac:picMk id="5" creationId="{5AB16872-26AE-4B72-AD8C-69EB85ED7F43}"/>
          </ac:picMkLst>
        </pc:picChg>
        <pc:picChg chg="add mod">
          <ac:chgData name="Kshitij Srivastava" userId="9ca786a045148134" providerId="Windows Live" clId="Web-{85164961-F7F5-4415-9097-6D80AF7943DE}" dt="2021-07-15T14:21:03.999" v="89" actId="1076"/>
          <ac:picMkLst>
            <pc:docMk/>
            <pc:sldMk cId="3557227850" sldId="787"/>
            <ac:picMk id="6" creationId="{0F1418F0-64F1-4FD0-8BA0-9775F6ACF191}"/>
          </ac:picMkLst>
        </pc:picChg>
        <pc:picChg chg="add mod">
          <ac:chgData name="Kshitij Srivastava" userId="9ca786a045148134" providerId="Windows Live" clId="Web-{85164961-F7F5-4415-9097-6D80AF7943DE}" dt="2021-07-15T14:29:42.605" v="391" actId="1076"/>
          <ac:picMkLst>
            <pc:docMk/>
            <pc:sldMk cId="3557227850" sldId="787"/>
            <ac:picMk id="7" creationId="{940C71C4-2AC7-4AA6-8755-03663AD32CF2}"/>
          </ac:picMkLst>
        </pc:picChg>
        <pc:picChg chg="add del mod">
          <ac:chgData name="Kshitij Srivastava" userId="9ca786a045148134" providerId="Windows Live" clId="Web-{85164961-F7F5-4415-9097-6D80AF7943DE}" dt="2021-07-15T14:19:42.716" v="45"/>
          <ac:picMkLst>
            <pc:docMk/>
            <pc:sldMk cId="3557227850" sldId="787"/>
            <ac:picMk id="8" creationId="{39F05533-EEF6-4984-82C8-ED4F88C7D912}"/>
          </ac:picMkLst>
        </pc:picChg>
        <pc:picChg chg="add del mod">
          <ac:chgData name="Kshitij Srivastava" userId="9ca786a045148134" providerId="Windows Live" clId="Web-{85164961-F7F5-4415-9097-6D80AF7943DE}" dt="2021-07-15T14:30:06.919" v="399"/>
          <ac:picMkLst>
            <pc:docMk/>
            <pc:sldMk cId="3557227850" sldId="787"/>
            <ac:picMk id="9" creationId="{6105C39D-FC05-4220-9B00-07E278805C39}"/>
          </ac:picMkLst>
        </pc:picChg>
      </pc:sldChg>
      <pc:sldChg chg="modSp add replId">
        <pc:chgData name="Kshitij Srivastava" userId="9ca786a045148134" providerId="Windows Live" clId="Web-{85164961-F7F5-4415-9097-6D80AF7943DE}" dt="2021-07-15T14:34:10.127" v="439" actId="20577"/>
        <pc:sldMkLst>
          <pc:docMk/>
          <pc:sldMk cId="1866116443" sldId="788"/>
        </pc:sldMkLst>
        <pc:spChg chg="mod">
          <ac:chgData name="Kshitij Srivastava" userId="9ca786a045148134" providerId="Windows Live" clId="Web-{85164961-F7F5-4415-9097-6D80AF7943DE}" dt="2021-07-15T14:34:10.127" v="439" actId="20577"/>
          <ac:spMkLst>
            <pc:docMk/>
            <pc:sldMk cId="1866116443" sldId="788"/>
            <ac:spMk id="2" creationId="{FE382F85-84DF-424A-B414-A10F42DE3E96}"/>
          </ac:spMkLst>
        </pc:spChg>
      </pc:sldChg>
      <pc:sldChg chg="modSp add replId">
        <pc:chgData name="Kshitij Srivastava" userId="9ca786a045148134" providerId="Windows Live" clId="Web-{85164961-F7F5-4415-9097-6D80AF7943DE}" dt="2021-07-15T14:34:04.752" v="438" actId="20577"/>
        <pc:sldMkLst>
          <pc:docMk/>
          <pc:sldMk cId="1929540098" sldId="789"/>
        </pc:sldMkLst>
        <pc:spChg chg="mod">
          <ac:chgData name="Kshitij Srivastava" userId="9ca786a045148134" providerId="Windows Live" clId="Web-{85164961-F7F5-4415-9097-6D80AF7943DE}" dt="2021-07-15T14:34:04.752" v="438" actId="20577"/>
          <ac:spMkLst>
            <pc:docMk/>
            <pc:sldMk cId="1929540098" sldId="789"/>
            <ac:spMk id="2" creationId="{FE382F85-84DF-424A-B414-A10F42DE3E96}"/>
          </ac:spMkLst>
        </pc:spChg>
      </pc:sldChg>
      <pc:sldChg chg="modSp add replId">
        <pc:chgData name="Kshitij Srivastava" userId="9ca786a045148134" providerId="Windows Live" clId="Web-{85164961-F7F5-4415-9097-6D80AF7943DE}" dt="2021-07-15T14:33:59.268" v="437" actId="20577"/>
        <pc:sldMkLst>
          <pc:docMk/>
          <pc:sldMk cId="3655167781" sldId="790"/>
        </pc:sldMkLst>
        <pc:spChg chg="mod">
          <ac:chgData name="Kshitij Srivastava" userId="9ca786a045148134" providerId="Windows Live" clId="Web-{85164961-F7F5-4415-9097-6D80AF7943DE}" dt="2021-07-15T14:33:59.268" v="437" actId="20577"/>
          <ac:spMkLst>
            <pc:docMk/>
            <pc:sldMk cId="3655167781" sldId="790"/>
            <ac:spMk id="2" creationId="{FE382F85-84DF-424A-B414-A10F42DE3E96}"/>
          </ac:spMkLst>
        </pc:spChg>
      </pc:sldChg>
      <pc:sldChg chg="modSp add replId">
        <pc:chgData name="Kshitij Srivastava" userId="9ca786a045148134" providerId="Windows Live" clId="Web-{85164961-F7F5-4415-9097-6D80AF7943DE}" dt="2021-07-15T14:33:53.627" v="436" actId="20577"/>
        <pc:sldMkLst>
          <pc:docMk/>
          <pc:sldMk cId="261419218" sldId="791"/>
        </pc:sldMkLst>
        <pc:spChg chg="mod">
          <ac:chgData name="Kshitij Srivastava" userId="9ca786a045148134" providerId="Windows Live" clId="Web-{85164961-F7F5-4415-9097-6D80AF7943DE}" dt="2021-07-15T14:33:53.627" v="436" actId="20577"/>
          <ac:spMkLst>
            <pc:docMk/>
            <pc:sldMk cId="261419218" sldId="791"/>
            <ac:spMk id="2" creationId="{FE382F85-84DF-424A-B414-A10F42DE3E96}"/>
          </ac:spMkLst>
        </pc:spChg>
      </pc:sldChg>
      <pc:sldChg chg="modSp add replId">
        <pc:chgData name="Kshitij Srivastava" userId="9ca786a045148134" providerId="Windows Live" clId="Web-{85164961-F7F5-4415-9097-6D80AF7943DE}" dt="2021-07-15T14:33:48.268" v="435" actId="20577"/>
        <pc:sldMkLst>
          <pc:docMk/>
          <pc:sldMk cId="3446942683" sldId="792"/>
        </pc:sldMkLst>
        <pc:spChg chg="mod">
          <ac:chgData name="Kshitij Srivastava" userId="9ca786a045148134" providerId="Windows Live" clId="Web-{85164961-F7F5-4415-9097-6D80AF7943DE}" dt="2021-07-15T14:33:48.268" v="435" actId="20577"/>
          <ac:spMkLst>
            <pc:docMk/>
            <pc:sldMk cId="3446942683" sldId="792"/>
            <ac:spMk id="2" creationId="{FE382F85-84DF-424A-B414-A10F42DE3E96}"/>
          </ac:spMkLst>
        </pc:spChg>
      </pc:sldChg>
      <pc:sldChg chg="modSp add replId">
        <pc:chgData name="Kshitij Srivastava" userId="9ca786a045148134" providerId="Windows Live" clId="Web-{85164961-F7F5-4415-9097-6D80AF7943DE}" dt="2021-07-15T14:33:38.892" v="434" actId="20577"/>
        <pc:sldMkLst>
          <pc:docMk/>
          <pc:sldMk cId="3673581579" sldId="793"/>
        </pc:sldMkLst>
        <pc:spChg chg="mod">
          <ac:chgData name="Kshitij Srivastava" userId="9ca786a045148134" providerId="Windows Live" clId="Web-{85164961-F7F5-4415-9097-6D80AF7943DE}" dt="2021-07-15T14:33:38.892" v="434" actId="20577"/>
          <ac:spMkLst>
            <pc:docMk/>
            <pc:sldMk cId="3673581579" sldId="793"/>
            <ac:spMk id="2" creationId="{FE382F85-84DF-424A-B414-A10F42DE3E96}"/>
          </ac:spMkLst>
        </pc:spChg>
      </pc:sldChg>
      <pc:sldChg chg="addSp delSp modSp new addAnim modAnim">
        <pc:chgData name="Kshitij Srivastava" userId="9ca786a045148134" providerId="Windows Live" clId="Web-{85164961-F7F5-4415-9097-6D80AF7943DE}" dt="2021-07-15T14:44:54.346" v="538" actId="20577"/>
        <pc:sldMkLst>
          <pc:docMk/>
          <pc:sldMk cId="2261535109" sldId="794"/>
        </pc:sldMkLst>
        <pc:spChg chg="mod">
          <ac:chgData name="Kshitij Srivastava" userId="9ca786a045148134" providerId="Windows Live" clId="Web-{85164961-F7F5-4415-9097-6D80AF7943DE}" dt="2021-07-15T14:44:54.346" v="538" actId="20577"/>
          <ac:spMkLst>
            <pc:docMk/>
            <pc:sldMk cId="2261535109" sldId="794"/>
            <ac:spMk id="2" creationId="{986F3E91-87FC-4E3A-9C07-43AE9313E2CC}"/>
          </ac:spMkLst>
        </pc:spChg>
        <pc:spChg chg="add mod">
          <ac:chgData name="Kshitij Srivastava" userId="9ca786a045148134" providerId="Windows Live" clId="Web-{85164961-F7F5-4415-9097-6D80AF7943DE}" dt="2021-07-15T14:27:40.243" v="307" actId="14100"/>
          <ac:spMkLst>
            <pc:docMk/>
            <pc:sldMk cId="2261535109" sldId="794"/>
            <ac:spMk id="3" creationId="{79DE939B-6108-47C1-826B-0F295DFE0740}"/>
          </ac:spMkLst>
        </pc:spChg>
        <pc:spChg chg="add del">
          <ac:chgData name="Kshitij Srivastava" userId="9ca786a045148134" providerId="Windows Live" clId="Web-{85164961-F7F5-4415-9097-6D80AF7943DE}" dt="2021-07-15T14:29:00.651" v="347"/>
          <ac:spMkLst>
            <pc:docMk/>
            <pc:sldMk cId="2261535109" sldId="794"/>
            <ac:spMk id="11" creationId="{15CF230A-F4BB-4041-BB4F-0B606BD2B3F5}"/>
          </ac:spMkLst>
        </pc:spChg>
        <pc:spChg chg="add del mod">
          <ac:chgData name="Kshitij Srivastava" userId="9ca786a045148134" providerId="Windows Live" clId="Web-{85164961-F7F5-4415-9097-6D80AF7943DE}" dt="2021-07-15T14:28:51.807" v="337"/>
          <ac:spMkLst>
            <pc:docMk/>
            <pc:sldMk cId="2261535109" sldId="794"/>
            <ac:spMk id="17" creationId="{50C7B278-2693-422C-964A-CAB8B899F7C4}"/>
          </ac:spMkLst>
        </pc:spChg>
        <pc:spChg chg="add mod">
          <ac:chgData name="Kshitij Srivastava" userId="9ca786a045148134" providerId="Windows Live" clId="Web-{85164961-F7F5-4415-9097-6D80AF7943DE}" dt="2021-07-15T14:29:11.636" v="355" actId="1076"/>
          <ac:spMkLst>
            <pc:docMk/>
            <pc:sldMk cId="2261535109" sldId="794"/>
            <ac:spMk id="23" creationId="{EC9AA2EC-9DB4-431B-AFC1-3C8B780C1AF1}"/>
          </ac:spMkLst>
        </pc:spChg>
        <pc:spChg chg="add del">
          <ac:chgData name="Kshitij Srivastava" userId="9ca786a045148134" providerId="Windows Live" clId="Web-{85164961-F7F5-4415-9097-6D80AF7943DE}" dt="2021-07-15T14:29:22.371" v="379"/>
          <ac:spMkLst>
            <pc:docMk/>
            <pc:sldMk cId="2261535109" sldId="794"/>
            <ac:spMk id="29" creationId="{7FE4C111-4E68-4579-AA43-FC28E3AADDA9}"/>
          </ac:spMkLst>
        </pc:spChg>
        <pc:spChg chg="add mod">
          <ac:chgData name="Kshitij Srivastava" userId="9ca786a045148134" providerId="Windows Live" clId="Web-{85164961-F7F5-4415-9097-6D80AF7943DE}" dt="2021-07-15T14:29:18.058" v="373" actId="1076"/>
          <ac:spMkLst>
            <pc:docMk/>
            <pc:sldMk cId="2261535109" sldId="794"/>
            <ac:spMk id="35" creationId="{87DEBBC9-35B2-4513-A6D6-E4040CB90D34}"/>
          </ac:spMkLst>
        </pc:spChg>
        <pc:spChg chg="add mod">
          <ac:chgData name="Kshitij Srivastava" userId="9ca786a045148134" providerId="Windows Live" clId="Web-{85164961-F7F5-4415-9097-6D80AF7943DE}" dt="2021-07-15T14:35:32.926" v="470" actId="20577"/>
          <ac:spMkLst>
            <pc:docMk/>
            <pc:sldMk cId="2261535109" sldId="794"/>
            <ac:spMk id="46" creationId="{57EE210D-D963-4D81-BD65-CE764A175E6A}"/>
          </ac:spMkLst>
        </pc:spChg>
        <pc:spChg chg="add mod">
          <ac:chgData name="Kshitij Srivastava" userId="9ca786a045148134" providerId="Windows Live" clId="Web-{85164961-F7F5-4415-9097-6D80AF7943DE}" dt="2021-07-15T14:35:28.832" v="469" actId="20577"/>
          <ac:spMkLst>
            <pc:docMk/>
            <pc:sldMk cId="2261535109" sldId="794"/>
            <ac:spMk id="47" creationId="{1BC10FCF-4471-460A-8AEE-DB219A716651}"/>
          </ac:spMkLst>
        </pc:spChg>
        <pc:spChg chg="add mod">
          <ac:chgData name="Kshitij Srivastava" userId="9ca786a045148134" providerId="Windows Live" clId="Web-{85164961-F7F5-4415-9097-6D80AF7943DE}" dt="2021-07-15T14:35:36.129" v="471" actId="20577"/>
          <ac:spMkLst>
            <pc:docMk/>
            <pc:sldMk cId="2261535109" sldId="794"/>
            <ac:spMk id="48" creationId="{C884791D-110B-4131-AEE0-2686B79A981C}"/>
          </ac:spMkLst>
        </pc:spChg>
        <pc:picChg chg="add mod">
          <ac:chgData name="Kshitij Srivastava" userId="9ca786a045148134" providerId="Windows Live" clId="Web-{85164961-F7F5-4415-9097-6D80AF7943DE}" dt="2021-07-15T14:27:56.306" v="313" actId="1076"/>
          <ac:picMkLst>
            <pc:docMk/>
            <pc:sldMk cId="2261535109" sldId="794"/>
            <ac:picMk id="5" creationId="{19EF0048-5B41-47C3-B95C-8132740CD023}"/>
          </ac:picMkLst>
        </pc:picChg>
        <pc:picChg chg="add mod">
          <ac:chgData name="Kshitij Srivastava" userId="9ca786a045148134" providerId="Windows Live" clId="Web-{85164961-F7F5-4415-9097-6D80AF7943DE}" dt="2021-07-15T14:28:10.447" v="320" actId="1076"/>
          <ac:picMkLst>
            <pc:docMk/>
            <pc:sldMk cId="2261535109" sldId="794"/>
            <ac:picMk id="7" creationId="{6BC4C870-BB63-4CA5-A5FA-EBEE3EEBCD3A}"/>
          </ac:picMkLst>
        </pc:picChg>
        <pc:picChg chg="add mod">
          <ac:chgData name="Kshitij Srivastava" userId="9ca786a045148134" providerId="Windows Live" clId="Web-{85164961-F7F5-4415-9097-6D80AF7943DE}" dt="2021-07-15T14:28:00.181" v="315" actId="1076"/>
          <ac:picMkLst>
            <pc:docMk/>
            <pc:sldMk cId="2261535109" sldId="794"/>
            <ac:picMk id="8" creationId="{F84D3AD4-EDFB-4564-A959-1BB7733CB08B}"/>
          </ac:picMkLst>
        </pc:picChg>
        <pc:picChg chg="add mod">
          <ac:chgData name="Kshitij Srivastava" userId="9ca786a045148134" providerId="Windows Live" clId="Web-{85164961-F7F5-4415-9097-6D80AF7943DE}" dt="2021-07-15T14:28:03.041" v="317" actId="1076"/>
          <ac:picMkLst>
            <pc:docMk/>
            <pc:sldMk cId="2261535109" sldId="794"/>
            <ac:picMk id="9" creationId="{A5C25E38-EBFD-4439-B9E0-154E0AA7F494}"/>
          </ac:picMkLst>
        </pc:picChg>
        <pc:picChg chg="add mod">
          <ac:chgData name="Kshitij Srivastava" userId="9ca786a045148134" providerId="Windows Live" clId="Web-{85164961-F7F5-4415-9097-6D80AF7943DE}" dt="2021-07-15T14:28:07.150" v="319" actId="1076"/>
          <ac:picMkLst>
            <pc:docMk/>
            <pc:sldMk cId="2261535109" sldId="794"/>
            <ac:picMk id="10" creationId="{9E3AD386-4DF5-41EB-8D2A-71EB3AC5C4B6}"/>
          </ac:picMkLst>
        </pc:picChg>
        <pc:picChg chg="add del">
          <ac:chgData name="Kshitij Srivastava" userId="9ca786a045148134" providerId="Windows Live" clId="Web-{85164961-F7F5-4415-9097-6D80AF7943DE}" dt="2021-07-15T14:28:56.604" v="342"/>
          <ac:picMkLst>
            <pc:docMk/>
            <pc:sldMk cId="2261535109" sldId="794"/>
            <ac:picMk id="12" creationId="{6DBFBF33-FF21-4F22-BF08-964649895D4D}"/>
          </ac:picMkLst>
        </pc:picChg>
        <pc:picChg chg="add del">
          <ac:chgData name="Kshitij Srivastava" userId="9ca786a045148134" providerId="Windows Live" clId="Web-{85164961-F7F5-4415-9097-6D80AF7943DE}" dt="2021-07-15T14:28:57.886" v="344"/>
          <ac:picMkLst>
            <pc:docMk/>
            <pc:sldMk cId="2261535109" sldId="794"/>
            <ac:picMk id="13" creationId="{52C5DD3E-C909-4B5E-B01F-01A6470D36EB}"/>
          </ac:picMkLst>
        </pc:picChg>
        <pc:picChg chg="add del">
          <ac:chgData name="Kshitij Srivastava" userId="9ca786a045148134" providerId="Windows Live" clId="Web-{85164961-F7F5-4415-9097-6D80AF7943DE}" dt="2021-07-15T14:28:54.229" v="339"/>
          <ac:picMkLst>
            <pc:docMk/>
            <pc:sldMk cId="2261535109" sldId="794"/>
            <ac:picMk id="14" creationId="{336419A4-B08D-4FC6-881B-8A81A26AFBA6}"/>
          </ac:picMkLst>
        </pc:picChg>
        <pc:picChg chg="add del">
          <ac:chgData name="Kshitij Srivastava" userId="9ca786a045148134" providerId="Windows Live" clId="Web-{85164961-F7F5-4415-9097-6D80AF7943DE}" dt="2021-07-15T14:29:01.323" v="348"/>
          <ac:picMkLst>
            <pc:docMk/>
            <pc:sldMk cId="2261535109" sldId="794"/>
            <ac:picMk id="15" creationId="{B36D353A-16BD-4047-909E-8F5BF0239F52}"/>
          </ac:picMkLst>
        </pc:picChg>
        <pc:picChg chg="add del">
          <ac:chgData name="Kshitij Srivastava" userId="9ca786a045148134" providerId="Windows Live" clId="Web-{85164961-F7F5-4415-9097-6D80AF7943DE}" dt="2021-07-15T14:28:58.808" v="345"/>
          <ac:picMkLst>
            <pc:docMk/>
            <pc:sldMk cId="2261535109" sldId="794"/>
            <ac:picMk id="16" creationId="{1A6CD771-647F-4DBF-9209-56C6F08EE33C}"/>
          </ac:picMkLst>
        </pc:picChg>
        <pc:picChg chg="add del">
          <ac:chgData name="Kshitij Srivastava" userId="9ca786a045148134" providerId="Windows Live" clId="Web-{85164961-F7F5-4415-9097-6D80AF7943DE}" dt="2021-07-15T14:28:56.057" v="341"/>
          <ac:picMkLst>
            <pc:docMk/>
            <pc:sldMk cId="2261535109" sldId="794"/>
            <ac:picMk id="18" creationId="{A476603B-D3ED-495A-AF00-9F6B77EFB565}"/>
          </ac:picMkLst>
        </pc:picChg>
        <pc:picChg chg="add del">
          <ac:chgData name="Kshitij Srivastava" userId="9ca786a045148134" providerId="Windows Live" clId="Web-{85164961-F7F5-4415-9097-6D80AF7943DE}" dt="2021-07-15T14:28:54.917" v="340"/>
          <ac:picMkLst>
            <pc:docMk/>
            <pc:sldMk cId="2261535109" sldId="794"/>
            <ac:picMk id="19" creationId="{4B7C3E2A-D738-465D-9A2F-4B809B02C2D6}"/>
          </ac:picMkLst>
        </pc:picChg>
        <pc:picChg chg="add del">
          <ac:chgData name="Kshitij Srivastava" userId="9ca786a045148134" providerId="Windows Live" clId="Web-{85164961-F7F5-4415-9097-6D80AF7943DE}" dt="2021-07-15T14:28:53.495" v="338"/>
          <ac:picMkLst>
            <pc:docMk/>
            <pc:sldMk cId="2261535109" sldId="794"/>
            <ac:picMk id="20" creationId="{BCB48A6C-F742-4221-8DDD-DEA869071A71}"/>
          </ac:picMkLst>
        </pc:picChg>
        <pc:picChg chg="add del">
          <ac:chgData name="Kshitij Srivastava" userId="9ca786a045148134" providerId="Windows Live" clId="Web-{85164961-F7F5-4415-9097-6D80AF7943DE}" dt="2021-07-15T14:28:59.073" v="346"/>
          <ac:picMkLst>
            <pc:docMk/>
            <pc:sldMk cId="2261535109" sldId="794"/>
            <ac:picMk id="21" creationId="{EC31CA66-A43F-447F-942C-47569BC86791}"/>
          </ac:picMkLst>
        </pc:picChg>
        <pc:picChg chg="add del">
          <ac:chgData name="Kshitij Srivastava" userId="9ca786a045148134" providerId="Windows Live" clId="Web-{85164961-F7F5-4415-9097-6D80AF7943DE}" dt="2021-07-15T14:28:57.432" v="343"/>
          <ac:picMkLst>
            <pc:docMk/>
            <pc:sldMk cId="2261535109" sldId="794"/>
            <ac:picMk id="22" creationId="{D1ABDEE3-B3DD-4CDB-9885-696544D4285C}"/>
          </ac:picMkLst>
        </pc:picChg>
        <pc:picChg chg="add mod">
          <ac:chgData name="Kshitij Srivastava" userId="9ca786a045148134" providerId="Windows Live" clId="Web-{85164961-F7F5-4415-9097-6D80AF7943DE}" dt="2021-07-15T14:29:11.652" v="356" actId="1076"/>
          <ac:picMkLst>
            <pc:docMk/>
            <pc:sldMk cId="2261535109" sldId="794"/>
            <ac:picMk id="24" creationId="{9DA2BB47-D6A8-4041-B364-4F0972C575B5}"/>
          </ac:picMkLst>
        </pc:picChg>
        <pc:picChg chg="add del mod">
          <ac:chgData name="Kshitij Srivastava" userId="9ca786a045148134" providerId="Windows Live" clId="Web-{85164961-F7F5-4415-9097-6D80AF7943DE}" dt="2021-07-15T14:29:52.137" v="393"/>
          <ac:picMkLst>
            <pc:docMk/>
            <pc:sldMk cId="2261535109" sldId="794"/>
            <ac:picMk id="25" creationId="{FA0DEEB8-438B-42E4-A1F9-793EA5C553E2}"/>
          </ac:picMkLst>
        </pc:picChg>
        <pc:picChg chg="add mod">
          <ac:chgData name="Kshitij Srivastava" userId="9ca786a045148134" providerId="Windows Live" clId="Web-{85164961-F7F5-4415-9097-6D80AF7943DE}" dt="2021-07-15T14:29:11.652" v="358" actId="1076"/>
          <ac:picMkLst>
            <pc:docMk/>
            <pc:sldMk cId="2261535109" sldId="794"/>
            <ac:picMk id="26" creationId="{6F8AE058-9AA9-463A-97F0-68793F5F67FA}"/>
          </ac:picMkLst>
        </pc:picChg>
        <pc:picChg chg="add mod">
          <ac:chgData name="Kshitij Srivastava" userId="9ca786a045148134" providerId="Windows Live" clId="Web-{85164961-F7F5-4415-9097-6D80AF7943DE}" dt="2021-07-15T14:29:11.667" v="359" actId="1076"/>
          <ac:picMkLst>
            <pc:docMk/>
            <pc:sldMk cId="2261535109" sldId="794"/>
            <ac:picMk id="27" creationId="{D067B7F6-44FD-4173-86DE-B842B1D520A3}"/>
          </ac:picMkLst>
        </pc:picChg>
        <pc:picChg chg="add mod">
          <ac:chgData name="Kshitij Srivastava" userId="9ca786a045148134" providerId="Windows Live" clId="Web-{85164961-F7F5-4415-9097-6D80AF7943DE}" dt="2021-07-15T14:29:11.667" v="360" actId="1076"/>
          <ac:picMkLst>
            <pc:docMk/>
            <pc:sldMk cId="2261535109" sldId="794"/>
            <ac:picMk id="28" creationId="{DDAF1A64-38AB-4793-9924-E680F0CD5455}"/>
          </ac:picMkLst>
        </pc:picChg>
        <pc:picChg chg="add del">
          <ac:chgData name="Kshitij Srivastava" userId="9ca786a045148134" providerId="Windows Live" clId="Web-{85164961-F7F5-4415-9097-6D80AF7943DE}" dt="2021-07-15T14:29:25.339" v="383"/>
          <ac:picMkLst>
            <pc:docMk/>
            <pc:sldMk cId="2261535109" sldId="794"/>
            <ac:picMk id="30" creationId="{CC9986F0-9B20-4A5F-969B-41389D7FC2BD}"/>
          </ac:picMkLst>
        </pc:picChg>
        <pc:picChg chg="add del">
          <ac:chgData name="Kshitij Srivastava" userId="9ca786a045148134" providerId="Windows Live" clId="Web-{85164961-F7F5-4415-9097-6D80AF7943DE}" dt="2021-07-15T14:29:24.808" v="382"/>
          <ac:picMkLst>
            <pc:docMk/>
            <pc:sldMk cId="2261535109" sldId="794"/>
            <ac:picMk id="31" creationId="{00866FA3-71C6-45C4-A35C-BED717F0C177}"/>
          </ac:picMkLst>
        </pc:picChg>
        <pc:picChg chg="add del">
          <ac:chgData name="Kshitij Srivastava" userId="9ca786a045148134" providerId="Windows Live" clId="Web-{85164961-F7F5-4415-9097-6D80AF7943DE}" dt="2021-07-15T14:29:24.136" v="381"/>
          <ac:picMkLst>
            <pc:docMk/>
            <pc:sldMk cId="2261535109" sldId="794"/>
            <ac:picMk id="32" creationId="{E78279BC-6686-4309-89AC-2788C73DA59A}"/>
          </ac:picMkLst>
        </pc:picChg>
        <pc:picChg chg="add del">
          <ac:chgData name="Kshitij Srivastava" userId="9ca786a045148134" providerId="Windows Live" clId="Web-{85164961-F7F5-4415-9097-6D80AF7943DE}" dt="2021-07-15T14:29:26.949" v="384"/>
          <ac:picMkLst>
            <pc:docMk/>
            <pc:sldMk cId="2261535109" sldId="794"/>
            <ac:picMk id="33" creationId="{84088420-182F-4E85-A583-34156D1ED12F}"/>
          </ac:picMkLst>
        </pc:picChg>
        <pc:picChg chg="add del">
          <ac:chgData name="Kshitij Srivastava" userId="9ca786a045148134" providerId="Windows Live" clId="Web-{85164961-F7F5-4415-9097-6D80AF7943DE}" dt="2021-07-15T14:29:23.558" v="380"/>
          <ac:picMkLst>
            <pc:docMk/>
            <pc:sldMk cId="2261535109" sldId="794"/>
            <ac:picMk id="34" creationId="{94403024-A451-486B-8848-256D85D81C60}"/>
          </ac:picMkLst>
        </pc:picChg>
        <pc:picChg chg="add mod">
          <ac:chgData name="Kshitij Srivastava" userId="9ca786a045148134" providerId="Windows Live" clId="Web-{85164961-F7F5-4415-9097-6D80AF7943DE}" dt="2021-07-15T14:29:18.058" v="374" actId="1076"/>
          <ac:picMkLst>
            <pc:docMk/>
            <pc:sldMk cId="2261535109" sldId="794"/>
            <ac:picMk id="36" creationId="{25EF8838-FE1E-4C7A-AD36-6881878ECCDE}"/>
          </ac:picMkLst>
        </pc:picChg>
        <pc:picChg chg="add del mod">
          <ac:chgData name="Kshitij Srivastava" userId="9ca786a045148134" providerId="Windows Live" clId="Web-{85164961-F7F5-4415-9097-6D80AF7943DE}" dt="2021-07-15T14:30:09.387" v="400"/>
          <ac:picMkLst>
            <pc:docMk/>
            <pc:sldMk cId="2261535109" sldId="794"/>
            <ac:picMk id="37" creationId="{6D5BECAB-B946-4A00-BE98-2C4F2759D1F9}"/>
          </ac:picMkLst>
        </pc:picChg>
        <pc:picChg chg="add mod">
          <ac:chgData name="Kshitij Srivastava" userId="9ca786a045148134" providerId="Windows Live" clId="Web-{85164961-F7F5-4415-9097-6D80AF7943DE}" dt="2021-07-15T14:29:18.074" v="376" actId="1076"/>
          <ac:picMkLst>
            <pc:docMk/>
            <pc:sldMk cId="2261535109" sldId="794"/>
            <ac:picMk id="38" creationId="{3A7FAE19-18EB-484B-A142-A05E0B2A61D8}"/>
          </ac:picMkLst>
        </pc:picChg>
        <pc:picChg chg="add mod">
          <ac:chgData name="Kshitij Srivastava" userId="9ca786a045148134" providerId="Windows Live" clId="Web-{85164961-F7F5-4415-9097-6D80AF7943DE}" dt="2021-07-15T14:29:18.074" v="377" actId="1076"/>
          <ac:picMkLst>
            <pc:docMk/>
            <pc:sldMk cId="2261535109" sldId="794"/>
            <ac:picMk id="39" creationId="{BE4766BC-85CD-4C86-9F50-8B73CC167C06}"/>
          </ac:picMkLst>
        </pc:picChg>
        <pc:picChg chg="add mod">
          <ac:chgData name="Kshitij Srivastava" userId="9ca786a045148134" providerId="Windows Live" clId="Web-{85164961-F7F5-4415-9097-6D80AF7943DE}" dt="2021-07-15T14:29:18.074" v="378" actId="1076"/>
          <ac:picMkLst>
            <pc:docMk/>
            <pc:sldMk cId="2261535109" sldId="794"/>
            <ac:picMk id="40" creationId="{7D499CB2-CFC9-47AD-A848-311D8E7C8392}"/>
          </ac:picMkLst>
        </pc:picChg>
        <pc:picChg chg="add mod">
          <ac:chgData name="Kshitij Srivastava" userId="9ca786a045148134" providerId="Windows Live" clId="Web-{85164961-F7F5-4415-9097-6D80AF7943DE}" dt="2021-07-15T14:29:57.434" v="396" actId="1076"/>
          <ac:picMkLst>
            <pc:docMk/>
            <pc:sldMk cId="2261535109" sldId="794"/>
            <ac:picMk id="42" creationId="{3FAACBBD-A03B-484E-BF89-010D499B353A}"/>
          </ac:picMkLst>
        </pc:picChg>
        <pc:picChg chg="add mod">
          <ac:chgData name="Kshitij Srivastava" userId="9ca786a045148134" providerId="Windows Live" clId="Web-{85164961-F7F5-4415-9097-6D80AF7943DE}" dt="2021-07-15T14:30:18.122" v="405" actId="1076"/>
          <ac:picMkLst>
            <pc:docMk/>
            <pc:sldMk cId="2261535109" sldId="794"/>
            <ac:picMk id="44" creationId="{4D16AD26-D621-44C3-9469-D6E25E848156}"/>
          </ac:picMkLst>
        </pc:picChg>
        <pc:cxnChg chg="add del mod">
          <ac:chgData name="Kshitij Srivastava" userId="9ca786a045148134" providerId="Windows Live" clId="Web-{85164961-F7F5-4415-9097-6D80AF7943DE}" dt="2021-07-15T14:30:47.982" v="409"/>
          <ac:cxnSpMkLst>
            <pc:docMk/>
            <pc:sldMk cId="2261535109" sldId="794"/>
            <ac:cxnSpMk id="45" creationId="{4C8A499A-4E49-46CD-A6C9-6D91C93DA083}"/>
          </ac:cxnSpMkLst>
        </pc:cxnChg>
      </pc:sldChg>
      <pc:sldChg chg="modSp new">
        <pc:chgData name="Kshitij Srivastava" userId="9ca786a045148134" providerId="Windows Live" clId="Web-{85164961-F7F5-4415-9097-6D80AF7943DE}" dt="2021-07-15T14:44:46.627" v="532" actId="20577"/>
        <pc:sldMkLst>
          <pc:docMk/>
          <pc:sldMk cId="3867720865" sldId="795"/>
        </pc:sldMkLst>
        <pc:spChg chg="mod">
          <ac:chgData name="Kshitij Srivastava" userId="9ca786a045148134" providerId="Windows Live" clId="Web-{85164961-F7F5-4415-9097-6D80AF7943DE}" dt="2021-07-15T14:44:46.627" v="532" actId="20577"/>
          <ac:spMkLst>
            <pc:docMk/>
            <pc:sldMk cId="3867720865" sldId="795"/>
            <ac:spMk id="2" creationId="{D510ACE6-DCAC-49D3-91CA-A90D53A8E1A1}"/>
          </ac:spMkLst>
        </pc:spChg>
      </pc:sldChg>
      <pc:sldChg chg="add replId">
        <pc:chgData name="Kshitij Srivastava" userId="9ca786a045148134" providerId="Windows Live" clId="Web-{85164961-F7F5-4415-9097-6D80AF7943DE}" dt="2021-07-15T15:11:22.509" v="546"/>
        <pc:sldMkLst>
          <pc:docMk/>
          <pc:sldMk cId="221577766" sldId="796"/>
        </pc:sldMkLst>
      </pc:sldChg>
      <pc:sldChg chg="add ord replId">
        <pc:chgData name="Kshitij Srivastava" userId="9ca786a045148134" providerId="Windows Live" clId="Web-{85164961-F7F5-4415-9097-6D80AF7943DE}" dt="2021-07-15T15:11:26.118" v="548"/>
        <pc:sldMkLst>
          <pc:docMk/>
          <pc:sldMk cId="421938748" sldId="797"/>
        </pc:sldMkLst>
      </pc:sldChg>
      <pc:sldChg chg="modSp new del">
        <pc:chgData name="Kshitij Srivastava" userId="9ca786a045148134" providerId="Windows Live" clId="Web-{85164961-F7F5-4415-9097-6D80AF7943DE}" dt="2021-07-15T15:12:36.464" v="570"/>
        <pc:sldMkLst>
          <pc:docMk/>
          <pc:sldMk cId="436898664" sldId="798"/>
        </pc:sldMkLst>
        <pc:spChg chg="mod">
          <ac:chgData name="Kshitij Srivastava" userId="9ca786a045148134" providerId="Windows Live" clId="Web-{85164961-F7F5-4415-9097-6D80AF7943DE}" dt="2021-07-15T15:11:56.181" v="569" actId="20577"/>
          <ac:spMkLst>
            <pc:docMk/>
            <pc:sldMk cId="436898664" sldId="798"/>
            <ac:spMk id="2" creationId="{4C52F172-034E-45D1-B274-AABD00194878}"/>
          </ac:spMkLst>
        </pc:spChg>
      </pc:sldChg>
      <pc:sldChg chg="add">
        <pc:chgData name="Kshitij Srivastava" userId="9ca786a045148134" providerId="Windows Live" clId="Web-{85164961-F7F5-4415-9097-6D80AF7943DE}" dt="2021-07-15T15:12:48.542" v="572"/>
        <pc:sldMkLst>
          <pc:docMk/>
          <pc:sldMk cId="1097999864" sldId="798"/>
        </pc:sldMkLst>
      </pc:sldChg>
      <pc:sldChg chg="add">
        <pc:chgData name="Kshitij Srivastava" userId="9ca786a045148134" providerId="Windows Live" clId="Web-{85164961-F7F5-4415-9097-6D80AF7943DE}" dt="2021-07-15T15:12:48.667" v="573"/>
        <pc:sldMkLst>
          <pc:docMk/>
          <pc:sldMk cId="2576335404" sldId="799"/>
        </pc:sldMkLst>
      </pc:sldChg>
      <pc:sldChg chg="addSp modSp new addAnim modAnim">
        <pc:chgData name="Kshitij Srivastava" userId="9ca786a045148134" providerId="Windows Live" clId="Web-{85164961-F7F5-4415-9097-6D80AF7943DE}" dt="2021-07-15T15:19:26.364" v="704"/>
        <pc:sldMkLst>
          <pc:docMk/>
          <pc:sldMk cId="1077697752" sldId="800"/>
        </pc:sldMkLst>
        <pc:spChg chg="mod">
          <ac:chgData name="Kshitij Srivastava" userId="9ca786a045148134" providerId="Windows Live" clId="Web-{85164961-F7F5-4415-9097-6D80AF7943DE}" dt="2021-07-15T15:18:28.034" v="682" actId="20577"/>
          <ac:spMkLst>
            <pc:docMk/>
            <pc:sldMk cId="1077697752" sldId="800"/>
            <ac:spMk id="2" creationId="{76D7998F-6FD4-4C57-9F65-588D93A2C155}"/>
          </ac:spMkLst>
        </pc:spChg>
        <pc:spChg chg="add mod">
          <ac:chgData name="Kshitij Srivastava" userId="9ca786a045148134" providerId="Windows Live" clId="Web-{85164961-F7F5-4415-9097-6D80AF7943DE}" dt="2021-07-15T15:19:14.020" v="696" actId="1076"/>
          <ac:spMkLst>
            <pc:docMk/>
            <pc:sldMk cId="1077697752" sldId="800"/>
            <ac:spMk id="3" creationId="{32D86DD7-638C-4EDA-A175-E33F106AA98D}"/>
          </ac:spMkLst>
        </pc:spChg>
        <pc:spChg chg="add mod">
          <ac:chgData name="Kshitij Srivastava" userId="9ca786a045148134" providerId="Windows Live" clId="Web-{85164961-F7F5-4415-9097-6D80AF7943DE}" dt="2021-07-15T15:19:11.145" v="695" actId="1076"/>
          <ac:spMkLst>
            <pc:docMk/>
            <pc:sldMk cId="1077697752" sldId="800"/>
            <ac:spMk id="4" creationId="{504FF4AE-F81A-4CA3-9C2B-3262ADBB58CF}"/>
          </ac:spMkLst>
        </pc:spChg>
        <pc:spChg chg="add mod">
          <ac:chgData name="Kshitij Srivastava" userId="9ca786a045148134" providerId="Windows Live" clId="Web-{85164961-F7F5-4415-9097-6D80AF7943DE}" dt="2021-07-15T15:18:10.847" v="676"/>
          <ac:spMkLst>
            <pc:docMk/>
            <pc:sldMk cId="1077697752" sldId="800"/>
            <ac:spMk id="5" creationId="{6E0A0D39-F8E7-40F7-B03C-17A387606C72}"/>
          </ac:spMkLst>
        </pc:spChg>
        <pc:spChg chg="add mod">
          <ac:chgData name="Kshitij Srivastava" userId="9ca786a045148134" providerId="Windows Live" clId="Web-{85164961-F7F5-4415-9097-6D80AF7943DE}" dt="2021-07-15T15:19:09.192" v="694" actId="1076"/>
          <ac:spMkLst>
            <pc:docMk/>
            <pc:sldMk cId="1077697752" sldId="800"/>
            <ac:spMk id="6" creationId="{65DEE8AF-4082-431F-A3DE-A089EBF7B851}"/>
          </ac:spMkLst>
        </pc:spChg>
        <pc:spChg chg="add mod">
          <ac:chgData name="Kshitij Srivastava" userId="9ca786a045148134" providerId="Windows Live" clId="Web-{85164961-F7F5-4415-9097-6D80AF7943DE}" dt="2021-07-15T15:18:56.660" v="690" actId="20577"/>
          <ac:spMkLst>
            <pc:docMk/>
            <pc:sldMk cId="1077697752" sldId="800"/>
            <ac:spMk id="7" creationId="{9D100638-0CAF-4E4B-B76E-744F85D77FF6}"/>
          </ac:spMkLst>
        </pc:spChg>
      </pc:sldChg>
      <pc:sldChg chg="add ord replId">
        <pc:chgData name="Kshitij Srivastava" userId="9ca786a045148134" providerId="Windows Live" clId="Web-{85164961-F7F5-4415-9097-6D80AF7943DE}" dt="2021-07-15T15:19:45.599" v="706"/>
        <pc:sldMkLst>
          <pc:docMk/>
          <pc:sldMk cId="4162126325" sldId="801"/>
        </pc:sldMkLst>
      </pc:sldChg>
      <pc:sldChg chg="new del ord">
        <pc:chgData name="Kshitij Srivastava" userId="9ca786a045148134" providerId="Windows Live" clId="Web-{85164961-F7F5-4415-9097-6D80AF7943DE}" dt="2021-07-15T15:28:25.470" v="720"/>
        <pc:sldMkLst>
          <pc:docMk/>
          <pc:sldMk cId="1971345351" sldId="802"/>
        </pc:sldMkLst>
      </pc:sldChg>
      <pc:sldChg chg="add replId">
        <pc:chgData name="Kshitij Srivastava" userId="9ca786a045148134" providerId="Windows Live" clId="Web-{85164961-F7F5-4415-9097-6D80AF7943DE}" dt="2021-07-15T15:28:09.736" v="718"/>
        <pc:sldMkLst>
          <pc:docMk/>
          <pc:sldMk cId="1487846441" sldId="803"/>
        </pc:sldMkLst>
      </pc:sldChg>
    </pc:docChg>
  </pc:docChgLst>
  <pc:docChgLst>
    <pc:chgData name="Kshitij Srivastava" userId="9ca786a045148134" providerId="Windows Live" clId="Web-{50C70656-66E1-44E6-ACE6-AC949D26C37A}"/>
    <pc:docChg chg="addSld delSld modSld">
      <pc:chgData name="Kshitij Srivastava" userId="9ca786a045148134" providerId="Windows Live" clId="Web-{50C70656-66E1-44E6-ACE6-AC949D26C37A}" dt="2021-05-04T15:45:34.972" v="703" actId="20577"/>
      <pc:docMkLst>
        <pc:docMk/>
      </pc:docMkLst>
      <pc:sldChg chg="modSp">
        <pc:chgData name="Kshitij Srivastava" userId="9ca786a045148134" providerId="Windows Live" clId="Web-{50C70656-66E1-44E6-ACE6-AC949D26C37A}" dt="2021-05-04T14:21:08.673" v="174" actId="20577"/>
        <pc:sldMkLst>
          <pc:docMk/>
          <pc:sldMk cId="128632686" sldId="256"/>
        </pc:sldMkLst>
        <pc:spChg chg="mod">
          <ac:chgData name="Kshitij Srivastava" userId="9ca786a045148134" providerId="Windows Live" clId="Web-{50C70656-66E1-44E6-ACE6-AC949D26C37A}" dt="2021-05-04T14:21:08.673" v="174" actId="20577"/>
          <ac:spMkLst>
            <pc:docMk/>
            <pc:sldMk cId="128632686" sldId="256"/>
            <ac:spMk id="2" creationId="{00000000-0000-0000-0000-000000000000}"/>
          </ac:spMkLst>
        </pc:spChg>
      </pc:sldChg>
      <pc:sldChg chg="modSp">
        <pc:chgData name="Kshitij Srivastava" userId="9ca786a045148134" providerId="Windows Live" clId="Web-{50C70656-66E1-44E6-ACE6-AC949D26C37A}" dt="2021-05-04T15:36:27.168" v="626" actId="20577"/>
        <pc:sldMkLst>
          <pc:docMk/>
          <pc:sldMk cId="3160674845" sldId="257"/>
        </pc:sldMkLst>
        <pc:spChg chg="mod">
          <ac:chgData name="Kshitij Srivastava" userId="9ca786a045148134" providerId="Windows Live" clId="Web-{50C70656-66E1-44E6-ACE6-AC949D26C37A}" dt="2021-05-04T15:36:27.168" v="626" actId="20577"/>
          <ac:spMkLst>
            <pc:docMk/>
            <pc:sldMk cId="3160674845" sldId="257"/>
            <ac:spMk id="2" creationId="{CA30D181-F3CB-45B9-A629-1243FD60A231}"/>
          </ac:spMkLst>
        </pc:spChg>
      </pc:sldChg>
      <pc:sldChg chg="del">
        <pc:chgData name="Kshitij Srivastava" userId="9ca786a045148134" providerId="Windows Live" clId="Web-{50C70656-66E1-44E6-ACE6-AC949D26C37A}" dt="2021-05-04T14:52:13.949" v="507"/>
        <pc:sldMkLst>
          <pc:docMk/>
          <pc:sldMk cId="3455227531" sldId="258"/>
        </pc:sldMkLst>
      </pc:sldChg>
      <pc:sldChg chg="modSp">
        <pc:chgData name="Kshitij Srivastava" userId="9ca786a045148134" providerId="Windows Live" clId="Web-{50C70656-66E1-44E6-ACE6-AC949D26C37A}" dt="2021-05-04T15:36:36.746" v="628" actId="20577"/>
        <pc:sldMkLst>
          <pc:docMk/>
          <pc:sldMk cId="1352602686" sldId="259"/>
        </pc:sldMkLst>
        <pc:spChg chg="mod">
          <ac:chgData name="Kshitij Srivastava" userId="9ca786a045148134" providerId="Windows Live" clId="Web-{50C70656-66E1-44E6-ACE6-AC949D26C37A}" dt="2021-05-04T15:36:36.746" v="628" actId="20577"/>
          <ac:spMkLst>
            <pc:docMk/>
            <pc:sldMk cId="1352602686" sldId="259"/>
            <ac:spMk id="2" creationId="{4A1DBF79-C47E-4F10-8D43-BECAF147D994}"/>
          </ac:spMkLst>
        </pc:spChg>
      </pc:sldChg>
      <pc:sldChg chg="modSp">
        <pc:chgData name="Kshitij Srivastava" userId="9ca786a045148134" providerId="Windows Live" clId="Web-{50C70656-66E1-44E6-ACE6-AC949D26C37A}" dt="2021-05-04T15:45:34.972" v="703" actId="20577"/>
        <pc:sldMkLst>
          <pc:docMk/>
          <pc:sldMk cId="635188140" sldId="260"/>
        </pc:sldMkLst>
        <pc:spChg chg="mod">
          <ac:chgData name="Kshitij Srivastava" userId="9ca786a045148134" providerId="Windows Live" clId="Web-{50C70656-66E1-44E6-ACE6-AC949D26C37A}" dt="2021-05-04T15:45:34.972" v="703" actId="20577"/>
          <ac:spMkLst>
            <pc:docMk/>
            <pc:sldMk cId="635188140" sldId="260"/>
            <ac:spMk id="3" creationId="{BA9748C2-1475-4DFA-A3B0-926E2D5B7501}"/>
          </ac:spMkLst>
        </pc:spChg>
      </pc:sldChg>
      <pc:sldChg chg="delSp modSp addCm">
        <pc:chgData name="Kshitij Srivastava" userId="9ca786a045148134" providerId="Windows Live" clId="Web-{50C70656-66E1-44E6-ACE6-AC949D26C37A}" dt="2021-05-04T14:21:32.407" v="175" actId="20577"/>
        <pc:sldMkLst>
          <pc:docMk/>
          <pc:sldMk cId="4069928090" sldId="261"/>
        </pc:sldMkLst>
        <pc:spChg chg="del mod">
          <ac:chgData name="Kshitij Srivastava" userId="9ca786a045148134" providerId="Windows Live" clId="Web-{50C70656-66E1-44E6-ACE6-AC949D26C37A}" dt="2021-05-04T13:54:50.332" v="37"/>
          <ac:spMkLst>
            <pc:docMk/>
            <pc:sldMk cId="4069928090" sldId="261"/>
            <ac:spMk id="2" creationId="{4E6E4709-1FC5-417D-890E-5CE181A0A6D9}"/>
          </ac:spMkLst>
        </pc:spChg>
        <pc:spChg chg="mod">
          <ac:chgData name="Kshitij Srivastava" userId="9ca786a045148134" providerId="Windows Live" clId="Web-{50C70656-66E1-44E6-ACE6-AC949D26C37A}" dt="2021-05-04T13:55:52.628" v="47" actId="1076"/>
          <ac:spMkLst>
            <pc:docMk/>
            <pc:sldMk cId="4069928090" sldId="261"/>
            <ac:spMk id="3" creationId="{606FB5BD-B524-420B-BEE3-47DA05D541E2}"/>
          </ac:spMkLst>
        </pc:spChg>
        <pc:spChg chg="mod">
          <ac:chgData name="Kshitij Srivastava" userId="9ca786a045148134" providerId="Windows Live" clId="Web-{50C70656-66E1-44E6-ACE6-AC949D26C37A}" dt="2021-05-04T14:21:32.407" v="175" actId="20577"/>
          <ac:spMkLst>
            <pc:docMk/>
            <pc:sldMk cId="4069928090" sldId="261"/>
            <ac:spMk id="14" creationId="{A8E0C88E-62E4-4CDF-BF72-66CF3C1E7471}"/>
          </ac:spMkLst>
        </pc:spChg>
      </pc:sldChg>
      <pc:sldChg chg="modSp">
        <pc:chgData name="Kshitij Srivastava" userId="9ca786a045148134" providerId="Windows Live" clId="Web-{50C70656-66E1-44E6-ACE6-AC949D26C37A}" dt="2021-05-04T15:36:54.808" v="631" actId="20577"/>
        <pc:sldMkLst>
          <pc:docMk/>
          <pc:sldMk cId="37146815" sldId="262"/>
        </pc:sldMkLst>
        <pc:spChg chg="mod">
          <ac:chgData name="Kshitij Srivastava" userId="9ca786a045148134" providerId="Windows Live" clId="Web-{50C70656-66E1-44E6-ACE6-AC949D26C37A}" dt="2021-05-04T15:36:54.808" v="631" actId="20577"/>
          <ac:spMkLst>
            <pc:docMk/>
            <pc:sldMk cId="37146815" sldId="262"/>
            <ac:spMk id="2" creationId="{19DAABE7-7C0D-4CD3-9646-806C791523D8}"/>
          </ac:spMkLst>
        </pc:spChg>
      </pc:sldChg>
      <pc:sldChg chg="modSp">
        <pc:chgData name="Kshitij Srivastava" userId="9ca786a045148134" providerId="Windows Live" clId="Web-{50C70656-66E1-44E6-ACE6-AC949D26C37A}" dt="2021-05-04T15:37:24.261" v="636" actId="20577"/>
        <pc:sldMkLst>
          <pc:docMk/>
          <pc:sldMk cId="468811333" sldId="263"/>
        </pc:sldMkLst>
        <pc:spChg chg="mod">
          <ac:chgData name="Kshitij Srivastava" userId="9ca786a045148134" providerId="Windows Live" clId="Web-{50C70656-66E1-44E6-ACE6-AC949D26C37A}" dt="2021-05-04T15:37:24.261" v="636" actId="20577"/>
          <ac:spMkLst>
            <pc:docMk/>
            <pc:sldMk cId="468811333" sldId="263"/>
            <ac:spMk id="2" creationId="{FE382F85-84DF-424A-B414-A10F42DE3E96}"/>
          </ac:spMkLst>
        </pc:spChg>
      </pc:sldChg>
      <pc:sldChg chg="modSp">
        <pc:chgData name="Kshitij Srivastava" userId="9ca786a045148134" providerId="Windows Live" clId="Web-{50C70656-66E1-44E6-ACE6-AC949D26C37A}" dt="2021-05-04T15:38:12.463" v="652" actId="20577"/>
        <pc:sldMkLst>
          <pc:docMk/>
          <pc:sldMk cId="992845876" sldId="264"/>
        </pc:sldMkLst>
        <pc:spChg chg="mod">
          <ac:chgData name="Kshitij Srivastava" userId="9ca786a045148134" providerId="Windows Live" clId="Web-{50C70656-66E1-44E6-ACE6-AC949D26C37A}" dt="2021-05-04T15:38:12.463" v="652" actId="20577"/>
          <ac:spMkLst>
            <pc:docMk/>
            <pc:sldMk cId="992845876" sldId="264"/>
            <ac:spMk id="2" creationId="{48EF4B3F-036A-4917-8833-A81CEF183752}"/>
          </ac:spMkLst>
        </pc:spChg>
      </pc:sldChg>
      <pc:sldChg chg="modSp">
        <pc:chgData name="Kshitij Srivastava" userId="9ca786a045148134" providerId="Windows Live" clId="Web-{50C70656-66E1-44E6-ACE6-AC949D26C37A}" dt="2021-05-04T15:38:58.244" v="662" actId="20577"/>
        <pc:sldMkLst>
          <pc:docMk/>
          <pc:sldMk cId="1402973576" sldId="265"/>
        </pc:sldMkLst>
        <pc:spChg chg="mod">
          <ac:chgData name="Kshitij Srivastava" userId="9ca786a045148134" providerId="Windows Live" clId="Web-{50C70656-66E1-44E6-ACE6-AC949D26C37A}" dt="2021-05-04T15:38:58.244" v="662" actId="20577"/>
          <ac:spMkLst>
            <pc:docMk/>
            <pc:sldMk cId="1402973576" sldId="265"/>
            <ac:spMk id="2" creationId="{8E4D4ECF-77BB-4B9B-969F-31E20DD8C54E}"/>
          </ac:spMkLst>
        </pc:spChg>
      </pc:sldChg>
      <pc:sldChg chg="modSp">
        <pc:chgData name="Kshitij Srivastava" userId="9ca786a045148134" providerId="Windows Live" clId="Web-{50C70656-66E1-44E6-ACE6-AC949D26C37A}" dt="2021-05-04T15:38:26.791" v="655" actId="20577"/>
        <pc:sldMkLst>
          <pc:docMk/>
          <pc:sldMk cId="4089416303" sldId="268"/>
        </pc:sldMkLst>
        <pc:spChg chg="mod">
          <ac:chgData name="Kshitij Srivastava" userId="9ca786a045148134" providerId="Windows Live" clId="Web-{50C70656-66E1-44E6-ACE6-AC949D26C37A}" dt="2021-05-04T15:38:26.791" v="655" actId="20577"/>
          <ac:spMkLst>
            <pc:docMk/>
            <pc:sldMk cId="4089416303" sldId="268"/>
            <ac:spMk id="2" creationId="{48EF4B3F-036A-4917-8833-A81CEF183752}"/>
          </ac:spMkLst>
        </pc:spChg>
      </pc:sldChg>
      <pc:sldChg chg="modSp">
        <pc:chgData name="Kshitij Srivastava" userId="9ca786a045148134" providerId="Windows Live" clId="Web-{50C70656-66E1-44E6-ACE6-AC949D26C37A}" dt="2021-05-04T15:38:32.869" v="656" actId="20577"/>
        <pc:sldMkLst>
          <pc:docMk/>
          <pc:sldMk cId="1947457570" sldId="269"/>
        </pc:sldMkLst>
        <pc:spChg chg="mod">
          <ac:chgData name="Kshitij Srivastava" userId="9ca786a045148134" providerId="Windows Live" clId="Web-{50C70656-66E1-44E6-ACE6-AC949D26C37A}" dt="2021-05-04T15:38:32.869" v="656" actId="20577"/>
          <ac:spMkLst>
            <pc:docMk/>
            <pc:sldMk cId="1947457570" sldId="269"/>
            <ac:spMk id="2" creationId="{DC939EB0-CAD0-41B4-B21E-046D00354C50}"/>
          </ac:spMkLst>
        </pc:spChg>
      </pc:sldChg>
      <pc:sldChg chg="modSp">
        <pc:chgData name="Kshitij Srivastava" userId="9ca786a045148134" providerId="Windows Live" clId="Web-{50C70656-66E1-44E6-ACE6-AC949D26C37A}" dt="2021-05-04T15:38:43.603" v="658" actId="20577"/>
        <pc:sldMkLst>
          <pc:docMk/>
          <pc:sldMk cId="1283879008" sldId="271"/>
        </pc:sldMkLst>
        <pc:spChg chg="mod">
          <ac:chgData name="Kshitij Srivastava" userId="9ca786a045148134" providerId="Windows Live" clId="Web-{50C70656-66E1-44E6-ACE6-AC949D26C37A}" dt="2021-05-04T15:38:43.603" v="658" actId="20577"/>
          <ac:spMkLst>
            <pc:docMk/>
            <pc:sldMk cId="1283879008" sldId="271"/>
            <ac:spMk id="2" creationId="{DC939EB0-CAD0-41B4-B21E-046D00354C50}"/>
          </ac:spMkLst>
        </pc:spChg>
      </pc:sldChg>
      <pc:sldChg chg="modSp">
        <pc:chgData name="Kshitij Srivastava" userId="9ca786a045148134" providerId="Windows Live" clId="Web-{50C70656-66E1-44E6-ACE6-AC949D26C37A}" dt="2021-05-04T15:39:03.353" v="664" actId="20577"/>
        <pc:sldMkLst>
          <pc:docMk/>
          <pc:sldMk cId="3739652727" sldId="274"/>
        </pc:sldMkLst>
        <pc:spChg chg="mod">
          <ac:chgData name="Kshitij Srivastava" userId="9ca786a045148134" providerId="Windows Live" clId="Web-{50C70656-66E1-44E6-ACE6-AC949D26C37A}" dt="2021-05-04T15:39:03.353" v="664" actId="20577"/>
          <ac:spMkLst>
            <pc:docMk/>
            <pc:sldMk cId="3739652727" sldId="274"/>
            <ac:spMk id="2" creationId="{8E4D4ECF-77BB-4B9B-969F-31E20DD8C54E}"/>
          </ac:spMkLst>
        </pc:spChg>
      </pc:sldChg>
      <pc:sldChg chg="modSp">
        <pc:chgData name="Kshitij Srivastava" userId="9ca786a045148134" providerId="Windows Live" clId="Web-{50C70656-66E1-44E6-ACE6-AC949D26C37A}" dt="2021-05-04T15:39:15.837" v="666" actId="20577"/>
        <pc:sldMkLst>
          <pc:docMk/>
          <pc:sldMk cId="3003567682" sldId="275"/>
        </pc:sldMkLst>
        <pc:spChg chg="mod">
          <ac:chgData name="Kshitij Srivastava" userId="9ca786a045148134" providerId="Windows Live" clId="Web-{50C70656-66E1-44E6-ACE6-AC949D26C37A}" dt="2021-05-04T15:39:15.837" v="666" actId="20577"/>
          <ac:spMkLst>
            <pc:docMk/>
            <pc:sldMk cId="3003567682" sldId="275"/>
            <ac:spMk id="2" creationId="{8E4D4ECF-77BB-4B9B-969F-31E20DD8C54E}"/>
          </ac:spMkLst>
        </pc:spChg>
      </pc:sldChg>
      <pc:sldChg chg="modSp">
        <pc:chgData name="Kshitij Srivastava" userId="9ca786a045148134" providerId="Windows Live" clId="Web-{50C70656-66E1-44E6-ACE6-AC949D26C37A}" dt="2021-05-04T15:39:22.853" v="668" actId="20577"/>
        <pc:sldMkLst>
          <pc:docMk/>
          <pc:sldMk cId="3909499342" sldId="276"/>
        </pc:sldMkLst>
        <pc:spChg chg="mod">
          <ac:chgData name="Kshitij Srivastava" userId="9ca786a045148134" providerId="Windows Live" clId="Web-{50C70656-66E1-44E6-ACE6-AC949D26C37A}" dt="2021-05-04T15:39:22.853" v="668" actId="20577"/>
          <ac:spMkLst>
            <pc:docMk/>
            <pc:sldMk cId="3909499342" sldId="276"/>
            <ac:spMk id="2" creationId="{8E4D4ECF-77BB-4B9B-969F-31E20DD8C54E}"/>
          </ac:spMkLst>
        </pc:spChg>
      </pc:sldChg>
      <pc:sldChg chg="modSp">
        <pc:chgData name="Kshitij Srivastava" userId="9ca786a045148134" providerId="Windows Live" clId="Web-{50C70656-66E1-44E6-ACE6-AC949D26C37A}" dt="2021-05-04T15:39:30.134" v="670" actId="20577"/>
        <pc:sldMkLst>
          <pc:docMk/>
          <pc:sldMk cId="1550387777" sldId="278"/>
        </pc:sldMkLst>
        <pc:spChg chg="mod">
          <ac:chgData name="Kshitij Srivastava" userId="9ca786a045148134" providerId="Windows Live" clId="Web-{50C70656-66E1-44E6-ACE6-AC949D26C37A}" dt="2021-05-04T15:39:30.134" v="670" actId="20577"/>
          <ac:spMkLst>
            <pc:docMk/>
            <pc:sldMk cId="1550387777" sldId="278"/>
            <ac:spMk id="2" creationId="{8E4D4ECF-77BB-4B9B-969F-31E20DD8C54E}"/>
          </ac:spMkLst>
        </pc:spChg>
      </pc:sldChg>
      <pc:sldChg chg="modSp">
        <pc:chgData name="Kshitij Srivastava" userId="9ca786a045148134" providerId="Windows Live" clId="Web-{50C70656-66E1-44E6-ACE6-AC949D26C37A}" dt="2021-05-04T15:39:38.587" v="672" actId="20577"/>
        <pc:sldMkLst>
          <pc:docMk/>
          <pc:sldMk cId="3642393297" sldId="279"/>
        </pc:sldMkLst>
        <pc:spChg chg="mod">
          <ac:chgData name="Kshitij Srivastava" userId="9ca786a045148134" providerId="Windows Live" clId="Web-{50C70656-66E1-44E6-ACE6-AC949D26C37A}" dt="2021-05-04T15:39:38.587" v="672" actId="20577"/>
          <ac:spMkLst>
            <pc:docMk/>
            <pc:sldMk cId="3642393297" sldId="279"/>
            <ac:spMk id="2" creationId="{8E4D4ECF-77BB-4B9B-969F-31E20DD8C54E}"/>
          </ac:spMkLst>
        </pc:spChg>
      </pc:sldChg>
      <pc:sldChg chg="modSp">
        <pc:chgData name="Kshitij Srivastava" userId="9ca786a045148134" providerId="Windows Live" clId="Web-{50C70656-66E1-44E6-ACE6-AC949D26C37A}" dt="2021-05-04T15:40:00.493" v="674" actId="20577"/>
        <pc:sldMkLst>
          <pc:docMk/>
          <pc:sldMk cId="2564627666" sldId="282"/>
        </pc:sldMkLst>
        <pc:spChg chg="mod">
          <ac:chgData name="Kshitij Srivastava" userId="9ca786a045148134" providerId="Windows Live" clId="Web-{50C70656-66E1-44E6-ACE6-AC949D26C37A}" dt="2021-05-04T15:40:00.493" v="674" actId="20577"/>
          <ac:spMkLst>
            <pc:docMk/>
            <pc:sldMk cId="2564627666" sldId="282"/>
            <ac:spMk id="2" creationId="{FE382F85-84DF-424A-B414-A10F42DE3E96}"/>
          </ac:spMkLst>
        </pc:spChg>
      </pc:sldChg>
      <pc:sldChg chg="modSp">
        <pc:chgData name="Kshitij Srivastava" userId="9ca786a045148134" providerId="Windows Live" clId="Web-{50C70656-66E1-44E6-ACE6-AC949D26C37A}" dt="2021-05-04T15:40:11.133" v="678" actId="20577"/>
        <pc:sldMkLst>
          <pc:docMk/>
          <pc:sldMk cId="3325325565" sldId="283"/>
        </pc:sldMkLst>
        <pc:spChg chg="mod">
          <ac:chgData name="Kshitij Srivastava" userId="9ca786a045148134" providerId="Windows Live" clId="Web-{50C70656-66E1-44E6-ACE6-AC949D26C37A}" dt="2021-05-04T15:40:11.133" v="678" actId="20577"/>
          <ac:spMkLst>
            <pc:docMk/>
            <pc:sldMk cId="3325325565" sldId="283"/>
            <ac:spMk id="2" creationId="{FE382F85-84DF-424A-B414-A10F42DE3E96}"/>
          </ac:spMkLst>
        </pc:spChg>
      </pc:sldChg>
      <pc:sldChg chg="modSp">
        <pc:chgData name="Kshitij Srivastava" userId="9ca786a045148134" providerId="Windows Live" clId="Web-{50C70656-66E1-44E6-ACE6-AC949D26C37A}" dt="2021-05-04T15:37:32.058" v="638" actId="20577"/>
        <pc:sldMkLst>
          <pc:docMk/>
          <pc:sldMk cId="2595225425" sldId="284"/>
        </pc:sldMkLst>
        <pc:spChg chg="mod">
          <ac:chgData name="Kshitij Srivastava" userId="9ca786a045148134" providerId="Windows Live" clId="Web-{50C70656-66E1-44E6-ACE6-AC949D26C37A}" dt="2021-05-04T15:37:32.058" v="638" actId="20577"/>
          <ac:spMkLst>
            <pc:docMk/>
            <pc:sldMk cId="2595225425" sldId="284"/>
            <ac:spMk id="2" creationId="{FE382F85-84DF-424A-B414-A10F42DE3E96}"/>
          </ac:spMkLst>
        </pc:spChg>
      </pc:sldChg>
      <pc:sldChg chg="modSp">
        <pc:chgData name="Kshitij Srivastava" userId="9ca786a045148134" providerId="Windows Live" clId="Web-{50C70656-66E1-44E6-ACE6-AC949D26C37A}" dt="2021-05-04T15:37:38.573" v="640" actId="20577"/>
        <pc:sldMkLst>
          <pc:docMk/>
          <pc:sldMk cId="787618362" sldId="285"/>
        </pc:sldMkLst>
        <pc:spChg chg="mod">
          <ac:chgData name="Kshitij Srivastava" userId="9ca786a045148134" providerId="Windows Live" clId="Web-{50C70656-66E1-44E6-ACE6-AC949D26C37A}" dt="2021-05-04T15:37:38.573" v="640" actId="20577"/>
          <ac:spMkLst>
            <pc:docMk/>
            <pc:sldMk cId="787618362" sldId="285"/>
            <ac:spMk id="2" creationId="{FE382F85-84DF-424A-B414-A10F42DE3E96}"/>
          </ac:spMkLst>
        </pc:spChg>
      </pc:sldChg>
      <pc:sldChg chg="modSp">
        <pc:chgData name="Kshitij Srivastava" userId="9ca786a045148134" providerId="Windows Live" clId="Web-{50C70656-66E1-44E6-ACE6-AC949D26C37A}" dt="2021-05-04T15:37:43.042" v="642" actId="20577"/>
        <pc:sldMkLst>
          <pc:docMk/>
          <pc:sldMk cId="4040344393" sldId="286"/>
        </pc:sldMkLst>
        <pc:spChg chg="mod">
          <ac:chgData name="Kshitij Srivastava" userId="9ca786a045148134" providerId="Windows Live" clId="Web-{50C70656-66E1-44E6-ACE6-AC949D26C37A}" dt="2021-05-04T15:37:43.042" v="642" actId="20577"/>
          <ac:spMkLst>
            <pc:docMk/>
            <pc:sldMk cId="4040344393" sldId="286"/>
            <ac:spMk id="2" creationId="{FE382F85-84DF-424A-B414-A10F42DE3E96}"/>
          </ac:spMkLst>
        </pc:spChg>
      </pc:sldChg>
      <pc:sldChg chg="modSp">
        <pc:chgData name="Kshitij Srivastava" userId="9ca786a045148134" providerId="Windows Live" clId="Web-{50C70656-66E1-44E6-ACE6-AC949D26C37A}" dt="2021-05-04T15:37:49.182" v="644" actId="20577"/>
        <pc:sldMkLst>
          <pc:docMk/>
          <pc:sldMk cId="138067365" sldId="287"/>
        </pc:sldMkLst>
        <pc:spChg chg="mod">
          <ac:chgData name="Kshitij Srivastava" userId="9ca786a045148134" providerId="Windows Live" clId="Web-{50C70656-66E1-44E6-ACE6-AC949D26C37A}" dt="2021-05-04T15:37:49.182" v="644" actId="20577"/>
          <ac:spMkLst>
            <pc:docMk/>
            <pc:sldMk cId="138067365" sldId="287"/>
            <ac:spMk id="2" creationId="{FE382F85-84DF-424A-B414-A10F42DE3E96}"/>
          </ac:spMkLst>
        </pc:spChg>
      </pc:sldChg>
      <pc:sldChg chg="modSp">
        <pc:chgData name="Kshitij Srivastava" userId="9ca786a045148134" providerId="Windows Live" clId="Web-{50C70656-66E1-44E6-ACE6-AC949D26C37A}" dt="2021-05-04T15:37:56.276" v="646" actId="20577"/>
        <pc:sldMkLst>
          <pc:docMk/>
          <pc:sldMk cId="4076269760" sldId="288"/>
        </pc:sldMkLst>
        <pc:spChg chg="mod">
          <ac:chgData name="Kshitij Srivastava" userId="9ca786a045148134" providerId="Windows Live" clId="Web-{50C70656-66E1-44E6-ACE6-AC949D26C37A}" dt="2021-05-04T15:37:56.276" v="646" actId="20577"/>
          <ac:spMkLst>
            <pc:docMk/>
            <pc:sldMk cId="4076269760" sldId="288"/>
            <ac:spMk id="2" creationId="{FE382F85-84DF-424A-B414-A10F42DE3E96}"/>
          </ac:spMkLst>
        </pc:spChg>
      </pc:sldChg>
      <pc:sldChg chg="modSp">
        <pc:chgData name="Kshitij Srivastava" userId="9ca786a045148134" providerId="Windows Live" clId="Web-{50C70656-66E1-44E6-ACE6-AC949D26C37A}" dt="2021-05-04T15:37:03.152" v="633" actId="20577"/>
        <pc:sldMkLst>
          <pc:docMk/>
          <pc:sldMk cId="1810078315" sldId="289"/>
        </pc:sldMkLst>
        <pc:spChg chg="mod">
          <ac:chgData name="Kshitij Srivastava" userId="9ca786a045148134" providerId="Windows Live" clId="Web-{50C70656-66E1-44E6-ACE6-AC949D26C37A}" dt="2021-05-04T15:37:03.152" v="633" actId="20577"/>
          <ac:spMkLst>
            <pc:docMk/>
            <pc:sldMk cId="1810078315" sldId="289"/>
            <ac:spMk id="2" creationId="{0760CA74-E2EB-4214-A5AD-C3B56259A15F}"/>
          </ac:spMkLst>
        </pc:spChg>
      </pc:sldChg>
      <pc:sldChg chg="addSp delSp modSp del">
        <pc:chgData name="Kshitij Srivastava" userId="9ca786a045148134" providerId="Windows Live" clId="Web-{50C70656-66E1-44E6-ACE6-AC949D26C37A}" dt="2021-05-04T15:37:15.417" v="634"/>
        <pc:sldMkLst>
          <pc:docMk/>
          <pc:sldMk cId="2896568394" sldId="290"/>
        </pc:sldMkLst>
        <pc:spChg chg="add del mod">
          <ac:chgData name="Kshitij Srivastava" userId="9ca786a045148134" providerId="Windows Live" clId="Web-{50C70656-66E1-44E6-ACE6-AC949D26C37A}" dt="2021-05-04T14:13:42.710" v="85"/>
          <ac:spMkLst>
            <pc:docMk/>
            <pc:sldMk cId="2896568394" sldId="290"/>
            <ac:spMk id="4" creationId="{57AD17E3-E076-41D3-AE98-868C7A6A042E}"/>
          </ac:spMkLst>
        </pc:spChg>
      </pc:sldChg>
      <pc:sldChg chg="modSp">
        <pc:chgData name="Kshitij Srivastava" userId="9ca786a045148134" providerId="Windows Live" clId="Web-{50C70656-66E1-44E6-ACE6-AC949D26C37A}" dt="2021-05-04T15:38:51.103" v="660" actId="20577"/>
        <pc:sldMkLst>
          <pc:docMk/>
          <pc:sldMk cId="2016719555" sldId="291"/>
        </pc:sldMkLst>
        <pc:spChg chg="mod">
          <ac:chgData name="Kshitij Srivastava" userId="9ca786a045148134" providerId="Windows Live" clId="Web-{50C70656-66E1-44E6-ACE6-AC949D26C37A}" dt="2021-05-04T15:38:51.103" v="660" actId="20577"/>
          <ac:spMkLst>
            <pc:docMk/>
            <pc:sldMk cId="2016719555" sldId="291"/>
            <ac:spMk id="2" creationId="{15A84706-F857-4151-8FB0-34D1CAF40249}"/>
          </ac:spMkLst>
        </pc:spChg>
      </pc:sldChg>
      <pc:sldChg chg="modSp">
        <pc:chgData name="Kshitij Srivastava" userId="9ca786a045148134" providerId="Windows Live" clId="Web-{50C70656-66E1-44E6-ACE6-AC949D26C37A}" dt="2021-05-04T15:40:19.899" v="680" actId="20577"/>
        <pc:sldMkLst>
          <pc:docMk/>
          <pc:sldMk cId="2020660104" sldId="292"/>
        </pc:sldMkLst>
        <pc:spChg chg="mod">
          <ac:chgData name="Kshitij Srivastava" userId="9ca786a045148134" providerId="Windows Live" clId="Web-{50C70656-66E1-44E6-ACE6-AC949D26C37A}" dt="2021-05-04T15:40:19.899" v="680" actId="20577"/>
          <ac:spMkLst>
            <pc:docMk/>
            <pc:sldMk cId="2020660104" sldId="292"/>
            <ac:spMk id="2" creationId="{FE382F85-84DF-424A-B414-A10F42DE3E96}"/>
          </ac:spMkLst>
        </pc:spChg>
      </pc:sldChg>
      <pc:sldChg chg="modSp">
        <pc:chgData name="Kshitij Srivastava" userId="9ca786a045148134" providerId="Windows Live" clId="Web-{50C70656-66E1-44E6-ACE6-AC949D26C37A}" dt="2021-05-04T15:40:28.102" v="682" actId="20577"/>
        <pc:sldMkLst>
          <pc:docMk/>
          <pc:sldMk cId="141184844" sldId="293"/>
        </pc:sldMkLst>
        <pc:spChg chg="mod">
          <ac:chgData name="Kshitij Srivastava" userId="9ca786a045148134" providerId="Windows Live" clId="Web-{50C70656-66E1-44E6-ACE6-AC949D26C37A}" dt="2021-05-04T15:40:28.102" v="682" actId="20577"/>
          <ac:spMkLst>
            <pc:docMk/>
            <pc:sldMk cId="141184844" sldId="293"/>
            <ac:spMk id="2" creationId="{FE382F85-84DF-424A-B414-A10F42DE3E96}"/>
          </ac:spMkLst>
        </pc:spChg>
      </pc:sldChg>
      <pc:sldChg chg="modSp">
        <pc:chgData name="Kshitij Srivastava" userId="9ca786a045148134" providerId="Windows Live" clId="Web-{50C70656-66E1-44E6-ACE6-AC949D26C37A}" dt="2021-05-04T15:40:39.617" v="686" actId="20577"/>
        <pc:sldMkLst>
          <pc:docMk/>
          <pc:sldMk cId="1703738372" sldId="294"/>
        </pc:sldMkLst>
        <pc:spChg chg="mod">
          <ac:chgData name="Kshitij Srivastava" userId="9ca786a045148134" providerId="Windows Live" clId="Web-{50C70656-66E1-44E6-ACE6-AC949D26C37A}" dt="2021-05-04T15:40:39.617" v="686" actId="20577"/>
          <ac:spMkLst>
            <pc:docMk/>
            <pc:sldMk cId="1703738372" sldId="294"/>
            <ac:spMk id="2" creationId="{FE382F85-84DF-424A-B414-A10F42DE3E96}"/>
          </ac:spMkLst>
        </pc:spChg>
      </pc:sldChg>
      <pc:sldChg chg="modSp">
        <pc:chgData name="Kshitij Srivastava" userId="9ca786a045148134" providerId="Windows Live" clId="Web-{50C70656-66E1-44E6-ACE6-AC949D26C37A}" dt="2021-05-04T15:40:45.539" v="689" actId="20577"/>
        <pc:sldMkLst>
          <pc:docMk/>
          <pc:sldMk cId="1425515115" sldId="295"/>
        </pc:sldMkLst>
        <pc:spChg chg="mod">
          <ac:chgData name="Kshitij Srivastava" userId="9ca786a045148134" providerId="Windows Live" clId="Web-{50C70656-66E1-44E6-ACE6-AC949D26C37A}" dt="2021-05-04T15:40:45.539" v="689" actId="20577"/>
          <ac:spMkLst>
            <pc:docMk/>
            <pc:sldMk cId="1425515115" sldId="295"/>
            <ac:spMk id="2" creationId="{FE382F85-84DF-424A-B414-A10F42DE3E96}"/>
          </ac:spMkLst>
        </pc:spChg>
      </pc:sldChg>
      <pc:sldChg chg="modSp">
        <pc:chgData name="Kshitij Srivastava" userId="9ca786a045148134" providerId="Windows Live" clId="Web-{50C70656-66E1-44E6-ACE6-AC949D26C37A}" dt="2021-05-04T15:40:50.492" v="691" actId="20577"/>
        <pc:sldMkLst>
          <pc:docMk/>
          <pc:sldMk cId="2733611132" sldId="296"/>
        </pc:sldMkLst>
        <pc:spChg chg="mod">
          <ac:chgData name="Kshitij Srivastava" userId="9ca786a045148134" providerId="Windows Live" clId="Web-{50C70656-66E1-44E6-ACE6-AC949D26C37A}" dt="2021-05-04T15:40:50.492" v="691" actId="20577"/>
          <ac:spMkLst>
            <pc:docMk/>
            <pc:sldMk cId="2733611132" sldId="296"/>
            <ac:spMk id="2" creationId="{FE382F85-84DF-424A-B414-A10F42DE3E96}"/>
          </ac:spMkLst>
        </pc:spChg>
      </pc:sldChg>
      <pc:sldChg chg="modSp">
        <pc:chgData name="Kshitij Srivastava" userId="9ca786a045148134" providerId="Windows Live" clId="Web-{50C70656-66E1-44E6-ACE6-AC949D26C37A}" dt="2021-05-04T15:40:58.008" v="693" actId="20577"/>
        <pc:sldMkLst>
          <pc:docMk/>
          <pc:sldMk cId="2369514157" sldId="297"/>
        </pc:sldMkLst>
        <pc:spChg chg="mod">
          <ac:chgData name="Kshitij Srivastava" userId="9ca786a045148134" providerId="Windows Live" clId="Web-{50C70656-66E1-44E6-ACE6-AC949D26C37A}" dt="2021-05-04T15:40:58.008" v="693" actId="20577"/>
          <ac:spMkLst>
            <pc:docMk/>
            <pc:sldMk cId="2369514157" sldId="297"/>
            <ac:spMk id="2" creationId="{FE382F85-84DF-424A-B414-A10F42DE3E96}"/>
          </ac:spMkLst>
        </pc:spChg>
      </pc:sldChg>
      <pc:sldChg chg="modSp">
        <pc:chgData name="Kshitij Srivastava" userId="9ca786a045148134" providerId="Windows Live" clId="Web-{50C70656-66E1-44E6-ACE6-AC949D26C37A}" dt="2021-05-04T15:41:07.180" v="695" actId="20577"/>
        <pc:sldMkLst>
          <pc:docMk/>
          <pc:sldMk cId="3228801404" sldId="298"/>
        </pc:sldMkLst>
        <pc:spChg chg="mod">
          <ac:chgData name="Kshitij Srivastava" userId="9ca786a045148134" providerId="Windows Live" clId="Web-{50C70656-66E1-44E6-ACE6-AC949D26C37A}" dt="2021-05-04T15:41:07.180" v="695" actId="20577"/>
          <ac:spMkLst>
            <pc:docMk/>
            <pc:sldMk cId="3228801404" sldId="298"/>
            <ac:spMk id="2" creationId="{FE382F85-84DF-424A-B414-A10F42DE3E96}"/>
          </ac:spMkLst>
        </pc:spChg>
      </pc:sldChg>
      <pc:sldChg chg="addSp delSp modSp new mod setBg modClrScheme addCm chgLayout">
        <pc:chgData name="Kshitij Srivastava" userId="9ca786a045148134" providerId="Windows Live" clId="Web-{50C70656-66E1-44E6-ACE6-AC949D26C37A}" dt="2021-05-04T14:21:58.485" v="176"/>
        <pc:sldMkLst>
          <pc:docMk/>
          <pc:sldMk cId="1745159575" sldId="299"/>
        </pc:sldMkLst>
        <pc:spChg chg="del">
          <ac:chgData name="Kshitij Srivastava" userId="9ca786a045148134" providerId="Windows Live" clId="Web-{50C70656-66E1-44E6-ACE6-AC949D26C37A}" dt="2021-05-04T14:01:23.312" v="53"/>
          <ac:spMkLst>
            <pc:docMk/>
            <pc:sldMk cId="1745159575" sldId="299"/>
            <ac:spMk id="2" creationId="{FD9D6304-D60E-4D2F-AA61-3C994B904439}"/>
          </ac:spMkLst>
        </pc:spChg>
        <pc:spChg chg="del">
          <ac:chgData name="Kshitij Srivastava" userId="9ca786a045148134" providerId="Windows Live" clId="Web-{50C70656-66E1-44E6-ACE6-AC949D26C37A}" dt="2021-05-04T14:01:15.624" v="51"/>
          <ac:spMkLst>
            <pc:docMk/>
            <pc:sldMk cId="1745159575" sldId="299"/>
            <ac:spMk id="3" creationId="{95E586FB-CBF8-46B4-8751-52A406F136FF}"/>
          </ac:spMkLst>
        </pc:spChg>
        <pc:spChg chg="add">
          <ac:chgData name="Kshitij Srivastava" userId="9ca786a045148134" providerId="Windows Live" clId="Web-{50C70656-66E1-44E6-ACE6-AC949D26C37A}" dt="2021-05-04T14:21:58.485" v="176"/>
          <ac:spMkLst>
            <pc:docMk/>
            <pc:sldMk cId="1745159575" sldId="299"/>
            <ac:spMk id="9" creationId="{41497DE5-0939-4D1D-9350-0C5E1B209C68}"/>
          </ac:spMkLst>
        </pc:spChg>
        <pc:spChg chg="add">
          <ac:chgData name="Kshitij Srivastava" userId="9ca786a045148134" providerId="Windows Live" clId="Web-{50C70656-66E1-44E6-ACE6-AC949D26C37A}" dt="2021-05-04T14:21:58.485" v="176"/>
          <ac:spMkLst>
            <pc:docMk/>
            <pc:sldMk cId="1745159575" sldId="299"/>
            <ac:spMk id="11" creationId="{5CCC70ED-6C63-4537-B7EB-51990D6C0A6F}"/>
          </ac:spMkLst>
        </pc:spChg>
        <pc:spChg chg="add">
          <ac:chgData name="Kshitij Srivastava" userId="9ca786a045148134" providerId="Windows Live" clId="Web-{50C70656-66E1-44E6-ACE6-AC949D26C37A}" dt="2021-05-04T14:21:58.485" v="176"/>
          <ac:spMkLst>
            <pc:docMk/>
            <pc:sldMk cId="1745159575" sldId="299"/>
            <ac:spMk id="13" creationId="{B76E24C1-2968-40DC-A36E-F6B85F0F0752}"/>
          </ac:spMkLst>
        </pc:spChg>
        <pc:picChg chg="add mod ord">
          <ac:chgData name="Kshitij Srivastava" userId="9ca786a045148134" providerId="Windows Live" clId="Web-{50C70656-66E1-44E6-ACE6-AC949D26C37A}" dt="2021-05-04T14:21:58.485" v="176"/>
          <ac:picMkLst>
            <pc:docMk/>
            <pc:sldMk cId="1745159575" sldId="299"/>
            <ac:picMk id="4" creationId="{2F530EB1-306E-4E9E-BB9B-368ABDB97DC7}"/>
          </ac:picMkLst>
        </pc:picChg>
      </pc:sldChg>
      <pc:sldChg chg="addSp delSp modSp add mod replId modClrScheme chgLayout">
        <pc:chgData name="Kshitij Srivastava" userId="9ca786a045148134" providerId="Windows Live" clId="Web-{50C70656-66E1-44E6-ACE6-AC949D26C37A}" dt="2021-05-04T15:35:36.091" v="597" actId="20577"/>
        <pc:sldMkLst>
          <pc:docMk/>
          <pc:sldMk cId="3576203455" sldId="300"/>
        </pc:sldMkLst>
        <pc:spChg chg="add mod">
          <ac:chgData name="Kshitij Srivastava" userId="9ca786a045148134" providerId="Windows Live" clId="Web-{50C70656-66E1-44E6-ACE6-AC949D26C37A}" dt="2021-05-04T15:35:36.091" v="597" actId="20577"/>
          <ac:spMkLst>
            <pc:docMk/>
            <pc:sldMk cId="3576203455" sldId="300"/>
            <ac:spMk id="2" creationId="{2E3D2913-4B88-41E9-B035-73B4D249465D}"/>
          </ac:spMkLst>
        </pc:spChg>
        <pc:spChg chg="add del mod">
          <ac:chgData name="Kshitij Srivastava" userId="9ca786a045148134" providerId="Windows Live" clId="Web-{50C70656-66E1-44E6-ACE6-AC949D26C37A}" dt="2021-05-04T14:14:29.662" v="97"/>
          <ac:spMkLst>
            <pc:docMk/>
            <pc:sldMk cId="3576203455" sldId="300"/>
            <ac:spMk id="3" creationId="{5ED3F135-D0EF-4318-A9CA-A52B14230EA7}"/>
          </ac:spMkLst>
        </pc:spChg>
        <pc:spChg chg="add mod">
          <ac:chgData name="Kshitij Srivastava" userId="9ca786a045148134" providerId="Windows Live" clId="Web-{50C70656-66E1-44E6-ACE6-AC949D26C37A}" dt="2021-05-04T14:31:43.791" v="184"/>
          <ac:spMkLst>
            <pc:docMk/>
            <pc:sldMk cId="3576203455" sldId="300"/>
            <ac:spMk id="5" creationId="{5946D700-93B2-4A2B-8A1B-A9BF9F222A5C}"/>
          </ac:spMkLst>
        </pc:spChg>
        <pc:spChg chg="add mod">
          <ac:chgData name="Kshitij Srivastava" userId="9ca786a045148134" providerId="Windows Live" clId="Web-{50C70656-66E1-44E6-ACE6-AC949D26C37A}" dt="2021-05-04T14:22:49.828" v="182"/>
          <ac:spMkLst>
            <pc:docMk/>
            <pc:sldMk cId="3576203455" sldId="300"/>
            <ac:spMk id="6" creationId="{B4F09099-4ABC-4F56-9ED4-2334F9D547FE}"/>
          </ac:spMkLst>
        </pc:spChg>
        <pc:spChg chg="add mod">
          <ac:chgData name="Kshitij Srivastava" userId="9ca786a045148134" providerId="Windows Live" clId="Web-{50C70656-66E1-44E6-ACE6-AC949D26C37A}" dt="2021-05-04T14:22:49.860" v="183"/>
          <ac:spMkLst>
            <pc:docMk/>
            <pc:sldMk cId="3576203455" sldId="300"/>
            <ac:spMk id="7" creationId="{14D1C2A0-8996-4FB2-A747-E38000397788}"/>
          </ac:spMkLst>
        </pc:spChg>
        <pc:picChg chg="del">
          <ac:chgData name="Kshitij Srivastava" userId="9ca786a045148134" providerId="Windows Live" clId="Web-{50C70656-66E1-44E6-ACE6-AC949D26C37A}" dt="2021-05-04T14:11:33.148" v="62"/>
          <ac:picMkLst>
            <pc:docMk/>
            <pc:sldMk cId="3576203455" sldId="300"/>
            <ac:picMk id="4" creationId="{2F530EB1-306E-4E9E-BB9B-368ABDB97DC7}"/>
          </ac:picMkLst>
        </pc:picChg>
      </pc:sldChg>
      <pc:sldChg chg="addSp delSp modSp new mod modClrScheme chgLayout">
        <pc:chgData name="Kshitij Srivastava" userId="9ca786a045148134" providerId="Windows Live" clId="Web-{50C70656-66E1-44E6-ACE6-AC949D26C37A}" dt="2021-05-04T15:34:52.185" v="589"/>
        <pc:sldMkLst>
          <pc:docMk/>
          <pc:sldMk cId="446092290" sldId="301"/>
        </pc:sldMkLst>
        <pc:spChg chg="del">
          <ac:chgData name="Kshitij Srivastava" userId="9ca786a045148134" providerId="Windows Live" clId="Web-{50C70656-66E1-44E6-ACE6-AC949D26C37A}" dt="2021-05-04T14:33:59.586" v="200"/>
          <ac:spMkLst>
            <pc:docMk/>
            <pc:sldMk cId="446092290" sldId="301"/>
            <ac:spMk id="2" creationId="{CCB2A5CA-0593-4013-AF77-BAD80EE1AFD1}"/>
          </ac:spMkLst>
        </pc:spChg>
        <pc:spChg chg="del">
          <ac:chgData name="Kshitij Srivastava" userId="9ca786a045148134" providerId="Windows Live" clId="Web-{50C70656-66E1-44E6-ACE6-AC949D26C37A}" dt="2021-05-04T14:33:59.586" v="200"/>
          <ac:spMkLst>
            <pc:docMk/>
            <pc:sldMk cId="446092290" sldId="301"/>
            <ac:spMk id="3" creationId="{56137C9D-9A25-4DFE-BDD5-0D70EF64117D}"/>
          </ac:spMkLst>
        </pc:spChg>
        <pc:spChg chg="add mod">
          <ac:chgData name="Kshitij Srivastava" userId="9ca786a045148134" providerId="Windows Live" clId="Web-{50C70656-66E1-44E6-ACE6-AC949D26C37A}" dt="2021-05-04T15:34:34.045" v="582"/>
          <ac:spMkLst>
            <pc:docMk/>
            <pc:sldMk cId="446092290" sldId="301"/>
            <ac:spMk id="4" creationId="{DF9A654C-C8CB-45DF-A4A3-722AE05F16E5}"/>
          </ac:spMkLst>
        </pc:spChg>
        <pc:spChg chg="add mod">
          <ac:chgData name="Kshitij Srivastava" userId="9ca786a045148134" providerId="Windows Live" clId="Web-{50C70656-66E1-44E6-ACE6-AC949D26C37A}" dt="2021-05-04T15:34:33.998" v="581"/>
          <ac:spMkLst>
            <pc:docMk/>
            <pc:sldMk cId="446092290" sldId="301"/>
            <ac:spMk id="5" creationId="{F998BBA6-5B9A-46B5-988E-973754820C56}"/>
          </ac:spMkLst>
        </pc:spChg>
        <pc:spChg chg="add mod">
          <ac:chgData name="Kshitij Srivastava" userId="9ca786a045148134" providerId="Windows Live" clId="Web-{50C70656-66E1-44E6-ACE6-AC949D26C37A}" dt="2021-05-04T15:34:33.951" v="580"/>
          <ac:spMkLst>
            <pc:docMk/>
            <pc:sldMk cId="446092290" sldId="301"/>
            <ac:spMk id="6" creationId="{0562D2AA-ED65-4206-8973-C604BD124541}"/>
          </ac:spMkLst>
        </pc:spChg>
        <pc:spChg chg="add mod">
          <ac:chgData name="Kshitij Srivastava" userId="9ca786a045148134" providerId="Windows Live" clId="Web-{50C70656-66E1-44E6-ACE6-AC949D26C37A}" dt="2021-05-04T15:34:52.013" v="584"/>
          <ac:spMkLst>
            <pc:docMk/>
            <pc:sldMk cId="446092290" sldId="301"/>
            <ac:spMk id="7" creationId="{724667F5-04AA-472A-AE36-572AD0A82B07}"/>
          </ac:spMkLst>
        </pc:spChg>
        <pc:spChg chg="add mod">
          <ac:chgData name="Kshitij Srivastava" userId="9ca786a045148134" providerId="Windows Live" clId="Web-{50C70656-66E1-44E6-ACE6-AC949D26C37A}" dt="2021-05-04T15:34:52.060" v="585"/>
          <ac:spMkLst>
            <pc:docMk/>
            <pc:sldMk cId="446092290" sldId="301"/>
            <ac:spMk id="8" creationId="{90C3E058-8DDA-403B-98D6-2E4F8CB20F63}"/>
          </ac:spMkLst>
        </pc:spChg>
        <pc:spChg chg="add mod">
          <ac:chgData name="Kshitij Srivastava" userId="9ca786a045148134" providerId="Windows Live" clId="Web-{50C70656-66E1-44E6-ACE6-AC949D26C37A}" dt="2021-05-04T15:34:52.091" v="586"/>
          <ac:spMkLst>
            <pc:docMk/>
            <pc:sldMk cId="446092290" sldId="301"/>
            <ac:spMk id="9" creationId="{19D2F2E4-0D9B-4D97-90C9-AB61EAE64BD8}"/>
          </ac:spMkLst>
        </pc:spChg>
        <pc:spChg chg="add mod">
          <ac:chgData name="Kshitij Srivastava" userId="9ca786a045148134" providerId="Windows Live" clId="Web-{50C70656-66E1-44E6-ACE6-AC949D26C37A}" dt="2021-05-04T15:34:52.122" v="587"/>
          <ac:spMkLst>
            <pc:docMk/>
            <pc:sldMk cId="446092290" sldId="301"/>
            <ac:spMk id="10" creationId="{CF9A634F-0395-427A-8FF5-5FD905F47C20}"/>
          </ac:spMkLst>
        </pc:spChg>
        <pc:spChg chg="add mod">
          <ac:chgData name="Kshitij Srivastava" userId="9ca786a045148134" providerId="Windows Live" clId="Web-{50C70656-66E1-44E6-ACE6-AC949D26C37A}" dt="2021-05-04T15:34:52.185" v="589"/>
          <ac:spMkLst>
            <pc:docMk/>
            <pc:sldMk cId="446092290" sldId="301"/>
            <ac:spMk id="11" creationId="{C286638D-0A62-44EF-8720-DD2951EA6613}"/>
          </ac:spMkLst>
        </pc:spChg>
        <pc:spChg chg="add mod">
          <ac:chgData name="Kshitij Srivastava" userId="9ca786a045148134" providerId="Windows Live" clId="Web-{50C70656-66E1-44E6-ACE6-AC949D26C37A}" dt="2021-05-04T15:34:52.154" v="588"/>
          <ac:spMkLst>
            <pc:docMk/>
            <pc:sldMk cId="446092290" sldId="301"/>
            <ac:spMk id="12" creationId="{746041B6-3C45-4FC0-AD5D-57D5EDDF65F4}"/>
          </ac:spMkLst>
        </pc:spChg>
        <pc:spChg chg="add mod">
          <ac:chgData name="Kshitij Srivastava" userId="9ca786a045148134" providerId="Windows Live" clId="Web-{50C70656-66E1-44E6-ACE6-AC949D26C37A}" dt="2021-05-04T15:34:51.982" v="583"/>
          <ac:spMkLst>
            <pc:docMk/>
            <pc:sldMk cId="446092290" sldId="301"/>
            <ac:spMk id="13" creationId="{15130F41-1058-4ED4-8BE0-B575589AC4C7}"/>
          </ac:spMkLst>
        </pc:spChg>
        <pc:spChg chg="add mod">
          <ac:chgData name="Kshitij Srivastava" userId="9ca786a045148134" providerId="Windows Live" clId="Web-{50C70656-66E1-44E6-ACE6-AC949D26C37A}" dt="2021-05-04T14:48:17.795" v="404"/>
          <ac:spMkLst>
            <pc:docMk/>
            <pc:sldMk cId="446092290" sldId="301"/>
            <ac:spMk id="26" creationId="{CAF13C72-CCB8-4C4D-9B7F-9A31DC41FEB9}"/>
          </ac:spMkLst>
        </pc:spChg>
        <pc:cxnChg chg="add mod">
          <ac:chgData name="Kshitij Srivastava" userId="9ca786a045148134" providerId="Windows Live" clId="Web-{50C70656-66E1-44E6-ACE6-AC949D26C37A}" dt="2021-05-04T14:48:06.092" v="399"/>
          <ac:cxnSpMkLst>
            <pc:docMk/>
            <pc:sldMk cId="446092290" sldId="301"/>
            <ac:cxnSpMk id="14" creationId="{EECA0BDA-AF32-4F92-A8EF-97E454909AF6}"/>
          </ac:cxnSpMkLst>
        </pc:cxnChg>
        <pc:cxnChg chg="add mod">
          <ac:chgData name="Kshitij Srivastava" userId="9ca786a045148134" providerId="Windows Live" clId="Web-{50C70656-66E1-44E6-ACE6-AC949D26C37A}" dt="2021-05-04T14:48:06.092" v="400"/>
          <ac:cxnSpMkLst>
            <pc:docMk/>
            <pc:sldMk cId="446092290" sldId="301"/>
            <ac:cxnSpMk id="15" creationId="{864F2B9B-5384-4E32-91E0-755A0D5B495F}"/>
          </ac:cxnSpMkLst>
        </pc:cxnChg>
        <pc:cxnChg chg="add mod">
          <ac:chgData name="Kshitij Srivastava" userId="9ca786a045148134" providerId="Windows Live" clId="Web-{50C70656-66E1-44E6-ACE6-AC949D26C37A}" dt="2021-05-04T15:34:23.045" v="576" actId="14100"/>
          <ac:cxnSpMkLst>
            <pc:docMk/>
            <pc:sldMk cId="446092290" sldId="301"/>
            <ac:cxnSpMk id="16" creationId="{2295955D-C633-4828-A5F8-B96409A89430}"/>
          </ac:cxnSpMkLst>
        </pc:cxnChg>
        <pc:cxnChg chg="add mod">
          <ac:chgData name="Kshitij Srivastava" userId="9ca786a045148134" providerId="Windows Live" clId="Web-{50C70656-66E1-44E6-ACE6-AC949D26C37A}" dt="2021-05-04T14:47:52.327" v="389"/>
          <ac:cxnSpMkLst>
            <pc:docMk/>
            <pc:sldMk cId="446092290" sldId="301"/>
            <ac:cxnSpMk id="17" creationId="{5AC9D061-3F04-43F0-ADE5-42354F6C767B}"/>
          </ac:cxnSpMkLst>
        </pc:cxnChg>
        <pc:cxnChg chg="add mod">
          <ac:chgData name="Kshitij Srivastava" userId="9ca786a045148134" providerId="Windows Live" clId="Web-{50C70656-66E1-44E6-ACE6-AC949D26C37A}" dt="2021-05-04T14:48:32.858" v="406" actId="14100"/>
          <ac:cxnSpMkLst>
            <pc:docMk/>
            <pc:sldMk cId="446092290" sldId="301"/>
            <ac:cxnSpMk id="18" creationId="{96BF272F-5CB2-475D-8D18-E18EF490FDB3}"/>
          </ac:cxnSpMkLst>
        </pc:cxnChg>
        <pc:cxnChg chg="add mod">
          <ac:chgData name="Kshitij Srivastava" userId="9ca786a045148134" providerId="Windows Live" clId="Web-{50C70656-66E1-44E6-ACE6-AC949D26C37A}" dt="2021-05-04T14:47:52.327" v="391"/>
          <ac:cxnSpMkLst>
            <pc:docMk/>
            <pc:sldMk cId="446092290" sldId="301"/>
            <ac:cxnSpMk id="19" creationId="{58685F84-4854-4BBD-A096-55D80A685E32}"/>
          </ac:cxnSpMkLst>
        </pc:cxnChg>
        <pc:cxnChg chg="add del mod">
          <ac:chgData name="Kshitij Srivastava" userId="9ca786a045148134" providerId="Windows Live" clId="Web-{50C70656-66E1-44E6-ACE6-AC949D26C37A}" dt="2021-05-04T14:42:24.690" v="292"/>
          <ac:cxnSpMkLst>
            <pc:docMk/>
            <pc:sldMk cId="446092290" sldId="301"/>
            <ac:cxnSpMk id="20" creationId="{E72CFE80-E7D5-4421-9024-384A5F636F3F}"/>
          </ac:cxnSpMkLst>
        </pc:cxnChg>
        <pc:cxnChg chg="add del mod">
          <ac:chgData name="Kshitij Srivastava" userId="9ca786a045148134" providerId="Windows Live" clId="Web-{50C70656-66E1-44E6-ACE6-AC949D26C37A}" dt="2021-05-04T14:42:23.971" v="291"/>
          <ac:cxnSpMkLst>
            <pc:docMk/>
            <pc:sldMk cId="446092290" sldId="301"/>
            <ac:cxnSpMk id="21" creationId="{1D0FA919-EE2C-46F8-A6C6-28F3CC6B8129}"/>
          </ac:cxnSpMkLst>
        </pc:cxnChg>
        <pc:cxnChg chg="add mod">
          <ac:chgData name="Kshitij Srivastava" userId="9ca786a045148134" providerId="Windows Live" clId="Web-{50C70656-66E1-44E6-ACE6-AC949D26C37A}" dt="2021-05-04T14:47:52.343" v="392"/>
          <ac:cxnSpMkLst>
            <pc:docMk/>
            <pc:sldMk cId="446092290" sldId="301"/>
            <ac:cxnSpMk id="22" creationId="{B3C95A56-B47D-40AC-92AF-D939561D9AAE}"/>
          </ac:cxnSpMkLst>
        </pc:cxnChg>
        <pc:cxnChg chg="add mod">
          <ac:chgData name="Kshitij Srivastava" userId="9ca786a045148134" providerId="Windows Live" clId="Web-{50C70656-66E1-44E6-ACE6-AC949D26C37A}" dt="2021-05-04T14:47:52.343" v="393"/>
          <ac:cxnSpMkLst>
            <pc:docMk/>
            <pc:sldMk cId="446092290" sldId="301"/>
            <ac:cxnSpMk id="23" creationId="{3F26F8E0-4A30-4A3E-BF56-7347FFA1A5CA}"/>
          </ac:cxnSpMkLst>
        </pc:cxnChg>
        <pc:cxnChg chg="add mod">
          <ac:chgData name="Kshitij Srivastava" userId="9ca786a045148134" providerId="Windows Live" clId="Web-{50C70656-66E1-44E6-ACE6-AC949D26C37A}" dt="2021-05-04T14:47:52.343" v="394"/>
          <ac:cxnSpMkLst>
            <pc:docMk/>
            <pc:sldMk cId="446092290" sldId="301"/>
            <ac:cxnSpMk id="24" creationId="{74C82F60-B529-44E1-B31C-192145E50220}"/>
          </ac:cxnSpMkLst>
        </pc:cxnChg>
        <pc:cxnChg chg="add mod">
          <ac:chgData name="Kshitij Srivastava" userId="9ca786a045148134" providerId="Windows Live" clId="Web-{50C70656-66E1-44E6-ACE6-AC949D26C37A}" dt="2021-05-04T14:48:51.514" v="408" actId="14100"/>
          <ac:cxnSpMkLst>
            <pc:docMk/>
            <pc:sldMk cId="446092290" sldId="301"/>
            <ac:cxnSpMk id="25" creationId="{FBE6FF83-BA86-4073-8183-3AC528317361}"/>
          </ac:cxnSpMkLst>
        </pc:cxnChg>
      </pc:sldChg>
      <pc:sldChg chg="addSp modSp new mod modClrScheme chgLayout">
        <pc:chgData name="Kshitij Srivastava" userId="9ca786a045148134" providerId="Windows Live" clId="Web-{50C70656-66E1-44E6-ACE6-AC949D26C37A}" dt="2021-05-04T15:35:07.982" v="591" actId="20577"/>
        <pc:sldMkLst>
          <pc:docMk/>
          <pc:sldMk cId="1167848382" sldId="302"/>
        </pc:sldMkLst>
        <pc:spChg chg="add mod">
          <ac:chgData name="Kshitij Srivastava" userId="9ca786a045148134" providerId="Windows Live" clId="Web-{50C70656-66E1-44E6-ACE6-AC949D26C37A}" dt="2021-05-04T15:35:07.982" v="591" actId="20577"/>
          <ac:spMkLst>
            <pc:docMk/>
            <pc:sldMk cId="1167848382" sldId="302"/>
            <ac:spMk id="2" creationId="{2FD4CBC6-8417-4D3E-AE31-6972136E6B01}"/>
          </ac:spMkLst>
        </pc:spChg>
        <pc:spChg chg="add mod">
          <ac:chgData name="Kshitij Srivastava" userId="9ca786a045148134" providerId="Windows Live" clId="Web-{50C70656-66E1-44E6-ACE6-AC949D26C37A}" dt="2021-05-04T15:30:40.423" v="509"/>
          <ac:spMkLst>
            <pc:docMk/>
            <pc:sldMk cId="1167848382" sldId="302"/>
            <ac:spMk id="3" creationId="{13A41DDF-A663-4A96-974E-D8DC04A98A8D}"/>
          </ac:spMkLst>
        </pc:spChg>
      </pc:sldChg>
      <pc:sldChg chg="add del replId">
        <pc:chgData name="Kshitij Srivastava" userId="9ca786a045148134" providerId="Windows Live" clId="Web-{50C70656-66E1-44E6-ACE6-AC949D26C37A}" dt="2021-05-04T14:41:08.816" v="272"/>
        <pc:sldMkLst>
          <pc:docMk/>
          <pc:sldMk cId="3961693040" sldId="302"/>
        </pc:sldMkLst>
      </pc:sldChg>
      <pc:sldChg chg="modSp new">
        <pc:chgData name="Kshitij Srivastava" userId="9ca786a045148134" providerId="Windows Live" clId="Web-{50C70656-66E1-44E6-ACE6-AC949D26C37A}" dt="2021-05-04T15:35:15.700" v="594" actId="20577"/>
        <pc:sldMkLst>
          <pc:docMk/>
          <pc:sldMk cId="3305401802" sldId="303"/>
        </pc:sldMkLst>
        <pc:spChg chg="mod">
          <ac:chgData name="Kshitij Srivastava" userId="9ca786a045148134" providerId="Windows Live" clId="Web-{50C70656-66E1-44E6-ACE6-AC949D26C37A}" dt="2021-05-04T15:35:15.700" v="594" actId="20577"/>
          <ac:spMkLst>
            <pc:docMk/>
            <pc:sldMk cId="3305401802" sldId="303"/>
            <ac:spMk id="2" creationId="{A0D7E5C0-EDFA-4791-8839-72657957CE8E}"/>
          </ac:spMkLst>
        </pc:spChg>
      </pc:sldChg>
      <pc:sldChg chg="modSp add replId">
        <pc:chgData name="Kshitij Srivastava" userId="9ca786a045148134" providerId="Windows Live" clId="Web-{50C70656-66E1-44E6-ACE6-AC949D26C37A}" dt="2021-05-04T15:35:24.122" v="596" actId="20577"/>
        <pc:sldMkLst>
          <pc:docMk/>
          <pc:sldMk cId="2698517217" sldId="304"/>
        </pc:sldMkLst>
        <pc:spChg chg="mod">
          <ac:chgData name="Kshitij Srivastava" userId="9ca786a045148134" providerId="Windows Live" clId="Web-{50C70656-66E1-44E6-ACE6-AC949D26C37A}" dt="2021-05-04T15:35:24.122" v="596" actId="20577"/>
          <ac:spMkLst>
            <pc:docMk/>
            <pc:sldMk cId="2698517217" sldId="304"/>
            <ac:spMk id="2" creationId="{A0D7E5C0-EDFA-4791-8839-72657957CE8E}"/>
          </ac:spMkLst>
        </pc:spChg>
      </pc:sldChg>
    </pc:docChg>
  </pc:docChgLst>
  <pc:docChgLst>
    <pc:chgData name="Kshitij Srivastava" userId="9ca786a045148134" providerId="Windows Live" clId="Web-{FE520812-95BD-483E-BB91-18C595785414}"/>
    <pc:docChg chg="addSld delSld modSld sldOrd">
      <pc:chgData name="Kshitij Srivastava" userId="9ca786a045148134" providerId="Windows Live" clId="Web-{FE520812-95BD-483E-BB91-18C595785414}" dt="2021-05-02T07:05:05.645" v="1342" actId="1076"/>
      <pc:docMkLst>
        <pc:docMk/>
      </pc:docMkLst>
      <pc:sldChg chg="addSp delSp modSp mod modClrScheme chgLayout">
        <pc:chgData name="Kshitij Srivastava" userId="9ca786a045148134" providerId="Windows Live" clId="Web-{FE520812-95BD-483E-BB91-18C595785414}" dt="2021-05-02T04:54:22.421" v="658" actId="20577"/>
        <pc:sldMkLst>
          <pc:docMk/>
          <pc:sldMk cId="3160674845" sldId="257"/>
        </pc:sldMkLst>
        <pc:spChg chg="mod ord">
          <ac:chgData name="Kshitij Srivastava" userId="9ca786a045148134" providerId="Windows Live" clId="Web-{FE520812-95BD-483E-BB91-18C595785414}" dt="2021-05-02T04:45:05.087" v="598"/>
          <ac:spMkLst>
            <pc:docMk/>
            <pc:sldMk cId="3160674845" sldId="257"/>
            <ac:spMk id="2" creationId="{CA30D181-F3CB-45B9-A629-1243FD60A231}"/>
          </ac:spMkLst>
        </pc:spChg>
        <pc:spChg chg="del mod">
          <ac:chgData name="Kshitij Srivastava" userId="9ca786a045148134" providerId="Windows Live" clId="Web-{FE520812-95BD-483E-BB91-18C595785414}" dt="2021-05-02T04:43:46.508" v="557"/>
          <ac:spMkLst>
            <pc:docMk/>
            <pc:sldMk cId="3160674845" sldId="257"/>
            <ac:spMk id="3" creationId="{8B3CAADF-1446-474C-9B4A-10EB6EFE6861}"/>
          </ac:spMkLst>
        </pc:spChg>
        <pc:spChg chg="mod">
          <ac:chgData name="Kshitij Srivastava" userId="9ca786a045148134" providerId="Windows Live" clId="Web-{FE520812-95BD-483E-BB91-18C595785414}" dt="2021-05-02T04:46:33.057" v="606"/>
          <ac:spMkLst>
            <pc:docMk/>
            <pc:sldMk cId="3160674845" sldId="257"/>
            <ac:spMk id="4" creationId="{B4E951B4-2C97-48E5-A297-A0FF4F921814}"/>
          </ac:spMkLst>
        </pc:spChg>
        <pc:spChg chg="mod topLvl">
          <ac:chgData name="Kshitij Srivastava" userId="9ca786a045148134" providerId="Windows Live" clId="Web-{FE520812-95BD-483E-BB91-18C595785414}" dt="2021-05-02T04:44:53.337" v="594"/>
          <ac:spMkLst>
            <pc:docMk/>
            <pc:sldMk cId="3160674845" sldId="257"/>
            <ac:spMk id="6" creationId="{FD989DCE-0269-4FE4-BC18-87A0C661E2A4}"/>
          </ac:spMkLst>
        </pc:spChg>
        <pc:spChg chg="add mod">
          <ac:chgData name="Kshitij Srivastava" userId="9ca786a045148134" providerId="Windows Live" clId="Web-{FE520812-95BD-483E-BB91-18C595785414}" dt="2021-05-02T04:44:53.337" v="593"/>
          <ac:spMkLst>
            <pc:docMk/>
            <pc:sldMk cId="3160674845" sldId="257"/>
            <ac:spMk id="12" creationId="{CEA59F7C-EFCE-4FB9-AB5F-5CC960FD6F76}"/>
          </ac:spMkLst>
        </pc:spChg>
        <pc:spChg chg="add mod">
          <ac:chgData name="Kshitij Srivastava" userId="9ca786a045148134" providerId="Windows Live" clId="Web-{FE520812-95BD-483E-BB91-18C595785414}" dt="2021-05-02T04:44:53.337" v="592"/>
          <ac:spMkLst>
            <pc:docMk/>
            <pc:sldMk cId="3160674845" sldId="257"/>
            <ac:spMk id="13" creationId="{FB4CCF8A-BC22-424F-8543-E108FFCD48D0}"/>
          </ac:spMkLst>
        </pc:spChg>
        <pc:spChg chg="add mod">
          <ac:chgData name="Kshitij Srivastava" userId="9ca786a045148134" providerId="Windows Live" clId="Web-{FE520812-95BD-483E-BB91-18C595785414}" dt="2021-05-02T04:53:13.514" v="635" actId="20577"/>
          <ac:spMkLst>
            <pc:docMk/>
            <pc:sldMk cId="3160674845" sldId="257"/>
            <ac:spMk id="14" creationId="{2797707D-AC51-4A0F-AFDE-B3A321CF0BDE}"/>
          </ac:spMkLst>
        </pc:spChg>
        <pc:spChg chg="add mod">
          <ac:chgData name="Kshitij Srivastava" userId="9ca786a045148134" providerId="Windows Live" clId="Web-{FE520812-95BD-483E-BB91-18C595785414}" dt="2021-05-02T04:52:37.482" v="618" actId="20577"/>
          <ac:spMkLst>
            <pc:docMk/>
            <pc:sldMk cId="3160674845" sldId="257"/>
            <ac:spMk id="15" creationId="{22E376CC-5CD1-45FD-B76A-6416556C2FDA}"/>
          </ac:spMkLst>
        </pc:spChg>
        <pc:spChg chg="add mod">
          <ac:chgData name="Kshitij Srivastava" userId="9ca786a045148134" providerId="Windows Live" clId="Web-{FE520812-95BD-483E-BB91-18C595785414}" dt="2021-05-02T04:46:38.697" v="607"/>
          <ac:spMkLst>
            <pc:docMk/>
            <pc:sldMk cId="3160674845" sldId="257"/>
            <ac:spMk id="16" creationId="{D2579FA3-8662-452C-A507-3206D818F7DC}"/>
          </ac:spMkLst>
        </pc:spChg>
        <pc:spChg chg="add mod">
          <ac:chgData name="Kshitij Srivastava" userId="9ca786a045148134" providerId="Windows Live" clId="Web-{FE520812-95BD-483E-BB91-18C595785414}" dt="2021-05-02T04:44:53.337" v="588"/>
          <ac:spMkLst>
            <pc:docMk/>
            <pc:sldMk cId="3160674845" sldId="257"/>
            <ac:spMk id="19" creationId="{E805890E-0FB8-4635-9F44-B1889E9021B1}"/>
          </ac:spMkLst>
        </pc:spChg>
        <pc:spChg chg="add mod">
          <ac:chgData name="Kshitij Srivastava" userId="9ca786a045148134" providerId="Windows Live" clId="Web-{FE520812-95BD-483E-BB91-18C595785414}" dt="2021-05-02T04:44:53.337" v="587"/>
          <ac:spMkLst>
            <pc:docMk/>
            <pc:sldMk cId="3160674845" sldId="257"/>
            <ac:spMk id="22" creationId="{BEB3F80B-44E6-4C4C-8035-447B73AC8677}"/>
          </ac:spMkLst>
        </pc:spChg>
        <pc:spChg chg="add mod">
          <ac:chgData name="Kshitij Srivastava" userId="9ca786a045148134" providerId="Windows Live" clId="Web-{FE520812-95BD-483E-BB91-18C595785414}" dt="2021-05-02T04:44:53.337" v="586"/>
          <ac:spMkLst>
            <pc:docMk/>
            <pc:sldMk cId="3160674845" sldId="257"/>
            <ac:spMk id="23" creationId="{BF242814-E461-48E7-8D58-F53C88E92494}"/>
          </ac:spMkLst>
        </pc:spChg>
        <pc:spChg chg="add mod">
          <ac:chgData name="Kshitij Srivastava" userId="9ca786a045148134" providerId="Windows Live" clId="Web-{FE520812-95BD-483E-BB91-18C595785414}" dt="2021-05-02T04:54:05.170" v="652" actId="20577"/>
          <ac:spMkLst>
            <pc:docMk/>
            <pc:sldMk cId="3160674845" sldId="257"/>
            <ac:spMk id="24" creationId="{1F9A81B1-324A-4404-B510-24AC021035F7}"/>
          </ac:spMkLst>
        </pc:spChg>
        <pc:spChg chg="add mod">
          <ac:chgData name="Kshitij Srivastava" userId="9ca786a045148134" providerId="Windows Live" clId="Web-{FE520812-95BD-483E-BB91-18C595785414}" dt="2021-05-02T04:53:16.467" v="636" actId="20577"/>
          <ac:spMkLst>
            <pc:docMk/>
            <pc:sldMk cId="3160674845" sldId="257"/>
            <ac:spMk id="25" creationId="{97E46798-C149-4E00-B3CE-9B536EF9B73C}"/>
          </ac:spMkLst>
        </pc:spChg>
        <pc:spChg chg="add mod">
          <ac:chgData name="Kshitij Srivastava" userId="9ca786a045148134" providerId="Windows Live" clId="Web-{FE520812-95BD-483E-BB91-18C595785414}" dt="2021-05-02T04:46:47.526" v="609"/>
          <ac:spMkLst>
            <pc:docMk/>
            <pc:sldMk cId="3160674845" sldId="257"/>
            <ac:spMk id="26" creationId="{4F9BD52B-2955-40AB-AAC6-E6F2AA649521}"/>
          </ac:spMkLst>
        </pc:spChg>
        <pc:spChg chg="add mod">
          <ac:chgData name="Kshitij Srivastava" userId="9ca786a045148134" providerId="Windows Live" clId="Web-{FE520812-95BD-483E-BB91-18C595785414}" dt="2021-05-02T04:44:53.337" v="582"/>
          <ac:spMkLst>
            <pc:docMk/>
            <pc:sldMk cId="3160674845" sldId="257"/>
            <ac:spMk id="29" creationId="{EDE77ECC-2051-436D-9BBD-6156D065B321}"/>
          </ac:spMkLst>
        </pc:spChg>
        <pc:spChg chg="add mod">
          <ac:chgData name="Kshitij Srivastava" userId="9ca786a045148134" providerId="Windows Live" clId="Web-{FE520812-95BD-483E-BB91-18C595785414}" dt="2021-05-02T04:44:53.337" v="581"/>
          <ac:spMkLst>
            <pc:docMk/>
            <pc:sldMk cId="3160674845" sldId="257"/>
            <ac:spMk id="32" creationId="{38A3CFD7-8670-49A9-A7CD-70B5E97ADAF7}"/>
          </ac:spMkLst>
        </pc:spChg>
        <pc:spChg chg="add mod">
          <ac:chgData name="Kshitij Srivastava" userId="9ca786a045148134" providerId="Windows Live" clId="Web-{FE520812-95BD-483E-BB91-18C595785414}" dt="2021-05-02T04:44:53.337" v="580"/>
          <ac:spMkLst>
            <pc:docMk/>
            <pc:sldMk cId="3160674845" sldId="257"/>
            <ac:spMk id="33" creationId="{BC73C367-7170-45D7-850F-C8AF0CAFD715}"/>
          </ac:spMkLst>
        </pc:spChg>
        <pc:spChg chg="add mod">
          <ac:chgData name="Kshitij Srivastava" userId="9ca786a045148134" providerId="Windows Live" clId="Web-{FE520812-95BD-483E-BB91-18C595785414}" dt="2021-05-02T04:54:22.421" v="658" actId="20577"/>
          <ac:spMkLst>
            <pc:docMk/>
            <pc:sldMk cId="3160674845" sldId="257"/>
            <ac:spMk id="34" creationId="{E99C62AB-E11B-4ACB-9EE9-6CBC4C82942E}"/>
          </ac:spMkLst>
        </pc:spChg>
        <pc:spChg chg="add mod">
          <ac:chgData name="Kshitij Srivastava" userId="9ca786a045148134" providerId="Windows Live" clId="Web-{FE520812-95BD-483E-BB91-18C595785414}" dt="2021-05-02T04:54:08.045" v="653" actId="20577"/>
          <ac:spMkLst>
            <pc:docMk/>
            <pc:sldMk cId="3160674845" sldId="257"/>
            <ac:spMk id="35" creationId="{69DF5389-EF98-46A8-A0D9-83D0EBE2A79C}"/>
          </ac:spMkLst>
        </pc:spChg>
        <pc:spChg chg="add del mod">
          <ac:chgData name="Kshitij Srivastava" userId="9ca786a045148134" providerId="Windows Live" clId="Web-{FE520812-95BD-483E-BB91-18C595785414}" dt="2021-05-02T04:45:05.087" v="598"/>
          <ac:spMkLst>
            <pc:docMk/>
            <pc:sldMk cId="3160674845" sldId="257"/>
            <ac:spMk id="40" creationId="{FE0A5BFB-311A-4278-A1B5-D981EE5FF088}"/>
          </ac:spMkLst>
        </pc:spChg>
        <pc:grpChg chg="add del">
          <ac:chgData name="Kshitij Srivastava" userId="9ca786a045148134" providerId="Windows Live" clId="Web-{FE520812-95BD-483E-BB91-18C595785414}" dt="2021-05-02T04:33:14.237" v="402"/>
          <ac:grpSpMkLst>
            <pc:docMk/>
            <pc:sldMk cId="3160674845" sldId="257"/>
            <ac:grpSpMk id="11" creationId="{8C669EDA-B7EF-42BF-AF66-996DA416F238}"/>
          </ac:grpSpMkLst>
        </pc:grpChg>
        <pc:cxnChg chg="mod topLvl">
          <ac:chgData name="Kshitij Srivastava" userId="9ca786a045148134" providerId="Windows Live" clId="Web-{FE520812-95BD-483E-BB91-18C595785414}" dt="2021-05-02T04:33:14.237" v="402"/>
          <ac:cxnSpMkLst>
            <pc:docMk/>
            <pc:sldMk cId="3160674845" sldId="257"/>
            <ac:cxnSpMk id="5" creationId="{5DB8EDC6-356C-4E0C-9232-85314EFC2C09}"/>
          </ac:cxnSpMkLst>
        </pc:cxnChg>
        <pc:cxnChg chg="add mod topLvl">
          <ac:chgData name="Kshitij Srivastava" userId="9ca786a045148134" providerId="Windows Live" clId="Web-{FE520812-95BD-483E-BB91-18C595785414}" dt="2021-05-02T04:33:33.346" v="405" actId="14100"/>
          <ac:cxnSpMkLst>
            <pc:docMk/>
            <pc:sldMk cId="3160674845" sldId="257"/>
            <ac:cxnSpMk id="7" creationId="{86895F86-3AC0-4955-85B3-B67858D2A336}"/>
          </ac:cxnSpMkLst>
        </pc:cxnChg>
        <pc:cxnChg chg="add del mod">
          <ac:chgData name="Kshitij Srivastava" userId="9ca786a045148134" providerId="Windows Live" clId="Web-{FE520812-95BD-483E-BB91-18C595785414}" dt="2021-05-02T04:36:57.067" v="474"/>
          <ac:cxnSpMkLst>
            <pc:docMk/>
            <pc:sldMk cId="3160674845" sldId="257"/>
            <ac:cxnSpMk id="8" creationId="{A0699F73-8322-469C-8C17-27AE579E52DC}"/>
          </ac:cxnSpMkLst>
        </pc:cxnChg>
        <pc:cxnChg chg="add mod">
          <ac:chgData name="Kshitij Srivastava" userId="9ca786a045148134" providerId="Windows Live" clId="Web-{FE520812-95BD-483E-BB91-18C595785414}" dt="2021-05-02T04:34:42.925" v="416" actId="14100"/>
          <ac:cxnSpMkLst>
            <pc:docMk/>
            <pc:sldMk cId="3160674845" sldId="257"/>
            <ac:cxnSpMk id="9" creationId="{8EF69A78-E5EF-42EF-A387-65564731EED4}"/>
          </ac:cxnSpMkLst>
        </pc:cxnChg>
        <pc:cxnChg chg="add mod topLvl">
          <ac:chgData name="Kshitij Srivastava" userId="9ca786a045148134" providerId="Windows Live" clId="Web-{FE520812-95BD-483E-BB91-18C595785414}" dt="2021-05-02T04:43:00.898" v="549" actId="14100"/>
          <ac:cxnSpMkLst>
            <pc:docMk/>
            <pc:sldMk cId="3160674845" sldId="257"/>
            <ac:cxnSpMk id="10" creationId="{F88FABA4-8CE9-4DA6-A5FA-EE3D187ED35C}"/>
          </ac:cxnSpMkLst>
        </pc:cxnChg>
        <pc:cxnChg chg="add mod">
          <ac:chgData name="Kshitij Srivastava" userId="9ca786a045148134" providerId="Windows Live" clId="Web-{FE520812-95BD-483E-BB91-18C595785414}" dt="2021-05-02T04:41:40.554" v="539" actId="14100"/>
          <ac:cxnSpMkLst>
            <pc:docMk/>
            <pc:sldMk cId="3160674845" sldId="257"/>
            <ac:cxnSpMk id="17" creationId="{D8073A9B-08B3-4535-B05C-00B67ABEAC67}"/>
          </ac:cxnSpMkLst>
        </pc:cxnChg>
        <pc:cxnChg chg="add mod">
          <ac:chgData name="Kshitij Srivastava" userId="9ca786a045148134" providerId="Windows Live" clId="Web-{FE520812-95BD-483E-BB91-18C595785414}" dt="2021-05-02T04:37:19.817" v="487" actId="1076"/>
          <ac:cxnSpMkLst>
            <pc:docMk/>
            <pc:sldMk cId="3160674845" sldId="257"/>
            <ac:cxnSpMk id="18" creationId="{259A73CA-AFFC-4AC9-B6A2-F87A4646FEA8}"/>
          </ac:cxnSpMkLst>
        </pc:cxnChg>
        <pc:cxnChg chg="add mod">
          <ac:chgData name="Kshitij Srivastava" userId="9ca786a045148134" providerId="Windows Live" clId="Web-{FE520812-95BD-483E-BB91-18C595785414}" dt="2021-05-02T04:37:19.833" v="489" actId="1076"/>
          <ac:cxnSpMkLst>
            <pc:docMk/>
            <pc:sldMk cId="3160674845" sldId="257"/>
            <ac:cxnSpMk id="20" creationId="{781989A4-A86A-4A61-AAAC-8E696ADE9E36}"/>
          </ac:cxnSpMkLst>
        </pc:cxnChg>
        <pc:cxnChg chg="add mod">
          <ac:chgData name="Kshitij Srivastava" userId="9ca786a045148134" providerId="Windows Live" clId="Web-{FE520812-95BD-483E-BB91-18C595785414}" dt="2021-05-02T04:46:09.244" v="603" actId="14100"/>
          <ac:cxnSpMkLst>
            <pc:docMk/>
            <pc:sldMk cId="3160674845" sldId="257"/>
            <ac:cxnSpMk id="21" creationId="{FD1BA043-892E-453C-B313-0DE6CAB4FC0D}"/>
          </ac:cxnSpMkLst>
        </pc:cxnChg>
        <pc:cxnChg chg="add mod">
          <ac:chgData name="Kshitij Srivastava" userId="9ca786a045148134" providerId="Windows Live" clId="Web-{FE520812-95BD-483E-BB91-18C595785414}" dt="2021-05-02T04:37:26.864" v="506" actId="1076"/>
          <ac:cxnSpMkLst>
            <pc:docMk/>
            <pc:sldMk cId="3160674845" sldId="257"/>
            <ac:cxnSpMk id="27" creationId="{B72B25CA-C8CF-41E2-BE9B-33E83CC73B85}"/>
          </ac:cxnSpMkLst>
        </pc:cxnChg>
        <pc:cxnChg chg="add mod">
          <ac:chgData name="Kshitij Srivastava" userId="9ca786a045148134" providerId="Windows Live" clId="Web-{FE520812-95BD-483E-BB91-18C595785414}" dt="2021-05-02T04:37:26.880" v="507" actId="1076"/>
          <ac:cxnSpMkLst>
            <pc:docMk/>
            <pc:sldMk cId="3160674845" sldId="257"/>
            <ac:cxnSpMk id="28" creationId="{1A99CF71-35A7-4B50-B89A-920AF970B330}"/>
          </ac:cxnSpMkLst>
        </pc:cxnChg>
        <pc:cxnChg chg="add mod">
          <ac:chgData name="Kshitij Srivastava" userId="9ca786a045148134" providerId="Windows Live" clId="Web-{FE520812-95BD-483E-BB91-18C595785414}" dt="2021-05-02T04:37:26.911" v="509" actId="1076"/>
          <ac:cxnSpMkLst>
            <pc:docMk/>
            <pc:sldMk cId="3160674845" sldId="257"/>
            <ac:cxnSpMk id="30" creationId="{663062AF-4A9C-464A-ACEC-6B3D6B5B04B3}"/>
          </ac:cxnSpMkLst>
        </pc:cxnChg>
        <pc:cxnChg chg="add mod">
          <ac:chgData name="Kshitij Srivastava" userId="9ca786a045148134" providerId="Windows Live" clId="Web-{FE520812-95BD-483E-BB91-18C595785414}" dt="2021-05-02T04:37:26.911" v="510" actId="1076"/>
          <ac:cxnSpMkLst>
            <pc:docMk/>
            <pc:sldMk cId="3160674845" sldId="257"/>
            <ac:cxnSpMk id="31" creationId="{B2CF7FD7-B8AE-4C92-B878-0B63CC990412}"/>
          </ac:cxnSpMkLst>
        </pc:cxnChg>
        <pc:cxnChg chg="add del mod">
          <ac:chgData name="Kshitij Srivastava" userId="9ca786a045148134" providerId="Windows Live" clId="Web-{FE520812-95BD-483E-BB91-18C595785414}" dt="2021-05-02T04:38:24.630" v="522"/>
          <ac:cxnSpMkLst>
            <pc:docMk/>
            <pc:sldMk cId="3160674845" sldId="257"/>
            <ac:cxnSpMk id="36" creationId="{4213F460-088A-49F9-96D9-8321B93EBC02}"/>
          </ac:cxnSpMkLst>
        </pc:cxnChg>
        <pc:cxnChg chg="add mod">
          <ac:chgData name="Kshitij Srivastava" userId="9ca786a045148134" providerId="Windows Live" clId="Web-{FE520812-95BD-483E-BB91-18C595785414}" dt="2021-05-02T04:45:50.791" v="600" actId="14100"/>
          <ac:cxnSpMkLst>
            <pc:docMk/>
            <pc:sldMk cId="3160674845" sldId="257"/>
            <ac:cxnSpMk id="37" creationId="{756EDCD7-7A73-49D6-8B08-E40C12D0EE39}"/>
          </ac:cxnSpMkLst>
        </pc:cxnChg>
        <pc:cxnChg chg="add mod">
          <ac:chgData name="Kshitij Srivastava" userId="9ca786a045148134" providerId="Windows Live" clId="Web-{FE520812-95BD-483E-BB91-18C595785414}" dt="2021-05-02T04:42:45.180" v="547" actId="14100"/>
          <ac:cxnSpMkLst>
            <pc:docMk/>
            <pc:sldMk cId="3160674845" sldId="257"/>
            <ac:cxnSpMk id="38" creationId="{A8C45A41-4166-4274-829D-DF876DEE586D}"/>
          </ac:cxnSpMkLst>
        </pc:cxnChg>
      </pc:sldChg>
      <pc:sldChg chg="modSp">
        <pc:chgData name="Kshitij Srivastava" userId="9ca786a045148134" providerId="Windows Live" clId="Web-{FE520812-95BD-483E-BB91-18C595785414}" dt="2021-05-02T04:05:51.094" v="162" actId="20577"/>
        <pc:sldMkLst>
          <pc:docMk/>
          <pc:sldMk cId="3455227531" sldId="258"/>
        </pc:sldMkLst>
        <pc:spChg chg="mod">
          <ac:chgData name="Kshitij Srivastava" userId="9ca786a045148134" providerId="Windows Live" clId="Web-{FE520812-95BD-483E-BB91-18C595785414}" dt="2021-05-02T04:05:51.094" v="162" actId="20577"/>
          <ac:spMkLst>
            <pc:docMk/>
            <pc:sldMk cId="3455227531" sldId="258"/>
            <ac:spMk id="3" creationId="{E4DBA7B6-2D71-418A-91B3-2C749DCC048F}"/>
          </ac:spMkLst>
        </pc:spChg>
      </pc:sldChg>
      <pc:sldChg chg="modSp">
        <pc:chgData name="Kshitij Srivastava" userId="9ca786a045148134" providerId="Windows Live" clId="Web-{FE520812-95BD-483E-BB91-18C595785414}" dt="2021-05-02T04:09:04.612" v="282" actId="20577"/>
        <pc:sldMkLst>
          <pc:docMk/>
          <pc:sldMk cId="1352602686" sldId="259"/>
        </pc:sldMkLst>
        <pc:spChg chg="mod">
          <ac:chgData name="Kshitij Srivastava" userId="9ca786a045148134" providerId="Windows Live" clId="Web-{FE520812-95BD-483E-BB91-18C595785414}" dt="2021-05-02T04:06:47.267" v="176" actId="20577"/>
          <ac:spMkLst>
            <pc:docMk/>
            <pc:sldMk cId="1352602686" sldId="259"/>
            <ac:spMk id="2" creationId="{4A1DBF79-C47E-4F10-8D43-BECAF147D994}"/>
          </ac:spMkLst>
        </pc:spChg>
        <pc:spChg chg="mod">
          <ac:chgData name="Kshitij Srivastava" userId="9ca786a045148134" providerId="Windows Live" clId="Web-{FE520812-95BD-483E-BB91-18C595785414}" dt="2021-05-02T04:09:04.612" v="282" actId="20577"/>
          <ac:spMkLst>
            <pc:docMk/>
            <pc:sldMk cId="1352602686" sldId="259"/>
            <ac:spMk id="3" creationId="{31E6380D-D481-4974-85AB-2BD88E132AFE}"/>
          </ac:spMkLst>
        </pc:spChg>
      </pc:sldChg>
      <pc:sldChg chg="modSp">
        <pc:chgData name="Kshitij Srivastava" userId="9ca786a045148134" providerId="Windows Live" clId="Web-{FE520812-95BD-483E-BB91-18C595785414}" dt="2021-05-02T04:05:05.625" v="129" actId="20577"/>
        <pc:sldMkLst>
          <pc:docMk/>
          <pc:sldMk cId="635188140" sldId="260"/>
        </pc:sldMkLst>
        <pc:spChg chg="mod">
          <ac:chgData name="Kshitij Srivastava" userId="9ca786a045148134" providerId="Windows Live" clId="Web-{FE520812-95BD-483E-BB91-18C595785414}" dt="2021-05-02T04:04:32.031" v="101" actId="20577"/>
          <ac:spMkLst>
            <pc:docMk/>
            <pc:sldMk cId="635188140" sldId="260"/>
            <ac:spMk id="2" creationId="{4632F321-E973-4487-A6FA-6E36E79CA257}"/>
          </ac:spMkLst>
        </pc:spChg>
        <pc:spChg chg="mod">
          <ac:chgData name="Kshitij Srivastava" userId="9ca786a045148134" providerId="Windows Live" clId="Web-{FE520812-95BD-483E-BB91-18C595785414}" dt="2021-05-02T04:05:05.625" v="129" actId="20577"/>
          <ac:spMkLst>
            <pc:docMk/>
            <pc:sldMk cId="635188140" sldId="260"/>
            <ac:spMk id="3" creationId="{BA9748C2-1475-4DFA-A3B0-926E2D5B7501}"/>
          </ac:spMkLst>
        </pc:spChg>
      </pc:sldChg>
      <pc:sldChg chg="addSp delSp modSp new mod setBg">
        <pc:chgData name="Kshitij Srivastava" userId="9ca786a045148134" providerId="Windows Live" clId="Web-{FE520812-95BD-483E-BB91-18C595785414}" dt="2021-05-02T04:29:08.172" v="371"/>
        <pc:sldMkLst>
          <pc:docMk/>
          <pc:sldMk cId="4069928090" sldId="261"/>
        </pc:sldMkLst>
        <pc:spChg chg="mod">
          <ac:chgData name="Kshitij Srivastava" userId="9ca786a045148134" providerId="Windows Live" clId="Web-{FE520812-95BD-483E-BB91-18C595785414}" dt="2021-05-02T04:29:08.172" v="371"/>
          <ac:spMkLst>
            <pc:docMk/>
            <pc:sldMk cId="4069928090" sldId="261"/>
            <ac:spMk id="2" creationId="{4E6E4709-1FC5-417D-890E-5CE181A0A6D9}"/>
          </ac:spMkLst>
        </pc:spChg>
        <pc:spChg chg="del">
          <ac:chgData name="Kshitij Srivastava" userId="9ca786a045148134" providerId="Windows Live" clId="Web-{FE520812-95BD-483E-BB91-18C595785414}" dt="2021-05-02T04:24:46.435" v="351"/>
          <ac:spMkLst>
            <pc:docMk/>
            <pc:sldMk cId="4069928090" sldId="261"/>
            <ac:spMk id="3" creationId="{1A64755F-2067-4BB1-B038-AFA000704078}"/>
          </ac:spMkLst>
        </pc:spChg>
        <pc:spChg chg="add">
          <ac:chgData name="Kshitij Srivastava" userId="9ca786a045148134" providerId="Windows Live" clId="Web-{FE520812-95BD-483E-BB91-18C595785414}" dt="2021-05-02T04:29:08.172" v="371"/>
          <ac:spMkLst>
            <pc:docMk/>
            <pc:sldMk cId="4069928090" sldId="261"/>
            <ac:spMk id="9" creationId="{E97675C8-1328-460C-9EBF-6B446B67EAD3}"/>
          </ac:spMkLst>
        </pc:spChg>
        <pc:spChg chg="add del">
          <ac:chgData name="Kshitij Srivastava" userId="9ca786a045148134" providerId="Windows Live" clId="Web-{FE520812-95BD-483E-BB91-18C595785414}" dt="2021-05-02T04:29:08.156" v="370"/>
          <ac:spMkLst>
            <pc:docMk/>
            <pc:sldMk cId="4069928090" sldId="261"/>
            <ac:spMk id="11" creationId="{7ECEE028-B338-4AEB-9B87-8D31A80F2965}"/>
          </ac:spMkLst>
        </pc:spChg>
        <pc:spChg chg="add">
          <ac:chgData name="Kshitij Srivastava" userId="9ca786a045148134" providerId="Windows Live" clId="Web-{FE520812-95BD-483E-BB91-18C595785414}" dt="2021-05-02T04:29:08.172" v="371"/>
          <ac:spMkLst>
            <pc:docMk/>
            <pc:sldMk cId="4069928090" sldId="261"/>
            <ac:spMk id="12" creationId="{BB2B8762-61F0-4F1B-9364-D633EE9D6AF5}"/>
          </ac:spMkLst>
        </pc:spChg>
        <pc:spChg chg="add">
          <ac:chgData name="Kshitij Srivastava" userId="9ca786a045148134" providerId="Windows Live" clId="Web-{FE520812-95BD-483E-BB91-18C595785414}" dt="2021-05-02T04:29:08.172" v="371"/>
          <ac:spMkLst>
            <pc:docMk/>
            <pc:sldMk cId="4069928090" sldId="261"/>
            <ac:spMk id="13" creationId="{C6417104-D4C1-4710-9982-2154A7F48492}"/>
          </ac:spMkLst>
        </pc:spChg>
        <pc:spChg chg="add del">
          <ac:chgData name="Kshitij Srivastava" userId="9ca786a045148134" providerId="Windows Live" clId="Web-{FE520812-95BD-483E-BB91-18C595785414}" dt="2021-05-02T04:29:08.156" v="370"/>
          <ac:spMkLst>
            <pc:docMk/>
            <pc:sldMk cId="4069928090" sldId="261"/>
            <ac:spMk id="14" creationId="{90F35747-2822-4D06-BE10-CD33AC6B09C1}"/>
          </ac:spMkLst>
        </pc:spChg>
        <pc:spChg chg="add">
          <ac:chgData name="Kshitij Srivastava" userId="9ca786a045148134" providerId="Windows Live" clId="Web-{FE520812-95BD-483E-BB91-18C595785414}" dt="2021-05-02T04:29:08.172" v="371"/>
          <ac:spMkLst>
            <pc:docMk/>
            <pc:sldMk cId="4069928090" sldId="261"/>
            <ac:spMk id="15" creationId="{626F1402-2DEC-4071-84AF-350C7BF00D43}"/>
          </ac:spMkLst>
        </pc:spChg>
        <pc:spChg chg="add del">
          <ac:chgData name="Kshitij Srivastava" userId="9ca786a045148134" providerId="Windows Live" clId="Web-{FE520812-95BD-483E-BB91-18C595785414}" dt="2021-05-02T04:29:08.156" v="370"/>
          <ac:spMkLst>
            <pc:docMk/>
            <pc:sldMk cId="4069928090" sldId="261"/>
            <ac:spMk id="16" creationId="{CC2C4466-5B1B-4361-B9D9-39ED9A8A3481}"/>
          </ac:spMkLst>
        </pc:spChg>
        <pc:spChg chg="add del">
          <ac:chgData name="Kshitij Srivastava" userId="9ca786a045148134" providerId="Windows Live" clId="Web-{FE520812-95BD-483E-BB91-18C595785414}" dt="2021-05-02T04:29:08.156" v="370"/>
          <ac:spMkLst>
            <pc:docMk/>
            <pc:sldMk cId="4069928090" sldId="261"/>
            <ac:spMk id="18" creationId="{FD745DAE-5A8A-44FA-937C-CD65CF7AE696}"/>
          </ac:spMkLst>
        </pc:spChg>
        <pc:spChg chg="add del">
          <ac:chgData name="Kshitij Srivastava" userId="9ca786a045148134" providerId="Windows Live" clId="Web-{FE520812-95BD-483E-BB91-18C595785414}" dt="2021-05-02T04:29:08.156" v="370"/>
          <ac:spMkLst>
            <pc:docMk/>
            <pc:sldMk cId="4069928090" sldId="261"/>
            <ac:spMk id="20" creationId="{67696AA1-B1DD-4C75-9AC1-69EE9F65FF96}"/>
          </ac:spMkLst>
        </pc:spChg>
        <pc:spChg chg="add">
          <ac:chgData name="Kshitij Srivastava" userId="9ca786a045148134" providerId="Windows Live" clId="Web-{FE520812-95BD-483E-BB91-18C595785414}" dt="2021-05-02T04:29:08.172" v="371"/>
          <ac:spMkLst>
            <pc:docMk/>
            <pc:sldMk cId="4069928090" sldId="261"/>
            <ac:spMk id="24" creationId="{DA52A394-10F4-4AA5-90E4-634D1E919DBA}"/>
          </ac:spMkLst>
        </pc:spChg>
        <pc:spChg chg="add">
          <ac:chgData name="Kshitij Srivastava" userId="9ca786a045148134" providerId="Windows Live" clId="Web-{FE520812-95BD-483E-BB91-18C595785414}" dt="2021-05-02T04:29:08.172" v="371"/>
          <ac:spMkLst>
            <pc:docMk/>
            <pc:sldMk cId="4069928090" sldId="261"/>
            <ac:spMk id="26" creationId="{07BDDC51-8BB2-42BE-8EA8-39B3E9AC1EF6}"/>
          </ac:spMkLst>
        </pc:spChg>
        <pc:picChg chg="add mod ord">
          <ac:chgData name="Kshitij Srivastava" userId="9ca786a045148134" providerId="Windows Live" clId="Web-{FE520812-95BD-483E-BB91-18C595785414}" dt="2021-05-02T04:29:08.172" v="371"/>
          <ac:picMkLst>
            <pc:docMk/>
            <pc:sldMk cId="4069928090" sldId="261"/>
            <ac:picMk id="4" creationId="{3FB42391-B373-42F4-A733-A2C31CEFA747}"/>
          </ac:picMkLst>
        </pc:picChg>
        <pc:picChg chg="add del mod">
          <ac:chgData name="Kshitij Srivastava" userId="9ca786a045148134" providerId="Windows Live" clId="Web-{FE520812-95BD-483E-BB91-18C595785414}" dt="2021-05-02T04:26:31.249" v="364"/>
          <ac:picMkLst>
            <pc:docMk/>
            <pc:sldMk cId="4069928090" sldId="261"/>
            <ac:picMk id="5" creationId="{C5823A49-129A-419B-A6C5-483BFF22C9A5}"/>
          </ac:picMkLst>
        </pc:picChg>
        <pc:picChg chg="add del">
          <ac:chgData name="Kshitij Srivastava" userId="9ca786a045148134" providerId="Windows Live" clId="Web-{FE520812-95BD-483E-BB91-18C595785414}" dt="2021-05-02T04:26:27.420" v="363"/>
          <ac:picMkLst>
            <pc:docMk/>
            <pc:sldMk cId="4069928090" sldId="261"/>
            <ac:picMk id="6" creationId="{C20B67FA-DE6E-4B31-9268-298DA102E726}"/>
          </ac:picMkLst>
        </pc:picChg>
        <pc:picChg chg="add mod">
          <ac:chgData name="Kshitij Srivastava" userId="9ca786a045148134" providerId="Windows Live" clId="Web-{FE520812-95BD-483E-BB91-18C595785414}" dt="2021-05-02T04:29:08.172" v="371"/>
          <ac:picMkLst>
            <pc:docMk/>
            <pc:sldMk cId="4069928090" sldId="261"/>
            <ac:picMk id="7" creationId="{FBBD1EAC-45FE-41C6-856A-BE14B31DFBA6}"/>
          </ac:picMkLst>
        </pc:picChg>
        <pc:cxnChg chg="add">
          <ac:chgData name="Kshitij Srivastava" userId="9ca786a045148134" providerId="Windows Live" clId="Web-{FE520812-95BD-483E-BB91-18C595785414}" dt="2021-05-02T04:29:08.172" v="371"/>
          <ac:cxnSpMkLst>
            <pc:docMk/>
            <pc:sldMk cId="4069928090" sldId="261"/>
            <ac:cxnSpMk id="10" creationId="{514EE78B-AF71-4195-A01B-F1165D9233BF}"/>
          </ac:cxnSpMkLst>
        </pc:cxnChg>
        <pc:cxnChg chg="add">
          <ac:chgData name="Kshitij Srivastava" userId="9ca786a045148134" providerId="Windows Live" clId="Web-{FE520812-95BD-483E-BB91-18C595785414}" dt="2021-05-02T04:29:08.172" v="371"/>
          <ac:cxnSpMkLst>
            <pc:docMk/>
            <pc:sldMk cId="4069928090" sldId="261"/>
            <ac:cxnSpMk id="22" creationId="{04733B62-1719-4677-A612-CA0AC0AD7482}"/>
          </ac:cxnSpMkLst>
        </pc:cxnChg>
      </pc:sldChg>
      <pc:sldChg chg="modSp new">
        <pc:chgData name="Kshitij Srivastava" userId="9ca786a045148134" providerId="Windows Live" clId="Web-{FE520812-95BD-483E-BB91-18C595785414}" dt="2021-05-02T04:09:31.550" v="309" actId="20577"/>
        <pc:sldMkLst>
          <pc:docMk/>
          <pc:sldMk cId="37146815" sldId="262"/>
        </pc:sldMkLst>
        <pc:spChg chg="mod">
          <ac:chgData name="Kshitij Srivastava" userId="9ca786a045148134" providerId="Windows Live" clId="Web-{FE520812-95BD-483E-BB91-18C595785414}" dt="2021-05-02T04:07:07.314" v="190" actId="20577"/>
          <ac:spMkLst>
            <pc:docMk/>
            <pc:sldMk cId="37146815" sldId="262"/>
            <ac:spMk id="2" creationId="{19DAABE7-7C0D-4CD3-9646-806C791523D8}"/>
          </ac:spMkLst>
        </pc:spChg>
        <pc:spChg chg="mod">
          <ac:chgData name="Kshitij Srivastava" userId="9ca786a045148134" providerId="Windows Live" clId="Web-{FE520812-95BD-483E-BB91-18C595785414}" dt="2021-05-02T04:09:31.550" v="309" actId="20577"/>
          <ac:spMkLst>
            <pc:docMk/>
            <pc:sldMk cId="37146815" sldId="262"/>
            <ac:spMk id="3" creationId="{7A244CF2-F2FC-451C-A0E0-EA4CE529E126}"/>
          </ac:spMkLst>
        </pc:spChg>
      </pc:sldChg>
      <pc:sldChg chg="modSp new">
        <pc:chgData name="Kshitij Srivastava" userId="9ca786a045148134" providerId="Windows Live" clId="Web-{FE520812-95BD-483E-BB91-18C595785414}" dt="2021-05-02T04:07:22.095" v="203" actId="20577"/>
        <pc:sldMkLst>
          <pc:docMk/>
          <pc:sldMk cId="468811333" sldId="263"/>
        </pc:sldMkLst>
        <pc:spChg chg="mod">
          <ac:chgData name="Kshitij Srivastava" userId="9ca786a045148134" providerId="Windows Live" clId="Web-{FE520812-95BD-483E-BB91-18C595785414}" dt="2021-05-02T04:07:22.095" v="203" actId="20577"/>
          <ac:spMkLst>
            <pc:docMk/>
            <pc:sldMk cId="468811333" sldId="263"/>
            <ac:spMk id="2" creationId="{FE382F85-84DF-424A-B414-A10F42DE3E96}"/>
          </ac:spMkLst>
        </pc:spChg>
      </pc:sldChg>
      <pc:sldChg chg="addSp delSp modSp new mod modClrScheme chgLayout">
        <pc:chgData name="Kshitij Srivastava" userId="9ca786a045148134" providerId="Windows Live" clId="Web-{FE520812-95BD-483E-BB91-18C595785414}" dt="2021-05-02T04:58:22.516" v="721" actId="1076"/>
        <pc:sldMkLst>
          <pc:docMk/>
          <pc:sldMk cId="992845876" sldId="264"/>
        </pc:sldMkLst>
        <pc:spChg chg="mod ord">
          <ac:chgData name="Kshitij Srivastava" userId="9ca786a045148134" providerId="Windows Live" clId="Web-{FE520812-95BD-483E-BB91-18C595785414}" dt="2021-05-02T04:58:13.516" v="711"/>
          <ac:spMkLst>
            <pc:docMk/>
            <pc:sldMk cId="992845876" sldId="264"/>
            <ac:spMk id="2" creationId="{48EF4B3F-036A-4917-8833-A81CEF183752}"/>
          </ac:spMkLst>
        </pc:spChg>
        <pc:spChg chg="del mod">
          <ac:chgData name="Kshitij Srivastava" userId="9ca786a045148134" providerId="Windows Live" clId="Web-{FE520812-95BD-483E-BB91-18C595785414}" dt="2021-05-02T04:58:13.516" v="711"/>
          <ac:spMkLst>
            <pc:docMk/>
            <pc:sldMk cId="992845876" sldId="264"/>
            <ac:spMk id="3" creationId="{D0420EBC-BD3F-4D5D-9A79-B1E8270DC845}"/>
          </ac:spMkLst>
        </pc:spChg>
        <pc:spChg chg="add del">
          <ac:chgData name="Kshitij Srivastava" userId="9ca786a045148134" providerId="Windows Live" clId="Web-{FE520812-95BD-483E-BB91-18C595785414}" dt="2021-05-02T04:56:24.297" v="699"/>
          <ac:spMkLst>
            <pc:docMk/>
            <pc:sldMk cId="992845876" sldId="264"/>
            <ac:spMk id="5" creationId="{8535F182-39D0-4964-A9E1-EDADC63A668F}"/>
          </ac:spMkLst>
        </pc:spChg>
        <pc:spChg chg="add del">
          <ac:chgData name="Kshitij Srivastava" userId="9ca786a045148134" providerId="Windows Live" clId="Web-{FE520812-95BD-483E-BB91-18C595785414}" dt="2021-05-02T04:56:24.297" v="696"/>
          <ac:spMkLst>
            <pc:docMk/>
            <pc:sldMk cId="992845876" sldId="264"/>
            <ac:spMk id="11" creationId="{DBB2156F-3250-43A1-8757-F94278BF7A72}"/>
          </ac:spMkLst>
        </pc:spChg>
        <pc:spChg chg="add del">
          <ac:chgData name="Kshitij Srivastava" userId="9ca786a045148134" providerId="Windows Live" clId="Web-{FE520812-95BD-483E-BB91-18C595785414}" dt="2021-05-02T04:56:24.297" v="693"/>
          <ac:spMkLst>
            <pc:docMk/>
            <pc:sldMk cId="992845876" sldId="264"/>
            <ac:spMk id="17" creationId="{3B139AB7-E1B5-4BF5-AF9D-7907E0DDEFB6}"/>
          </ac:spMkLst>
        </pc:spChg>
        <pc:spChg chg="add del">
          <ac:chgData name="Kshitij Srivastava" userId="9ca786a045148134" providerId="Windows Live" clId="Web-{FE520812-95BD-483E-BB91-18C595785414}" dt="2021-05-02T04:56:24.297" v="692"/>
          <ac:spMkLst>
            <pc:docMk/>
            <pc:sldMk cId="992845876" sldId="264"/>
            <ac:spMk id="19" creationId="{0CA2527F-276D-4502-A228-681F3C3CFAF8}"/>
          </ac:spMkLst>
        </pc:spChg>
        <pc:spChg chg="add del">
          <ac:chgData name="Kshitij Srivastava" userId="9ca786a045148134" providerId="Windows Live" clId="Web-{FE520812-95BD-483E-BB91-18C595785414}" dt="2021-05-02T04:56:24.297" v="691"/>
          <ac:spMkLst>
            <pc:docMk/>
            <pc:sldMk cId="992845876" sldId="264"/>
            <ac:spMk id="21" creationId="{7A900EE4-D529-4E08-ADCA-6FD5827B2674}"/>
          </ac:spMkLst>
        </pc:spChg>
        <pc:spChg chg="add del">
          <ac:chgData name="Kshitij Srivastava" userId="9ca786a045148134" providerId="Windows Live" clId="Web-{FE520812-95BD-483E-BB91-18C595785414}" dt="2021-05-02T04:56:24.297" v="690"/>
          <ac:spMkLst>
            <pc:docMk/>
            <pc:sldMk cId="992845876" sldId="264"/>
            <ac:spMk id="23" creationId="{7C93E8FC-0606-427E-AC79-B7F9A05BE8DF}"/>
          </ac:spMkLst>
        </pc:spChg>
        <pc:spChg chg="add del">
          <ac:chgData name="Kshitij Srivastava" userId="9ca786a045148134" providerId="Windows Live" clId="Web-{FE520812-95BD-483E-BB91-18C595785414}" dt="2021-05-02T04:56:22.859" v="689"/>
          <ac:spMkLst>
            <pc:docMk/>
            <pc:sldMk cId="992845876" sldId="264"/>
            <ac:spMk id="25" creationId="{1C6E0B22-8CB6-4DD8-93FB-9A6DC553FDAF}"/>
          </ac:spMkLst>
        </pc:spChg>
        <pc:spChg chg="add del">
          <ac:chgData name="Kshitij Srivastava" userId="9ca786a045148134" providerId="Windows Live" clId="Web-{FE520812-95BD-483E-BB91-18C595785414}" dt="2021-05-02T04:56:22.859" v="686"/>
          <ac:spMkLst>
            <pc:docMk/>
            <pc:sldMk cId="992845876" sldId="264"/>
            <ac:spMk id="31" creationId="{F32B7D33-6842-4DC0-807F-FE4AF1ED2FF6}"/>
          </ac:spMkLst>
        </pc:spChg>
        <pc:spChg chg="add del">
          <ac:chgData name="Kshitij Srivastava" userId="9ca786a045148134" providerId="Windows Live" clId="Web-{FE520812-95BD-483E-BB91-18C595785414}" dt="2021-05-02T04:56:22.859" v="683"/>
          <ac:spMkLst>
            <pc:docMk/>
            <pc:sldMk cId="992845876" sldId="264"/>
            <ac:spMk id="37" creationId="{9ECF7B81-3FA9-400C-9E8F-EF7E9C8B8E02}"/>
          </ac:spMkLst>
        </pc:spChg>
        <pc:spChg chg="add del">
          <ac:chgData name="Kshitij Srivastava" userId="9ca786a045148134" providerId="Windows Live" clId="Web-{FE520812-95BD-483E-BB91-18C595785414}" dt="2021-05-02T04:56:22.859" v="682"/>
          <ac:spMkLst>
            <pc:docMk/>
            <pc:sldMk cId="992845876" sldId="264"/>
            <ac:spMk id="39" creationId="{4717D7D0-34A9-4443-9F5F-0749D1CA9E1E}"/>
          </ac:spMkLst>
        </pc:spChg>
        <pc:spChg chg="add del">
          <ac:chgData name="Kshitij Srivastava" userId="9ca786a045148134" providerId="Windows Live" clId="Web-{FE520812-95BD-483E-BB91-18C595785414}" dt="2021-05-02T04:56:22.859" v="681"/>
          <ac:spMkLst>
            <pc:docMk/>
            <pc:sldMk cId="992845876" sldId="264"/>
            <ac:spMk id="41" creationId="{731A4778-4D90-4D56-BD4C-B692B1C8AC2A}"/>
          </ac:spMkLst>
        </pc:spChg>
        <pc:spChg chg="add del">
          <ac:chgData name="Kshitij Srivastava" userId="9ca786a045148134" providerId="Windows Live" clId="Web-{FE520812-95BD-483E-BB91-18C595785414}" dt="2021-05-02T04:56:22.859" v="680"/>
          <ac:spMkLst>
            <pc:docMk/>
            <pc:sldMk cId="992845876" sldId="264"/>
            <ac:spMk id="43" creationId="{23541F3A-EA36-46B9-8144-890003F630BB}"/>
          </ac:spMkLst>
        </pc:spChg>
        <pc:spChg chg="add mod">
          <ac:chgData name="Kshitij Srivastava" userId="9ca786a045148134" providerId="Windows Live" clId="Web-{FE520812-95BD-483E-BB91-18C595785414}" dt="2021-05-02T04:58:22.470" v="712" actId="1076"/>
          <ac:spMkLst>
            <pc:docMk/>
            <pc:sldMk cId="992845876" sldId="264"/>
            <ac:spMk id="45" creationId="{612FB0BB-AC99-46F4-94CF-46EE452DE624}"/>
          </ac:spMkLst>
        </pc:spChg>
        <pc:spChg chg="add mod">
          <ac:chgData name="Kshitij Srivastava" userId="9ca786a045148134" providerId="Windows Live" clId="Web-{FE520812-95BD-483E-BB91-18C595785414}" dt="2021-05-02T04:58:22.485" v="715" actId="1076"/>
          <ac:spMkLst>
            <pc:docMk/>
            <pc:sldMk cId="992845876" sldId="264"/>
            <ac:spMk id="51" creationId="{8D89FDF3-645E-4CF5-8F87-3DD903FA696F}"/>
          </ac:spMkLst>
        </pc:spChg>
        <pc:spChg chg="add mod">
          <ac:chgData name="Kshitij Srivastava" userId="9ca786a045148134" providerId="Windows Live" clId="Web-{FE520812-95BD-483E-BB91-18C595785414}" dt="2021-05-02T04:58:22.501" v="718" actId="1076"/>
          <ac:spMkLst>
            <pc:docMk/>
            <pc:sldMk cId="992845876" sldId="264"/>
            <ac:spMk id="57" creationId="{AF829B26-2216-492C-B839-BD3DFBADF753}"/>
          </ac:spMkLst>
        </pc:spChg>
        <pc:spChg chg="add mod">
          <ac:chgData name="Kshitij Srivastava" userId="9ca786a045148134" providerId="Windows Live" clId="Web-{FE520812-95BD-483E-BB91-18C595785414}" dt="2021-05-02T04:58:22.516" v="719" actId="1076"/>
          <ac:spMkLst>
            <pc:docMk/>
            <pc:sldMk cId="992845876" sldId="264"/>
            <ac:spMk id="59" creationId="{BB684C16-ED2C-41C0-9A16-39D328632B58}"/>
          </ac:spMkLst>
        </pc:spChg>
        <pc:spChg chg="add mod">
          <ac:chgData name="Kshitij Srivastava" userId="9ca786a045148134" providerId="Windows Live" clId="Web-{FE520812-95BD-483E-BB91-18C595785414}" dt="2021-05-02T04:58:22.516" v="720" actId="1076"/>
          <ac:spMkLst>
            <pc:docMk/>
            <pc:sldMk cId="992845876" sldId="264"/>
            <ac:spMk id="61" creationId="{0488E6B4-A61A-45EC-A6E6-A6E4F1635D44}"/>
          </ac:spMkLst>
        </pc:spChg>
        <pc:spChg chg="add mod">
          <ac:chgData name="Kshitij Srivastava" userId="9ca786a045148134" providerId="Windows Live" clId="Web-{FE520812-95BD-483E-BB91-18C595785414}" dt="2021-05-02T04:58:22.516" v="721" actId="1076"/>
          <ac:spMkLst>
            <pc:docMk/>
            <pc:sldMk cId="992845876" sldId="264"/>
            <ac:spMk id="63" creationId="{73C00CA3-73F9-4D92-9D65-67938667BCAA}"/>
          </ac:spMkLst>
        </pc:spChg>
        <pc:cxnChg chg="add del">
          <ac:chgData name="Kshitij Srivastava" userId="9ca786a045148134" providerId="Windows Live" clId="Web-{FE520812-95BD-483E-BB91-18C595785414}" dt="2021-05-02T04:56:24.297" v="698"/>
          <ac:cxnSpMkLst>
            <pc:docMk/>
            <pc:sldMk cId="992845876" sldId="264"/>
            <ac:cxnSpMk id="7" creationId="{A9FEA1E6-2951-4CE6-8C77-39D4EA56A57C}"/>
          </ac:cxnSpMkLst>
        </pc:cxnChg>
        <pc:cxnChg chg="add del">
          <ac:chgData name="Kshitij Srivastava" userId="9ca786a045148134" providerId="Windows Live" clId="Web-{FE520812-95BD-483E-BB91-18C595785414}" dt="2021-05-02T04:56:24.297" v="697"/>
          <ac:cxnSpMkLst>
            <pc:docMk/>
            <pc:sldMk cId="992845876" sldId="264"/>
            <ac:cxnSpMk id="9" creationId="{54F81A61-87B0-4019-9DC7-CC4D6ECF2E3F}"/>
          </ac:cxnSpMkLst>
        </pc:cxnChg>
        <pc:cxnChg chg="add del">
          <ac:chgData name="Kshitij Srivastava" userId="9ca786a045148134" providerId="Windows Live" clId="Web-{FE520812-95BD-483E-BB91-18C595785414}" dt="2021-05-02T04:56:24.297" v="695"/>
          <ac:cxnSpMkLst>
            <pc:docMk/>
            <pc:sldMk cId="992845876" sldId="264"/>
            <ac:cxnSpMk id="13" creationId="{49AFECD4-6CB5-442A-83D2-3545540C9962}"/>
          </ac:cxnSpMkLst>
        </pc:cxnChg>
        <pc:cxnChg chg="add del">
          <ac:chgData name="Kshitij Srivastava" userId="9ca786a045148134" providerId="Windows Live" clId="Web-{FE520812-95BD-483E-BB91-18C595785414}" dt="2021-05-02T04:56:24.297" v="694"/>
          <ac:cxnSpMkLst>
            <pc:docMk/>
            <pc:sldMk cId="992845876" sldId="264"/>
            <ac:cxnSpMk id="15" creationId="{3EC48232-147D-4277-96AA-35D998661F44}"/>
          </ac:cxnSpMkLst>
        </pc:cxnChg>
        <pc:cxnChg chg="add del">
          <ac:chgData name="Kshitij Srivastava" userId="9ca786a045148134" providerId="Windows Live" clId="Web-{FE520812-95BD-483E-BB91-18C595785414}" dt="2021-05-02T04:56:22.859" v="688"/>
          <ac:cxnSpMkLst>
            <pc:docMk/>
            <pc:sldMk cId="992845876" sldId="264"/>
            <ac:cxnSpMk id="27" creationId="{9E7B317E-2B56-4BB7-A1D4-CBB5490AC5F6}"/>
          </ac:cxnSpMkLst>
        </pc:cxnChg>
        <pc:cxnChg chg="add del">
          <ac:chgData name="Kshitij Srivastava" userId="9ca786a045148134" providerId="Windows Live" clId="Web-{FE520812-95BD-483E-BB91-18C595785414}" dt="2021-05-02T04:56:22.859" v="687"/>
          <ac:cxnSpMkLst>
            <pc:docMk/>
            <pc:sldMk cId="992845876" sldId="264"/>
            <ac:cxnSpMk id="29" creationId="{09AFC63F-4CF7-483F-9849-9B4FA1A1BBFD}"/>
          </ac:cxnSpMkLst>
        </pc:cxnChg>
        <pc:cxnChg chg="add del">
          <ac:chgData name="Kshitij Srivastava" userId="9ca786a045148134" providerId="Windows Live" clId="Web-{FE520812-95BD-483E-BB91-18C595785414}" dt="2021-05-02T04:56:22.859" v="685"/>
          <ac:cxnSpMkLst>
            <pc:docMk/>
            <pc:sldMk cId="992845876" sldId="264"/>
            <ac:cxnSpMk id="33" creationId="{DE5AE1C5-7902-487F-90FF-009C64723F49}"/>
          </ac:cxnSpMkLst>
        </pc:cxnChg>
        <pc:cxnChg chg="add del">
          <ac:chgData name="Kshitij Srivastava" userId="9ca786a045148134" providerId="Windows Live" clId="Web-{FE520812-95BD-483E-BB91-18C595785414}" dt="2021-05-02T04:56:22.859" v="684"/>
          <ac:cxnSpMkLst>
            <pc:docMk/>
            <pc:sldMk cId="992845876" sldId="264"/>
            <ac:cxnSpMk id="35" creationId="{578FD6A9-55A3-4167-AC33-A3A6CA169EA8}"/>
          </ac:cxnSpMkLst>
        </pc:cxnChg>
        <pc:cxnChg chg="add mod">
          <ac:chgData name="Kshitij Srivastava" userId="9ca786a045148134" providerId="Windows Live" clId="Web-{FE520812-95BD-483E-BB91-18C595785414}" dt="2021-05-02T04:58:22.485" v="713" actId="1076"/>
          <ac:cxnSpMkLst>
            <pc:docMk/>
            <pc:sldMk cId="992845876" sldId="264"/>
            <ac:cxnSpMk id="47" creationId="{3D96CFD1-E1BE-4562-BA93-8300AF7CB876}"/>
          </ac:cxnSpMkLst>
        </pc:cxnChg>
        <pc:cxnChg chg="add mod">
          <ac:chgData name="Kshitij Srivastava" userId="9ca786a045148134" providerId="Windows Live" clId="Web-{FE520812-95BD-483E-BB91-18C595785414}" dt="2021-05-02T04:58:22.485" v="714" actId="1076"/>
          <ac:cxnSpMkLst>
            <pc:docMk/>
            <pc:sldMk cId="992845876" sldId="264"/>
            <ac:cxnSpMk id="49" creationId="{6D896519-D4D5-4A93-91BC-8F5B5C9DDC66}"/>
          </ac:cxnSpMkLst>
        </pc:cxnChg>
        <pc:cxnChg chg="add mod">
          <ac:chgData name="Kshitij Srivastava" userId="9ca786a045148134" providerId="Windows Live" clId="Web-{FE520812-95BD-483E-BB91-18C595785414}" dt="2021-05-02T04:58:22.501" v="716" actId="1076"/>
          <ac:cxnSpMkLst>
            <pc:docMk/>
            <pc:sldMk cId="992845876" sldId="264"/>
            <ac:cxnSpMk id="53" creationId="{E65A1D3C-1A60-4E61-9787-6327C6E9B5AF}"/>
          </ac:cxnSpMkLst>
        </pc:cxnChg>
        <pc:cxnChg chg="add mod">
          <ac:chgData name="Kshitij Srivastava" userId="9ca786a045148134" providerId="Windows Live" clId="Web-{FE520812-95BD-483E-BB91-18C595785414}" dt="2021-05-02T04:58:22.501" v="717" actId="1076"/>
          <ac:cxnSpMkLst>
            <pc:docMk/>
            <pc:sldMk cId="992845876" sldId="264"/>
            <ac:cxnSpMk id="55" creationId="{B40D760F-5B9A-49AF-85AE-100B8832D8B0}"/>
          </ac:cxnSpMkLst>
        </pc:cxnChg>
      </pc:sldChg>
      <pc:sldChg chg="addSp delSp modSp new">
        <pc:chgData name="Kshitij Srivastava" userId="9ca786a045148134" providerId="Windows Live" clId="Web-{FE520812-95BD-483E-BB91-18C595785414}" dt="2021-05-02T06:41:42.253" v="1169" actId="1076"/>
        <pc:sldMkLst>
          <pc:docMk/>
          <pc:sldMk cId="1402973576" sldId="265"/>
        </pc:sldMkLst>
        <pc:spChg chg="mod">
          <ac:chgData name="Kshitij Srivastava" userId="9ca786a045148134" providerId="Windows Live" clId="Web-{FE520812-95BD-483E-BB91-18C595785414}" dt="2021-05-02T04:08:05.236" v="240" actId="20577"/>
          <ac:spMkLst>
            <pc:docMk/>
            <pc:sldMk cId="1402973576" sldId="265"/>
            <ac:spMk id="2" creationId="{8E4D4ECF-77BB-4B9B-969F-31E20DD8C54E}"/>
          </ac:spMkLst>
        </pc:spChg>
        <pc:spChg chg="del">
          <ac:chgData name="Kshitij Srivastava" userId="9ca786a045148134" providerId="Windows Live" clId="Web-{FE520812-95BD-483E-BB91-18C595785414}" dt="2021-05-02T06:21:16.582" v="1037"/>
          <ac:spMkLst>
            <pc:docMk/>
            <pc:sldMk cId="1402973576" sldId="265"/>
            <ac:spMk id="3" creationId="{BD580643-1417-4CF2-9271-FBC0A2F50CE2}"/>
          </ac:spMkLst>
        </pc:spChg>
        <pc:spChg chg="add del">
          <ac:chgData name="Kshitij Srivastava" userId="9ca786a045148134" providerId="Windows Live" clId="Web-{FE520812-95BD-483E-BB91-18C595785414}" dt="2021-05-02T06:37:37.519" v="1117"/>
          <ac:spMkLst>
            <pc:docMk/>
            <pc:sldMk cId="1402973576" sldId="265"/>
            <ac:spMk id="10" creationId="{9F3923B8-F9C4-4F90-B19F-1CBC30285040}"/>
          </ac:spMkLst>
        </pc:spChg>
        <pc:spChg chg="add del mod">
          <ac:chgData name="Kshitij Srivastava" userId="9ca786a045148134" providerId="Windows Live" clId="Web-{FE520812-95BD-483E-BB91-18C595785414}" dt="2021-05-02T06:41:35.207" v="1168"/>
          <ac:spMkLst>
            <pc:docMk/>
            <pc:sldMk cId="1402973576" sldId="265"/>
            <ac:spMk id="14" creationId="{BB1D2BCB-BDDD-4532-B05F-4DDAE7636DE3}"/>
          </ac:spMkLst>
        </pc:spChg>
        <pc:spChg chg="add mod">
          <ac:chgData name="Kshitij Srivastava" userId="9ca786a045148134" providerId="Windows Live" clId="Web-{FE520812-95BD-483E-BB91-18C595785414}" dt="2021-05-02T06:41:42.253" v="1169" actId="1076"/>
          <ac:spMkLst>
            <pc:docMk/>
            <pc:sldMk cId="1402973576" sldId="265"/>
            <ac:spMk id="15" creationId="{E4E6A189-23EA-4AE2-B942-DDBED960AF2E}"/>
          </ac:spMkLst>
        </pc:spChg>
        <pc:picChg chg="add mod ord">
          <ac:chgData name="Kshitij Srivastava" userId="9ca786a045148134" providerId="Windows Live" clId="Web-{FE520812-95BD-483E-BB91-18C595785414}" dt="2021-05-02T06:30:35.301" v="1054" actId="14100"/>
          <ac:picMkLst>
            <pc:docMk/>
            <pc:sldMk cId="1402973576" sldId="265"/>
            <ac:picMk id="4" creationId="{98187A75-0FB7-4969-B0FD-BFCFD07F14A8}"/>
          </ac:picMkLst>
        </pc:picChg>
        <pc:picChg chg="add mod">
          <ac:chgData name="Kshitij Srivastava" userId="9ca786a045148134" providerId="Windows Live" clId="Web-{FE520812-95BD-483E-BB91-18C595785414}" dt="2021-05-02T06:31:19.598" v="1070" actId="14100"/>
          <ac:picMkLst>
            <pc:docMk/>
            <pc:sldMk cId="1402973576" sldId="265"/>
            <ac:picMk id="5" creationId="{A0CD21AB-F412-468E-9DD5-434E1EEE3412}"/>
          </ac:picMkLst>
        </pc:picChg>
        <pc:picChg chg="add mod">
          <ac:chgData name="Kshitij Srivastava" userId="9ca786a045148134" providerId="Windows Live" clId="Web-{FE520812-95BD-483E-BB91-18C595785414}" dt="2021-05-02T06:31:08.254" v="1064" actId="14100"/>
          <ac:picMkLst>
            <pc:docMk/>
            <pc:sldMk cId="1402973576" sldId="265"/>
            <ac:picMk id="6" creationId="{2736F13A-F164-4727-90AA-8AF0878B5771}"/>
          </ac:picMkLst>
        </pc:picChg>
        <pc:picChg chg="add mod">
          <ac:chgData name="Kshitij Srivastava" userId="9ca786a045148134" providerId="Windows Live" clId="Web-{FE520812-95BD-483E-BB91-18C595785414}" dt="2021-05-02T06:31:39.254" v="1074" actId="1076"/>
          <ac:picMkLst>
            <pc:docMk/>
            <pc:sldMk cId="1402973576" sldId="265"/>
            <ac:picMk id="7" creationId="{20838FAD-8186-4A6C-A888-581F2A65954A}"/>
          </ac:picMkLst>
        </pc:picChg>
        <pc:picChg chg="add mod">
          <ac:chgData name="Kshitij Srivastava" userId="9ca786a045148134" providerId="Windows Live" clId="Web-{FE520812-95BD-483E-BB91-18C595785414}" dt="2021-05-02T06:31:06.629" v="1063" actId="1076"/>
          <ac:picMkLst>
            <pc:docMk/>
            <pc:sldMk cId="1402973576" sldId="265"/>
            <ac:picMk id="8" creationId="{B5B72FC9-C14A-4EE8-AA5A-84DE1563E8FD}"/>
          </ac:picMkLst>
        </pc:picChg>
        <pc:inkChg chg="add del">
          <ac:chgData name="Kshitij Srivastava" userId="9ca786a045148134" providerId="Windows Live" clId="Web-{FE520812-95BD-483E-BB91-18C595785414}" dt="2021-05-02T06:35:27.707" v="1101"/>
          <ac:inkMkLst>
            <pc:docMk/>
            <pc:sldMk cId="1402973576" sldId="265"/>
            <ac:inkMk id="9" creationId="{163ED05F-CA0F-46E1-ABA6-37FFAFB2FB9E}"/>
          </ac:inkMkLst>
        </pc:inkChg>
        <pc:inkChg chg="add del">
          <ac:chgData name="Kshitij Srivastava" userId="9ca786a045148134" providerId="Windows Live" clId="Web-{FE520812-95BD-483E-BB91-18C595785414}" dt="2021-05-02T06:36:01.926" v="1104"/>
          <ac:inkMkLst>
            <pc:docMk/>
            <pc:sldMk cId="1402973576" sldId="265"/>
            <ac:inkMk id="11" creationId="{056EEF2C-4058-45C7-BF01-340C00A48B16}"/>
          </ac:inkMkLst>
        </pc:inkChg>
        <pc:inkChg chg="add del">
          <ac:chgData name="Kshitij Srivastava" userId="9ca786a045148134" providerId="Windows Live" clId="Web-{FE520812-95BD-483E-BB91-18C595785414}" dt="2021-05-02T06:37:38.925" v="1118"/>
          <ac:inkMkLst>
            <pc:docMk/>
            <pc:sldMk cId="1402973576" sldId="265"/>
            <ac:inkMk id="12" creationId="{F2143857-83FA-40A9-9CFE-30153E8B6A82}"/>
          </ac:inkMkLst>
        </pc:inkChg>
        <pc:inkChg chg="add del">
          <ac:chgData name="Kshitij Srivastava" userId="9ca786a045148134" providerId="Windows Live" clId="Web-{FE520812-95BD-483E-BB91-18C595785414}" dt="2021-05-02T06:36:06.957" v="1107"/>
          <ac:inkMkLst>
            <pc:docMk/>
            <pc:sldMk cId="1402973576" sldId="265"/>
            <ac:inkMk id="13" creationId="{1A3D4E42-BB9F-4AD9-BE8F-04878BF83DFE}"/>
          </ac:inkMkLst>
        </pc:inkChg>
      </pc:sldChg>
      <pc:sldChg chg="modSp new">
        <pc:chgData name="Kshitij Srivastava" userId="9ca786a045148134" providerId="Windows Live" clId="Web-{FE520812-95BD-483E-BB91-18C595785414}" dt="2021-05-02T04:08:23.064" v="258" actId="20577"/>
        <pc:sldMkLst>
          <pc:docMk/>
          <pc:sldMk cId="1356229264" sldId="266"/>
        </pc:sldMkLst>
        <pc:spChg chg="mod">
          <ac:chgData name="Kshitij Srivastava" userId="9ca786a045148134" providerId="Windows Live" clId="Web-{FE520812-95BD-483E-BB91-18C595785414}" dt="2021-05-02T04:08:23.064" v="258" actId="20577"/>
          <ac:spMkLst>
            <pc:docMk/>
            <pc:sldMk cId="1356229264" sldId="266"/>
            <ac:spMk id="2" creationId="{1D0665D4-2260-47DF-B617-583567B99722}"/>
          </ac:spMkLst>
        </pc:spChg>
      </pc:sldChg>
      <pc:sldChg chg="modSp new">
        <pc:chgData name="Kshitij Srivastava" userId="9ca786a045148134" providerId="Windows Live" clId="Web-{FE520812-95BD-483E-BB91-18C595785414}" dt="2021-05-02T04:10:28.738" v="350" actId="20577"/>
        <pc:sldMkLst>
          <pc:docMk/>
          <pc:sldMk cId="1495760553" sldId="267"/>
        </pc:sldMkLst>
        <pc:spChg chg="mod">
          <ac:chgData name="Kshitij Srivastava" userId="9ca786a045148134" providerId="Windows Live" clId="Web-{FE520812-95BD-483E-BB91-18C595785414}" dt="2021-05-02T04:10:28.738" v="350" actId="20577"/>
          <ac:spMkLst>
            <pc:docMk/>
            <pc:sldMk cId="1495760553" sldId="267"/>
            <ac:spMk id="3" creationId="{82E63127-9A1B-4A91-B5B2-E59DCC4F91AB}"/>
          </ac:spMkLst>
        </pc:spChg>
      </pc:sldChg>
      <pc:sldChg chg="new del">
        <pc:chgData name="Kshitij Srivastava" userId="9ca786a045148134" providerId="Windows Live" clId="Web-{FE520812-95BD-483E-BB91-18C595785414}" dt="2021-05-02T04:58:31.079" v="723"/>
        <pc:sldMkLst>
          <pc:docMk/>
          <pc:sldMk cId="2470632503" sldId="268"/>
        </pc:sldMkLst>
      </pc:sldChg>
      <pc:sldChg chg="addSp modSp new del">
        <pc:chgData name="Kshitij Srivastava" userId="9ca786a045148134" providerId="Windows Live" clId="Web-{FE520812-95BD-483E-BB91-18C595785414}" dt="2021-05-02T04:59:43.783" v="752"/>
        <pc:sldMkLst>
          <pc:docMk/>
          <pc:sldMk cId="3954968978" sldId="268"/>
        </pc:sldMkLst>
        <pc:spChg chg="add mod">
          <ac:chgData name="Kshitij Srivastava" userId="9ca786a045148134" providerId="Windows Live" clId="Web-{FE520812-95BD-483E-BB91-18C595785414}" dt="2021-05-02T04:58:49.439" v="735" actId="1076"/>
          <ac:spMkLst>
            <pc:docMk/>
            <pc:sldMk cId="3954968978" sldId="268"/>
            <ac:spMk id="4" creationId="{1A25DD94-1B5A-4125-B854-5C912AFD01BC}"/>
          </ac:spMkLst>
        </pc:spChg>
        <pc:spChg chg="add mod">
          <ac:chgData name="Kshitij Srivastava" userId="9ca786a045148134" providerId="Windows Live" clId="Web-{FE520812-95BD-483E-BB91-18C595785414}" dt="2021-05-02T04:58:49.454" v="738" actId="1076"/>
          <ac:spMkLst>
            <pc:docMk/>
            <pc:sldMk cId="3954968978" sldId="268"/>
            <ac:spMk id="10" creationId="{7AD924D7-6221-4240-A330-07CCAE1A7D64}"/>
          </ac:spMkLst>
        </pc:spChg>
        <pc:spChg chg="add mod">
          <ac:chgData name="Kshitij Srivastava" userId="9ca786a045148134" providerId="Windows Live" clId="Web-{FE520812-95BD-483E-BB91-18C595785414}" dt="2021-05-02T04:59:04.954" v="751" actId="20577"/>
          <ac:spMkLst>
            <pc:docMk/>
            <pc:sldMk cId="3954968978" sldId="268"/>
            <ac:spMk id="16" creationId="{7F362744-6FD7-4384-9CFC-57708776EA65}"/>
          </ac:spMkLst>
        </pc:spChg>
        <pc:spChg chg="add mod">
          <ac:chgData name="Kshitij Srivastava" userId="9ca786a045148134" providerId="Windows Live" clId="Web-{FE520812-95BD-483E-BB91-18C595785414}" dt="2021-05-02T04:58:49.486" v="742" actId="1076"/>
          <ac:spMkLst>
            <pc:docMk/>
            <pc:sldMk cId="3954968978" sldId="268"/>
            <ac:spMk id="18" creationId="{2835A116-1DB3-4FB3-87B5-3198D7CE80F6}"/>
          </ac:spMkLst>
        </pc:spChg>
        <pc:spChg chg="add mod">
          <ac:chgData name="Kshitij Srivastava" userId="9ca786a045148134" providerId="Windows Live" clId="Web-{FE520812-95BD-483E-BB91-18C595785414}" dt="2021-05-02T04:58:49.486" v="743" actId="1076"/>
          <ac:spMkLst>
            <pc:docMk/>
            <pc:sldMk cId="3954968978" sldId="268"/>
            <ac:spMk id="20" creationId="{4D35C7BC-3743-4A57-9334-BE0BB62D4C2B}"/>
          </ac:spMkLst>
        </pc:spChg>
        <pc:spChg chg="add mod">
          <ac:chgData name="Kshitij Srivastava" userId="9ca786a045148134" providerId="Windows Live" clId="Web-{FE520812-95BD-483E-BB91-18C595785414}" dt="2021-05-02T04:58:49.486" v="744" actId="1076"/>
          <ac:spMkLst>
            <pc:docMk/>
            <pc:sldMk cId="3954968978" sldId="268"/>
            <ac:spMk id="22" creationId="{086EF7B3-649F-4ADC-B1AE-E5BEE25BEA5B}"/>
          </ac:spMkLst>
        </pc:spChg>
        <pc:cxnChg chg="add mod">
          <ac:chgData name="Kshitij Srivastava" userId="9ca786a045148134" providerId="Windows Live" clId="Web-{FE520812-95BD-483E-BB91-18C595785414}" dt="2021-05-02T04:58:49.454" v="736" actId="1076"/>
          <ac:cxnSpMkLst>
            <pc:docMk/>
            <pc:sldMk cId="3954968978" sldId="268"/>
            <ac:cxnSpMk id="6" creationId="{17E0F7F6-19E5-4168-A3F2-2FD909B09836}"/>
          </ac:cxnSpMkLst>
        </pc:cxnChg>
        <pc:cxnChg chg="add mod">
          <ac:chgData name="Kshitij Srivastava" userId="9ca786a045148134" providerId="Windows Live" clId="Web-{FE520812-95BD-483E-BB91-18C595785414}" dt="2021-05-02T04:58:49.454" v="737" actId="1076"/>
          <ac:cxnSpMkLst>
            <pc:docMk/>
            <pc:sldMk cId="3954968978" sldId="268"/>
            <ac:cxnSpMk id="8" creationId="{F00ABC1B-0235-4D72-875C-060BBD049AE7}"/>
          </ac:cxnSpMkLst>
        </pc:cxnChg>
        <pc:cxnChg chg="add mod">
          <ac:chgData name="Kshitij Srivastava" userId="9ca786a045148134" providerId="Windows Live" clId="Web-{FE520812-95BD-483E-BB91-18C595785414}" dt="2021-05-02T04:58:49.470" v="739" actId="1076"/>
          <ac:cxnSpMkLst>
            <pc:docMk/>
            <pc:sldMk cId="3954968978" sldId="268"/>
            <ac:cxnSpMk id="12" creationId="{7E419F19-4A84-4D3E-A457-C9016D66E10E}"/>
          </ac:cxnSpMkLst>
        </pc:cxnChg>
        <pc:cxnChg chg="add mod">
          <ac:chgData name="Kshitij Srivastava" userId="9ca786a045148134" providerId="Windows Live" clId="Web-{FE520812-95BD-483E-BB91-18C595785414}" dt="2021-05-02T04:58:49.470" v="740" actId="1076"/>
          <ac:cxnSpMkLst>
            <pc:docMk/>
            <pc:sldMk cId="3954968978" sldId="268"/>
            <ac:cxnSpMk id="14" creationId="{2C0B58F9-BAF4-49AF-AD9B-8EB9198D301F}"/>
          </ac:cxnSpMkLst>
        </pc:cxnChg>
      </pc:sldChg>
      <pc:sldChg chg="modSp add replId">
        <pc:chgData name="Kshitij Srivastava" userId="9ca786a045148134" providerId="Windows Live" clId="Web-{FE520812-95BD-483E-BB91-18C595785414}" dt="2021-05-02T05:00:00.064" v="761" actId="20577"/>
        <pc:sldMkLst>
          <pc:docMk/>
          <pc:sldMk cId="4089416303" sldId="268"/>
        </pc:sldMkLst>
        <pc:spChg chg="mod">
          <ac:chgData name="Kshitij Srivastava" userId="9ca786a045148134" providerId="Windows Live" clId="Web-{FE520812-95BD-483E-BB91-18C595785414}" dt="2021-05-02T05:00:00.064" v="761" actId="20577"/>
          <ac:spMkLst>
            <pc:docMk/>
            <pc:sldMk cId="4089416303" sldId="268"/>
            <ac:spMk id="57" creationId="{AF829B26-2216-492C-B839-BD3DFBADF753}"/>
          </ac:spMkLst>
        </pc:spChg>
      </pc:sldChg>
      <pc:sldChg chg="addSp delSp modSp new">
        <pc:chgData name="Kshitij Srivastava" userId="9ca786a045148134" providerId="Windows Live" clId="Web-{FE520812-95BD-483E-BB91-18C595785414}" dt="2021-05-02T05:45:27.472" v="1035" actId="20577"/>
        <pc:sldMkLst>
          <pc:docMk/>
          <pc:sldMk cId="1947457570" sldId="269"/>
        </pc:sldMkLst>
        <pc:spChg chg="mod">
          <ac:chgData name="Kshitij Srivastava" userId="9ca786a045148134" providerId="Windows Live" clId="Web-{FE520812-95BD-483E-BB91-18C595785414}" dt="2021-05-02T05:45:27.472" v="1035" actId="20577"/>
          <ac:spMkLst>
            <pc:docMk/>
            <pc:sldMk cId="1947457570" sldId="269"/>
            <ac:spMk id="2" creationId="{DC939EB0-CAD0-41B4-B21E-046D00354C50}"/>
          </ac:spMkLst>
        </pc:spChg>
        <pc:spChg chg="add mod">
          <ac:chgData name="Kshitij Srivastava" userId="9ca786a045148134" providerId="Windows Live" clId="Web-{FE520812-95BD-483E-BB91-18C595785414}" dt="2021-05-02T05:38:20.958" v="994" actId="1076"/>
          <ac:spMkLst>
            <pc:docMk/>
            <pc:sldMk cId="1947457570" sldId="269"/>
            <ac:spMk id="3" creationId="{BDB99774-6069-48E0-8A3C-FB83B4A71D2E}"/>
          </ac:spMkLst>
        </pc:spChg>
        <pc:spChg chg="add del mod">
          <ac:chgData name="Kshitij Srivastava" userId="9ca786a045148134" providerId="Windows Live" clId="Web-{FE520812-95BD-483E-BB91-18C595785414}" dt="2021-05-02T05:02:23.206" v="811"/>
          <ac:spMkLst>
            <pc:docMk/>
            <pc:sldMk cId="1947457570" sldId="269"/>
            <ac:spMk id="4" creationId="{4FCD05D3-D4E9-4BF4-92A4-EE234CF1BAC9}"/>
          </ac:spMkLst>
        </pc:spChg>
        <pc:spChg chg="add del">
          <ac:chgData name="Kshitij Srivastava" userId="9ca786a045148134" providerId="Windows Live" clId="Web-{FE520812-95BD-483E-BB91-18C595785414}" dt="2021-05-02T05:02:23.206" v="808"/>
          <ac:spMkLst>
            <pc:docMk/>
            <pc:sldMk cId="1947457570" sldId="269"/>
            <ac:spMk id="10" creationId="{D5D3B028-CE1B-4DF0-B380-5D6F55756511}"/>
          </ac:spMkLst>
        </pc:spChg>
        <pc:spChg chg="add del">
          <ac:chgData name="Kshitij Srivastava" userId="9ca786a045148134" providerId="Windows Live" clId="Web-{FE520812-95BD-483E-BB91-18C595785414}" dt="2021-05-02T05:02:23.206" v="805"/>
          <ac:spMkLst>
            <pc:docMk/>
            <pc:sldMk cId="1947457570" sldId="269"/>
            <ac:spMk id="16" creationId="{8AF6709E-3A7B-4269-929B-28CE14F492E6}"/>
          </ac:spMkLst>
        </pc:spChg>
        <pc:spChg chg="add del">
          <ac:chgData name="Kshitij Srivastava" userId="9ca786a045148134" providerId="Windows Live" clId="Web-{FE520812-95BD-483E-BB91-18C595785414}" dt="2021-05-02T05:02:23.206" v="804"/>
          <ac:spMkLst>
            <pc:docMk/>
            <pc:sldMk cId="1947457570" sldId="269"/>
            <ac:spMk id="18" creationId="{17B23E67-FE1C-45EB-94B9-E9737C4FD1D4}"/>
          </ac:spMkLst>
        </pc:spChg>
        <pc:spChg chg="add del">
          <ac:chgData name="Kshitij Srivastava" userId="9ca786a045148134" providerId="Windows Live" clId="Web-{FE520812-95BD-483E-BB91-18C595785414}" dt="2021-05-02T05:02:23.206" v="803"/>
          <ac:spMkLst>
            <pc:docMk/>
            <pc:sldMk cId="1947457570" sldId="269"/>
            <ac:spMk id="20" creationId="{C7E1D454-BA33-42A6-9B00-26D1C48B82E9}"/>
          </ac:spMkLst>
        </pc:spChg>
        <pc:spChg chg="add del">
          <ac:chgData name="Kshitij Srivastava" userId="9ca786a045148134" providerId="Windows Live" clId="Web-{FE520812-95BD-483E-BB91-18C595785414}" dt="2021-05-02T05:02:23.206" v="802"/>
          <ac:spMkLst>
            <pc:docMk/>
            <pc:sldMk cId="1947457570" sldId="269"/>
            <ac:spMk id="22" creationId="{6D36221A-0BAD-40FD-9864-E00FBF4021DF}"/>
          </ac:spMkLst>
        </pc:spChg>
        <pc:spChg chg="add mod">
          <ac:chgData name="Kshitij Srivastava" userId="9ca786a045148134" providerId="Windows Live" clId="Web-{FE520812-95BD-483E-BB91-18C595785414}" dt="2021-05-02T05:02:32.269" v="822" actId="1076"/>
          <ac:spMkLst>
            <pc:docMk/>
            <pc:sldMk cId="1947457570" sldId="269"/>
            <ac:spMk id="24" creationId="{0BF72A92-78A3-4628-86CC-03700D9253D8}"/>
          </ac:spMkLst>
        </pc:spChg>
        <pc:spChg chg="add mod">
          <ac:chgData name="Kshitij Srivastava" userId="9ca786a045148134" providerId="Windows Live" clId="Web-{FE520812-95BD-483E-BB91-18C595785414}" dt="2021-05-02T05:02:32.284" v="825" actId="1076"/>
          <ac:spMkLst>
            <pc:docMk/>
            <pc:sldMk cId="1947457570" sldId="269"/>
            <ac:spMk id="30" creationId="{1978D7F4-432F-41D7-B5AD-11D9CB1AF25F}"/>
          </ac:spMkLst>
        </pc:spChg>
        <pc:spChg chg="add mod">
          <ac:chgData name="Kshitij Srivastava" userId="9ca786a045148134" providerId="Windows Live" clId="Web-{FE520812-95BD-483E-BB91-18C595785414}" dt="2021-05-02T05:37:43.833" v="988" actId="20577"/>
          <ac:spMkLst>
            <pc:docMk/>
            <pc:sldMk cId="1947457570" sldId="269"/>
            <ac:spMk id="36" creationId="{A66F9155-D1C5-4209-8E4B-B5006BDCACA1}"/>
          </ac:spMkLst>
        </pc:spChg>
        <pc:spChg chg="add mod">
          <ac:chgData name="Kshitij Srivastava" userId="9ca786a045148134" providerId="Windows Live" clId="Web-{FE520812-95BD-483E-BB91-18C595785414}" dt="2021-05-02T05:02:32.300" v="829" actId="1076"/>
          <ac:spMkLst>
            <pc:docMk/>
            <pc:sldMk cId="1947457570" sldId="269"/>
            <ac:spMk id="38" creationId="{BC85A6BC-8B2A-472A-BFF9-7B32901EFC63}"/>
          </ac:spMkLst>
        </pc:spChg>
        <pc:spChg chg="add mod">
          <ac:chgData name="Kshitij Srivastava" userId="9ca786a045148134" providerId="Windows Live" clId="Web-{FE520812-95BD-483E-BB91-18C595785414}" dt="2021-05-02T05:02:32.316" v="830" actId="1076"/>
          <ac:spMkLst>
            <pc:docMk/>
            <pc:sldMk cId="1947457570" sldId="269"/>
            <ac:spMk id="40" creationId="{BDBFDDBE-7E0B-49AE-A106-E07C0B6F3D07}"/>
          </ac:spMkLst>
        </pc:spChg>
        <pc:spChg chg="add mod">
          <ac:chgData name="Kshitij Srivastava" userId="9ca786a045148134" providerId="Windows Live" clId="Web-{FE520812-95BD-483E-BB91-18C595785414}" dt="2021-05-02T05:02:32.316" v="831" actId="1076"/>
          <ac:spMkLst>
            <pc:docMk/>
            <pc:sldMk cId="1947457570" sldId="269"/>
            <ac:spMk id="42" creationId="{FD678343-B2E8-4BA1-9976-5ABBD0BA0281}"/>
          </ac:spMkLst>
        </pc:spChg>
        <pc:spChg chg="add mod">
          <ac:chgData name="Kshitij Srivastava" userId="9ca786a045148134" providerId="Windows Live" clId="Web-{FE520812-95BD-483E-BB91-18C595785414}" dt="2021-05-02T05:06:32.693" v="885" actId="14100"/>
          <ac:spMkLst>
            <pc:docMk/>
            <pc:sldMk cId="1947457570" sldId="269"/>
            <ac:spMk id="43" creationId="{D8EE7136-BFC5-488E-B83E-AE32FD6A58AC}"/>
          </ac:spMkLst>
        </pc:spChg>
        <pc:spChg chg="add mod">
          <ac:chgData name="Kshitij Srivastava" userId="9ca786a045148134" providerId="Windows Live" clId="Web-{FE520812-95BD-483E-BB91-18C595785414}" dt="2021-05-02T05:07:54.959" v="903" actId="1076"/>
          <ac:spMkLst>
            <pc:docMk/>
            <pc:sldMk cId="1947457570" sldId="269"/>
            <ac:spMk id="44" creationId="{60B464D9-9E7F-4C01-948B-7A6FBC0479DC}"/>
          </ac:spMkLst>
        </pc:spChg>
        <pc:spChg chg="add del mod">
          <ac:chgData name="Kshitij Srivastava" userId="9ca786a045148134" providerId="Windows Live" clId="Web-{FE520812-95BD-483E-BB91-18C595785414}" dt="2021-05-02T05:07:24.365" v="902" actId="20577"/>
          <ac:spMkLst>
            <pc:docMk/>
            <pc:sldMk cId="1947457570" sldId="269"/>
            <ac:spMk id="52" creationId="{286BEB1E-3EC5-4D02-B941-F8698D8CA6E7}"/>
          </ac:spMkLst>
        </pc:spChg>
        <pc:spChg chg="add mod">
          <ac:chgData name="Kshitij Srivastava" userId="9ca786a045148134" providerId="Windows Live" clId="Web-{FE520812-95BD-483E-BB91-18C595785414}" dt="2021-05-02T05:08:16.913" v="916" actId="1076"/>
          <ac:spMkLst>
            <pc:docMk/>
            <pc:sldMk cId="1947457570" sldId="269"/>
            <ac:spMk id="53" creationId="{7216289F-55E6-4717-B643-9C0DC0985B6D}"/>
          </ac:spMkLst>
        </pc:spChg>
        <pc:spChg chg="add mod ord">
          <ac:chgData name="Kshitij Srivastava" userId="9ca786a045148134" providerId="Windows Live" clId="Web-{FE520812-95BD-483E-BB91-18C595785414}" dt="2021-05-02T05:44:31.770" v="1027"/>
          <ac:spMkLst>
            <pc:docMk/>
            <pc:sldMk cId="1947457570" sldId="269"/>
            <ac:spMk id="54" creationId="{71B6AE4E-B97A-4D95-9DD0-9D3802BA8405}"/>
          </ac:spMkLst>
        </pc:spChg>
        <pc:spChg chg="add mod">
          <ac:chgData name="Kshitij Srivastava" userId="9ca786a045148134" providerId="Windows Live" clId="Web-{FE520812-95BD-483E-BB91-18C595785414}" dt="2021-05-02T05:09:23.991" v="948" actId="1076"/>
          <ac:spMkLst>
            <pc:docMk/>
            <pc:sldMk cId="1947457570" sldId="269"/>
            <ac:spMk id="55" creationId="{C9BEAECA-E504-46B0-A9DB-EF060A263E07}"/>
          </ac:spMkLst>
        </pc:spChg>
        <pc:cxnChg chg="add del">
          <ac:chgData name="Kshitij Srivastava" userId="9ca786a045148134" providerId="Windows Live" clId="Web-{FE520812-95BD-483E-BB91-18C595785414}" dt="2021-05-02T05:02:23.206" v="810"/>
          <ac:cxnSpMkLst>
            <pc:docMk/>
            <pc:sldMk cId="1947457570" sldId="269"/>
            <ac:cxnSpMk id="6" creationId="{5E4F40B6-2821-4F4A-9532-3E113970AA74}"/>
          </ac:cxnSpMkLst>
        </pc:cxnChg>
        <pc:cxnChg chg="add del">
          <ac:chgData name="Kshitij Srivastava" userId="9ca786a045148134" providerId="Windows Live" clId="Web-{FE520812-95BD-483E-BB91-18C595785414}" dt="2021-05-02T05:02:23.206" v="809"/>
          <ac:cxnSpMkLst>
            <pc:docMk/>
            <pc:sldMk cId="1947457570" sldId="269"/>
            <ac:cxnSpMk id="8" creationId="{386A28D5-5290-4E75-B084-D49D462FF8A1}"/>
          </ac:cxnSpMkLst>
        </pc:cxnChg>
        <pc:cxnChg chg="add del">
          <ac:chgData name="Kshitij Srivastava" userId="9ca786a045148134" providerId="Windows Live" clId="Web-{FE520812-95BD-483E-BB91-18C595785414}" dt="2021-05-02T05:02:23.206" v="807"/>
          <ac:cxnSpMkLst>
            <pc:docMk/>
            <pc:sldMk cId="1947457570" sldId="269"/>
            <ac:cxnSpMk id="12" creationId="{EB13B4E2-FD68-4234-8DC7-6D6EB736ADF8}"/>
          </ac:cxnSpMkLst>
        </pc:cxnChg>
        <pc:cxnChg chg="add del">
          <ac:chgData name="Kshitij Srivastava" userId="9ca786a045148134" providerId="Windows Live" clId="Web-{FE520812-95BD-483E-BB91-18C595785414}" dt="2021-05-02T05:02:23.206" v="806"/>
          <ac:cxnSpMkLst>
            <pc:docMk/>
            <pc:sldMk cId="1947457570" sldId="269"/>
            <ac:cxnSpMk id="14" creationId="{1919762E-3D48-4E73-B1DA-F2CE7A86752B}"/>
          </ac:cxnSpMkLst>
        </pc:cxnChg>
        <pc:cxnChg chg="add mod">
          <ac:chgData name="Kshitij Srivastava" userId="9ca786a045148134" providerId="Windows Live" clId="Web-{FE520812-95BD-483E-BB91-18C595785414}" dt="2021-05-02T05:02:32.269" v="823" actId="1076"/>
          <ac:cxnSpMkLst>
            <pc:docMk/>
            <pc:sldMk cId="1947457570" sldId="269"/>
            <ac:cxnSpMk id="26" creationId="{D7269EE3-5E2B-49F6-97EE-56A4927745F8}"/>
          </ac:cxnSpMkLst>
        </pc:cxnChg>
        <pc:cxnChg chg="add mod">
          <ac:chgData name="Kshitij Srivastava" userId="9ca786a045148134" providerId="Windows Live" clId="Web-{FE520812-95BD-483E-BB91-18C595785414}" dt="2021-05-02T05:02:32.269" v="824" actId="1076"/>
          <ac:cxnSpMkLst>
            <pc:docMk/>
            <pc:sldMk cId="1947457570" sldId="269"/>
            <ac:cxnSpMk id="28" creationId="{5EA2E6CF-C175-4285-8324-6F880B96E7F4}"/>
          </ac:cxnSpMkLst>
        </pc:cxnChg>
        <pc:cxnChg chg="add mod">
          <ac:chgData name="Kshitij Srivastava" userId="9ca786a045148134" providerId="Windows Live" clId="Web-{FE520812-95BD-483E-BB91-18C595785414}" dt="2021-05-02T05:02:32.284" v="826" actId="1076"/>
          <ac:cxnSpMkLst>
            <pc:docMk/>
            <pc:sldMk cId="1947457570" sldId="269"/>
            <ac:cxnSpMk id="32" creationId="{601EDC13-C6A6-4486-A52D-C31978D5C52A}"/>
          </ac:cxnSpMkLst>
        </pc:cxnChg>
        <pc:cxnChg chg="add mod">
          <ac:chgData name="Kshitij Srivastava" userId="9ca786a045148134" providerId="Windows Live" clId="Web-{FE520812-95BD-483E-BB91-18C595785414}" dt="2021-05-02T05:02:32.300" v="827" actId="1076"/>
          <ac:cxnSpMkLst>
            <pc:docMk/>
            <pc:sldMk cId="1947457570" sldId="269"/>
            <ac:cxnSpMk id="34" creationId="{90C2EAC6-2E9A-48BE-8B71-F3C5A4A2D0A6}"/>
          </ac:cxnSpMkLst>
        </pc:cxnChg>
        <pc:cxnChg chg="add mod">
          <ac:chgData name="Kshitij Srivastava" userId="9ca786a045148134" providerId="Windows Live" clId="Web-{FE520812-95BD-483E-BB91-18C595785414}" dt="2021-05-02T05:05:33.302" v="868" actId="14100"/>
          <ac:cxnSpMkLst>
            <pc:docMk/>
            <pc:sldMk cId="1947457570" sldId="269"/>
            <ac:cxnSpMk id="45" creationId="{DB591B59-E9C2-4596-A396-60F6FD0FE425}"/>
          </ac:cxnSpMkLst>
        </pc:cxnChg>
        <pc:cxnChg chg="add mod">
          <ac:chgData name="Kshitij Srivastava" userId="9ca786a045148134" providerId="Windows Live" clId="Web-{FE520812-95BD-483E-BB91-18C595785414}" dt="2021-05-02T05:05:42.552" v="870" actId="1076"/>
          <ac:cxnSpMkLst>
            <pc:docMk/>
            <pc:sldMk cId="1947457570" sldId="269"/>
            <ac:cxnSpMk id="46" creationId="{1579DFB1-A952-4E2F-ACFB-DBBA91340345}"/>
          </ac:cxnSpMkLst>
        </pc:cxnChg>
        <pc:cxnChg chg="add mod">
          <ac:chgData name="Kshitij Srivastava" userId="9ca786a045148134" providerId="Windows Live" clId="Web-{FE520812-95BD-483E-BB91-18C595785414}" dt="2021-05-02T05:05:49.286" v="872" actId="1076"/>
          <ac:cxnSpMkLst>
            <pc:docMk/>
            <pc:sldMk cId="1947457570" sldId="269"/>
            <ac:cxnSpMk id="47" creationId="{9B8707C3-7E6F-44A8-8372-51E29A5C13F4}"/>
          </ac:cxnSpMkLst>
        </pc:cxnChg>
        <pc:cxnChg chg="add mod">
          <ac:chgData name="Kshitij Srivastava" userId="9ca786a045148134" providerId="Windows Live" clId="Web-{FE520812-95BD-483E-BB91-18C595785414}" dt="2021-05-02T05:05:53.849" v="874" actId="1076"/>
          <ac:cxnSpMkLst>
            <pc:docMk/>
            <pc:sldMk cId="1947457570" sldId="269"/>
            <ac:cxnSpMk id="48" creationId="{78F0A514-B69F-4DFE-AD20-D85F7B3BE29B}"/>
          </ac:cxnSpMkLst>
        </pc:cxnChg>
        <pc:cxnChg chg="add mod">
          <ac:chgData name="Kshitij Srivastava" userId="9ca786a045148134" providerId="Windows Live" clId="Web-{FE520812-95BD-483E-BB91-18C595785414}" dt="2021-05-02T05:05:59.443" v="876" actId="1076"/>
          <ac:cxnSpMkLst>
            <pc:docMk/>
            <pc:sldMk cId="1947457570" sldId="269"/>
            <ac:cxnSpMk id="49" creationId="{68174DCC-0232-48B3-9AB5-C007E3600AE5}"/>
          </ac:cxnSpMkLst>
        </pc:cxnChg>
        <pc:cxnChg chg="add del mod">
          <ac:chgData name="Kshitij Srivastava" userId="9ca786a045148134" providerId="Windows Live" clId="Web-{FE520812-95BD-483E-BB91-18C595785414}" dt="2021-05-02T05:06:05.740" v="880"/>
          <ac:cxnSpMkLst>
            <pc:docMk/>
            <pc:sldMk cId="1947457570" sldId="269"/>
            <ac:cxnSpMk id="50" creationId="{FCCCA085-5EC1-4341-97C5-368429933106}"/>
          </ac:cxnSpMkLst>
        </pc:cxnChg>
        <pc:cxnChg chg="add mod">
          <ac:chgData name="Kshitij Srivastava" userId="9ca786a045148134" providerId="Windows Live" clId="Web-{FE520812-95BD-483E-BB91-18C595785414}" dt="2021-05-02T05:06:21.115" v="884" actId="1076"/>
          <ac:cxnSpMkLst>
            <pc:docMk/>
            <pc:sldMk cId="1947457570" sldId="269"/>
            <ac:cxnSpMk id="51" creationId="{D990DEFA-86F2-4ACC-A7DD-5463D2DDB350}"/>
          </ac:cxnSpMkLst>
        </pc:cxnChg>
        <pc:cxnChg chg="add mod">
          <ac:chgData name="Kshitij Srivastava" userId="9ca786a045148134" providerId="Windows Live" clId="Web-{FE520812-95BD-483E-BB91-18C595785414}" dt="2021-05-02T05:36:40.037" v="968" actId="1076"/>
          <ac:cxnSpMkLst>
            <pc:docMk/>
            <pc:sldMk cId="1947457570" sldId="269"/>
            <ac:cxnSpMk id="56" creationId="{DE69DEA3-419D-4CB2-9C51-58250DD286B3}"/>
          </ac:cxnSpMkLst>
        </pc:cxnChg>
      </pc:sldChg>
      <pc:sldChg chg="modSp add replId">
        <pc:chgData name="Kshitij Srivastava" userId="9ca786a045148134" providerId="Windows Live" clId="Web-{FE520812-95BD-483E-BB91-18C595785414}" dt="2021-05-02T05:45:31.347" v="1036" actId="20577"/>
        <pc:sldMkLst>
          <pc:docMk/>
          <pc:sldMk cId="197961650" sldId="270"/>
        </pc:sldMkLst>
        <pc:spChg chg="mod">
          <ac:chgData name="Kshitij Srivastava" userId="9ca786a045148134" providerId="Windows Live" clId="Web-{FE520812-95BD-483E-BB91-18C595785414}" dt="2021-05-02T05:45:31.347" v="1036" actId="20577"/>
          <ac:spMkLst>
            <pc:docMk/>
            <pc:sldMk cId="197961650" sldId="270"/>
            <ac:spMk id="2" creationId="{DC939EB0-CAD0-41B4-B21E-046D00354C50}"/>
          </ac:spMkLst>
        </pc:spChg>
        <pc:spChg chg="mod">
          <ac:chgData name="Kshitij Srivastava" userId="9ca786a045148134" providerId="Windows Live" clId="Web-{FE520812-95BD-483E-BB91-18C595785414}" dt="2021-05-02T05:38:57.412" v="1001" actId="1076"/>
          <ac:spMkLst>
            <pc:docMk/>
            <pc:sldMk cId="197961650" sldId="270"/>
            <ac:spMk id="3" creationId="{BDB99774-6069-48E0-8A3C-FB83B4A71D2E}"/>
          </ac:spMkLst>
        </pc:spChg>
        <pc:spChg chg="mod">
          <ac:chgData name="Kshitij Srivastava" userId="9ca786a045148134" providerId="Windows Live" clId="Web-{FE520812-95BD-483E-BB91-18C595785414}" dt="2021-05-02T05:38:47.537" v="997" actId="20577"/>
          <ac:spMkLst>
            <pc:docMk/>
            <pc:sldMk cId="197961650" sldId="270"/>
            <ac:spMk id="36" creationId="{A66F9155-D1C5-4209-8E4B-B5006BDCACA1}"/>
          </ac:spMkLst>
        </pc:spChg>
        <pc:spChg chg="ord">
          <ac:chgData name="Kshitij Srivastava" userId="9ca786a045148134" providerId="Windows Live" clId="Web-{FE520812-95BD-483E-BB91-18C595785414}" dt="2021-05-02T05:44:37.004" v="1028"/>
          <ac:spMkLst>
            <pc:docMk/>
            <pc:sldMk cId="197961650" sldId="270"/>
            <ac:spMk id="54" creationId="{71B6AE4E-B97A-4D95-9DD0-9D3802BA8405}"/>
          </ac:spMkLst>
        </pc:spChg>
        <pc:cxnChg chg="mod">
          <ac:chgData name="Kshitij Srivastava" userId="9ca786a045148134" providerId="Windows Live" clId="Web-{FE520812-95BD-483E-BB91-18C595785414}" dt="2021-05-02T05:39:12.287" v="1006" actId="14100"/>
          <ac:cxnSpMkLst>
            <pc:docMk/>
            <pc:sldMk cId="197961650" sldId="270"/>
            <ac:cxnSpMk id="56" creationId="{DE69DEA3-419D-4CB2-9C51-58250DD286B3}"/>
          </ac:cxnSpMkLst>
        </pc:cxnChg>
      </pc:sldChg>
      <pc:sldChg chg="new del">
        <pc:chgData name="Kshitij Srivastava" userId="9ca786a045148134" providerId="Windows Live" clId="Web-{FE520812-95BD-483E-BB91-18C595785414}" dt="2021-05-02T05:01:28.862" v="788"/>
        <pc:sldMkLst>
          <pc:docMk/>
          <pc:sldMk cId="3704701026" sldId="270"/>
        </pc:sldMkLst>
      </pc:sldChg>
      <pc:sldChg chg="new del">
        <pc:chgData name="Kshitij Srivastava" userId="9ca786a045148134" providerId="Windows Live" clId="Web-{FE520812-95BD-483E-BB91-18C595785414}" dt="2021-05-02T05:01:29.831" v="789"/>
        <pc:sldMkLst>
          <pc:docMk/>
          <pc:sldMk cId="106322478" sldId="271"/>
        </pc:sldMkLst>
      </pc:sldChg>
      <pc:sldChg chg="modSp add replId">
        <pc:chgData name="Kshitij Srivastava" userId="9ca786a045148134" providerId="Windows Live" clId="Web-{FE520812-95BD-483E-BB91-18C595785414}" dt="2021-05-02T05:45:13.051" v="1032" actId="20577"/>
        <pc:sldMkLst>
          <pc:docMk/>
          <pc:sldMk cId="1283879008" sldId="271"/>
        </pc:sldMkLst>
        <pc:spChg chg="mod">
          <ac:chgData name="Kshitij Srivastava" userId="9ca786a045148134" providerId="Windows Live" clId="Web-{FE520812-95BD-483E-BB91-18C595785414}" dt="2021-05-02T05:45:13.051" v="1032" actId="20577"/>
          <ac:spMkLst>
            <pc:docMk/>
            <pc:sldMk cId="1283879008" sldId="271"/>
            <ac:spMk id="2" creationId="{DC939EB0-CAD0-41B4-B21E-046D00354C50}"/>
          </ac:spMkLst>
        </pc:spChg>
        <pc:spChg chg="mod">
          <ac:chgData name="Kshitij Srivastava" userId="9ca786a045148134" providerId="Windows Live" clId="Web-{FE520812-95BD-483E-BB91-18C595785414}" dt="2021-05-02T05:39:45.693" v="1016" actId="20577"/>
          <ac:spMkLst>
            <pc:docMk/>
            <pc:sldMk cId="1283879008" sldId="271"/>
            <ac:spMk id="3" creationId="{BDB99774-6069-48E0-8A3C-FB83B4A71D2E}"/>
          </ac:spMkLst>
        </pc:spChg>
        <pc:spChg chg="mod">
          <ac:chgData name="Kshitij Srivastava" userId="9ca786a045148134" providerId="Windows Live" clId="Web-{FE520812-95BD-483E-BB91-18C595785414}" dt="2021-05-02T05:39:26.193" v="1009" actId="20577"/>
          <ac:spMkLst>
            <pc:docMk/>
            <pc:sldMk cId="1283879008" sldId="271"/>
            <ac:spMk id="36" creationId="{A66F9155-D1C5-4209-8E4B-B5006BDCACA1}"/>
          </ac:spMkLst>
        </pc:spChg>
        <pc:spChg chg="ord">
          <ac:chgData name="Kshitij Srivastava" userId="9ca786a045148134" providerId="Windows Live" clId="Web-{FE520812-95BD-483E-BB91-18C595785414}" dt="2021-05-02T05:44:41.738" v="1029"/>
          <ac:spMkLst>
            <pc:docMk/>
            <pc:sldMk cId="1283879008" sldId="271"/>
            <ac:spMk id="54" creationId="{71B6AE4E-B97A-4D95-9DD0-9D3802BA8405}"/>
          </ac:spMkLst>
        </pc:spChg>
        <pc:cxnChg chg="mod">
          <ac:chgData name="Kshitij Srivastava" userId="9ca786a045148134" providerId="Windows Live" clId="Web-{FE520812-95BD-483E-BB91-18C595785414}" dt="2021-05-02T05:41:35.239" v="1026" actId="14100"/>
          <ac:cxnSpMkLst>
            <pc:docMk/>
            <pc:sldMk cId="1283879008" sldId="271"/>
            <ac:cxnSpMk id="56" creationId="{DE69DEA3-419D-4CB2-9C51-58250DD286B3}"/>
          </ac:cxnSpMkLst>
        </pc:cxnChg>
      </pc:sldChg>
      <pc:sldChg chg="modSp add replId">
        <pc:chgData name="Kshitij Srivastava" userId="9ca786a045148134" providerId="Windows Live" clId="Web-{FE520812-95BD-483E-BB91-18C595785414}" dt="2021-05-02T05:45:08.348" v="1031" actId="20577"/>
        <pc:sldMkLst>
          <pc:docMk/>
          <pc:sldMk cId="2469347101" sldId="272"/>
        </pc:sldMkLst>
        <pc:spChg chg="mod">
          <ac:chgData name="Kshitij Srivastava" userId="9ca786a045148134" providerId="Windows Live" clId="Web-{FE520812-95BD-483E-BB91-18C595785414}" dt="2021-05-02T05:45:08.348" v="1031" actId="20577"/>
          <ac:spMkLst>
            <pc:docMk/>
            <pc:sldMk cId="2469347101" sldId="272"/>
            <ac:spMk id="2" creationId="{DC939EB0-CAD0-41B4-B21E-046D00354C50}"/>
          </ac:spMkLst>
        </pc:spChg>
        <pc:spChg chg="mod">
          <ac:chgData name="Kshitij Srivastava" userId="9ca786a045148134" providerId="Windows Live" clId="Web-{FE520812-95BD-483E-BB91-18C595785414}" dt="2021-05-02T05:40:35.552" v="1024" actId="20577"/>
          <ac:spMkLst>
            <pc:docMk/>
            <pc:sldMk cId="2469347101" sldId="272"/>
            <ac:spMk id="3" creationId="{BDB99774-6069-48E0-8A3C-FB83B4A71D2E}"/>
          </ac:spMkLst>
        </pc:spChg>
        <pc:spChg chg="mod">
          <ac:chgData name="Kshitij Srivastava" userId="9ca786a045148134" providerId="Windows Live" clId="Web-{FE520812-95BD-483E-BB91-18C595785414}" dt="2021-05-02T05:40:29.693" v="1023" actId="20577"/>
          <ac:spMkLst>
            <pc:docMk/>
            <pc:sldMk cId="2469347101" sldId="272"/>
            <ac:spMk id="36" creationId="{A66F9155-D1C5-4209-8E4B-B5006BDCACA1}"/>
          </ac:spMkLst>
        </pc:spChg>
        <pc:spChg chg="ord">
          <ac:chgData name="Kshitij Srivastava" userId="9ca786a045148134" providerId="Windows Live" clId="Web-{FE520812-95BD-483E-BB91-18C595785414}" dt="2021-05-02T05:44:45.707" v="1030"/>
          <ac:spMkLst>
            <pc:docMk/>
            <pc:sldMk cId="2469347101" sldId="272"/>
            <ac:spMk id="54" creationId="{71B6AE4E-B97A-4D95-9DD0-9D3802BA8405}"/>
          </ac:spMkLst>
        </pc:spChg>
        <pc:cxnChg chg="mod">
          <ac:chgData name="Kshitij Srivastava" userId="9ca786a045148134" providerId="Windows Live" clId="Web-{FE520812-95BD-483E-BB91-18C595785414}" dt="2021-05-02T05:40:23.099" v="1021" actId="14100"/>
          <ac:cxnSpMkLst>
            <pc:docMk/>
            <pc:sldMk cId="2469347101" sldId="272"/>
            <ac:cxnSpMk id="56" creationId="{DE69DEA3-419D-4CB2-9C51-58250DD286B3}"/>
          </ac:cxnSpMkLst>
        </pc:cxnChg>
      </pc:sldChg>
      <pc:sldChg chg="addSp delSp modSp add replId">
        <pc:chgData name="Kshitij Srivastava" userId="9ca786a045148134" providerId="Windows Live" clId="Web-{FE520812-95BD-483E-BB91-18C595785414}" dt="2021-05-02T06:50:24.771" v="1245" actId="20577"/>
        <pc:sldMkLst>
          <pc:docMk/>
          <pc:sldMk cId="3756972306" sldId="273"/>
        </pc:sldMkLst>
        <pc:spChg chg="add del">
          <ac:chgData name="Kshitij Srivastava" userId="9ca786a045148134" providerId="Windows Live" clId="Web-{FE520812-95BD-483E-BB91-18C595785414}" dt="2021-05-02T06:33:09.691" v="1082"/>
          <ac:spMkLst>
            <pc:docMk/>
            <pc:sldMk cId="3756972306" sldId="273"/>
            <ac:spMk id="3" creationId="{EE11771C-FD04-474E-B626-DB99DADDA065}"/>
          </ac:spMkLst>
        </pc:spChg>
        <pc:spChg chg="add mod">
          <ac:chgData name="Kshitij Srivastava" userId="9ca786a045148134" providerId="Windows Live" clId="Web-{FE520812-95BD-483E-BB91-18C595785414}" dt="2021-05-02T06:50:24.771" v="1245" actId="20577"/>
          <ac:spMkLst>
            <pc:docMk/>
            <pc:sldMk cId="3756972306" sldId="273"/>
            <ac:spMk id="16" creationId="{167D56FB-9A5D-4264-9590-6771E583BF4E}"/>
          </ac:spMkLst>
        </pc:spChg>
        <pc:picChg chg="mod">
          <ac:chgData name="Kshitij Srivastava" userId="9ca786a045148134" providerId="Windows Live" clId="Web-{FE520812-95BD-483E-BB91-18C595785414}" dt="2021-05-02T06:34:33.738" v="1097" actId="1076"/>
          <ac:picMkLst>
            <pc:docMk/>
            <pc:sldMk cId="3756972306" sldId="273"/>
            <ac:picMk id="5" creationId="{A0CD21AB-F412-468E-9DD5-434E1EEE3412}"/>
          </ac:picMkLst>
        </pc:picChg>
        <pc:inkChg chg="add del">
          <ac:chgData name="Kshitij Srivastava" userId="9ca786a045148134" providerId="Windows Live" clId="Web-{FE520812-95BD-483E-BB91-18C595785414}" dt="2021-05-02T06:33:29.566" v="1088"/>
          <ac:inkMkLst>
            <pc:docMk/>
            <pc:sldMk cId="3756972306" sldId="273"/>
            <ac:inkMk id="9" creationId="{CFB54361-4E21-42ED-823B-D3F3639B24F4}"/>
          </ac:inkMkLst>
        </pc:inkChg>
        <pc:inkChg chg="add del">
          <ac:chgData name="Kshitij Srivastava" userId="9ca786a045148134" providerId="Windows Live" clId="Web-{FE520812-95BD-483E-BB91-18C595785414}" dt="2021-05-02T06:33:26.676" v="1087"/>
          <ac:inkMkLst>
            <pc:docMk/>
            <pc:sldMk cId="3756972306" sldId="273"/>
            <ac:inkMk id="10" creationId="{B0498333-9EF8-46BF-8903-CEBFB0A35DF4}"/>
          </ac:inkMkLst>
        </pc:inkChg>
        <pc:inkChg chg="add del">
          <ac:chgData name="Kshitij Srivastava" userId="9ca786a045148134" providerId="Windows Live" clId="Web-{FE520812-95BD-483E-BB91-18C595785414}" dt="2021-05-02T06:33:46.269" v="1092"/>
          <ac:inkMkLst>
            <pc:docMk/>
            <pc:sldMk cId="3756972306" sldId="273"/>
            <ac:inkMk id="11" creationId="{154C072E-A67D-48FC-A772-6735B018B45E}"/>
          </ac:inkMkLst>
        </pc:inkChg>
        <pc:inkChg chg="add del">
          <ac:chgData name="Kshitij Srivastava" userId="9ca786a045148134" providerId="Windows Live" clId="Web-{FE520812-95BD-483E-BB91-18C595785414}" dt="2021-05-02T06:33:45.394" v="1091"/>
          <ac:inkMkLst>
            <pc:docMk/>
            <pc:sldMk cId="3756972306" sldId="273"/>
            <ac:inkMk id="12" creationId="{B215A012-FAC8-444E-B88C-DDB4454A0EE5}"/>
          </ac:inkMkLst>
        </pc:inkChg>
        <pc:inkChg chg="add del">
          <ac:chgData name="Kshitij Srivastava" userId="9ca786a045148134" providerId="Windows Live" clId="Web-{FE520812-95BD-483E-BB91-18C595785414}" dt="2021-05-02T06:34:00.613" v="1094"/>
          <ac:inkMkLst>
            <pc:docMk/>
            <pc:sldMk cId="3756972306" sldId="273"/>
            <ac:inkMk id="13" creationId="{28E87267-9F40-4D4B-96FD-0947010A3ECF}"/>
          </ac:inkMkLst>
        </pc:inkChg>
        <pc:inkChg chg="add del">
          <ac:chgData name="Kshitij Srivastava" userId="9ca786a045148134" providerId="Windows Live" clId="Web-{FE520812-95BD-483E-BB91-18C595785414}" dt="2021-05-02T06:34:32.426" v="1096"/>
          <ac:inkMkLst>
            <pc:docMk/>
            <pc:sldMk cId="3756972306" sldId="273"/>
            <ac:inkMk id="14" creationId="{1089E52C-8295-4779-97C2-1F15ECB4DF52}"/>
          </ac:inkMkLst>
        </pc:inkChg>
        <pc:inkChg chg="add">
          <ac:chgData name="Kshitij Srivastava" userId="9ca786a045148134" providerId="Windows Live" clId="Web-{FE520812-95BD-483E-BB91-18C595785414}" dt="2021-05-02T06:34:53.160" v="1098"/>
          <ac:inkMkLst>
            <pc:docMk/>
            <pc:sldMk cId="3756972306" sldId="273"/>
            <ac:inkMk id="15" creationId="{2536D255-3ED7-4CCF-BF56-CAFD96C55FA0}"/>
          </ac:inkMkLst>
        </pc:inkChg>
      </pc:sldChg>
      <pc:sldChg chg="addSp delSp modSp add replId">
        <pc:chgData name="Kshitij Srivastava" userId="9ca786a045148134" providerId="Windows Live" clId="Web-{FE520812-95BD-483E-BB91-18C595785414}" dt="2021-05-02T06:44:30.269" v="1190"/>
        <pc:sldMkLst>
          <pc:docMk/>
          <pc:sldMk cId="3739652727" sldId="274"/>
        </pc:sldMkLst>
        <pc:spChg chg="mod">
          <ac:chgData name="Kshitij Srivastava" userId="9ca786a045148134" providerId="Windows Live" clId="Web-{FE520812-95BD-483E-BB91-18C595785414}" dt="2021-05-02T06:43:23.285" v="1181"/>
          <ac:spMkLst>
            <pc:docMk/>
            <pc:sldMk cId="3739652727" sldId="274"/>
            <ac:spMk id="10" creationId="{9F3923B8-F9C4-4F90-B19F-1CBC30285040}"/>
          </ac:spMkLst>
        </pc:spChg>
        <pc:spChg chg="add mod">
          <ac:chgData name="Kshitij Srivastava" userId="9ca786a045148134" providerId="Windows Live" clId="Web-{FE520812-95BD-483E-BB91-18C595785414}" dt="2021-05-02T06:43:25.769" v="1182"/>
          <ac:spMkLst>
            <pc:docMk/>
            <pc:sldMk cId="3739652727" sldId="274"/>
            <ac:spMk id="14" creationId="{1B90E511-ABB0-4BBC-8F8B-57A42917623A}"/>
          </ac:spMkLst>
        </pc:spChg>
        <pc:spChg chg="add del mod">
          <ac:chgData name="Kshitij Srivastava" userId="9ca786a045148134" providerId="Windows Live" clId="Web-{FE520812-95BD-483E-BB91-18C595785414}" dt="2021-05-02T06:39:34.847" v="1140"/>
          <ac:spMkLst>
            <pc:docMk/>
            <pc:sldMk cId="3739652727" sldId="274"/>
            <ac:spMk id="15" creationId="{AE246A8C-C66D-4CEF-9C76-AB21BDBB7379}"/>
          </ac:spMkLst>
        </pc:spChg>
        <pc:spChg chg="add mod">
          <ac:chgData name="Kshitij Srivastava" userId="9ca786a045148134" providerId="Windows Live" clId="Web-{FE520812-95BD-483E-BB91-18C595785414}" dt="2021-05-02T06:43:28.066" v="1183"/>
          <ac:spMkLst>
            <pc:docMk/>
            <pc:sldMk cId="3739652727" sldId="274"/>
            <ac:spMk id="16" creationId="{96B71C51-7D23-4E4A-B065-7FF5F6389B0C}"/>
          </ac:spMkLst>
        </pc:spChg>
        <pc:spChg chg="add">
          <ac:chgData name="Kshitij Srivastava" userId="9ca786a045148134" providerId="Windows Live" clId="Web-{FE520812-95BD-483E-BB91-18C595785414}" dt="2021-05-02T06:44:30.269" v="1190"/>
          <ac:spMkLst>
            <pc:docMk/>
            <pc:sldMk cId="3739652727" sldId="274"/>
            <ac:spMk id="18" creationId="{9E978EB7-44EE-49AE-A875-A6D40D52A429}"/>
          </ac:spMkLst>
        </pc:spChg>
        <pc:picChg chg="mod ord">
          <ac:chgData name="Kshitij Srivastava" userId="9ca786a045148134" providerId="Windows Live" clId="Web-{FE520812-95BD-483E-BB91-18C595785414}" dt="2021-05-02T06:40:19.910" v="1150"/>
          <ac:picMkLst>
            <pc:docMk/>
            <pc:sldMk cId="3739652727" sldId="274"/>
            <ac:picMk id="4" creationId="{98187A75-0FB7-4969-B0FD-BFCFD07F14A8}"/>
          </ac:picMkLst>
        </pc:picChg>
        <pc:picChg chg="mod">
          <ac:chgData name="Kshitij Srivastava" userId="9ca786a045148134" providerId="Windows Live" clId="Web-{FE520812-95BD-483E-BB91-18C595785414}" dt="2021-05-02T06:39:59.816" v="1146" actId="1076"/>
          <ac:picMkLst>
            <pc:docMk/>
            <pc:sldMk cId="3739652727" sldId="274"/>
            <ac:picMk id="5" creationId="{A0CD21AB-F412-468E-9DD5-434E1EEE3412}"/>
          </ac:picMkLst>
        </pc:picChg>
        <pc:inkChg chg="add">
          <ac:chgData name="Kshitij Srivastava" userId="9ca786a045148134" providerId="Windows Live" clId="Web-{FE520812-95BD-483E-BB91-18C595785414}" dt="2021-05-02T06:37:01.113" v="1109"/>
          <ac:inkMkLst>
            <pc:docMk/>
            <pc:sldMk cId="3739652727" sldId="274"/>
            <ac:inkMk id="3" creationId="{58594178-1DD4-4539-A0CA-A16BC2FD66C7}"/>
          </ac:inkMkLst>
        </pc:inkChg>
        <pc:inkChg chg="add">
          <ac:chgData name="Kshitij Srivastava" userId="9ca786a045148134" providerId="Windows Live" clId="Web-{FE520812-95BD-483E-BB91-18C595785414}" dt="2021-05-02T06:37:02.019" v="1110"/>
          <ac:inkMkLst>
            <pc:docMk/>
            <pc:sldMk cId="3739652727" sldId="274"/>
            <ac:inkMk id="9" creationId="{8C126F51-2389-4C79-8F54-821BE407E931}"/>
          </ac:inkMkLst>
        </pc:inkChg>
        <pc:inkChg chg="add">
          <ac:chgData name="Kshitij Srivastava" userId="9ca786a045148134" providerId="Windows Live" clId="Web-{FE520812-95BD-483E-BB91-18C595785414}" dt="2021-05-02T06:37:02.019" v="1111"/>
          <ac:inkMkLst>
            <pc:docMk/>
            <pc:sldMk cId="3739652727" sldId="274"/>
            <ac:inkMk id="11" creationId="{78D825A6-FE1A-499B-B8B3-BE921762CAD8}"/>
          </ac:inkMkLst>
        </pc:inkChg>
        <pc:inkChg chg="add del mod">
          <ac:chgData name="Kshitij Srivastava" userId="9ca786a045148134" providerId="Windows Live" clId="Web-{FE520812-95BD-483E-BB91-18C595785414}" dt="2021-05-02T06:37:23.254" v="1116"/>
          <ac:inkMkLst>
            <pc:docMk/>
            <pc:sldMk cId="3739652727" sldId="274"/>
            <ac:inkMk id="13" creationId="{30E3E0A4-0850-4CE3-B95B-4B71A71F8FAC}"/>
          </ac:inkMkLst>
        </pc:inkChg>
      </pc:sldChg>
      <pc:sldChg chg="addSp modSp add replId">
        <pc:chgData name="Kshitij Srivastava" userId="9ca786a045148134" providerId="Windows Live" clId="Web-{FE520812-95BD-483E-BB91-18C595785414}" dt="2021-05-02T06:44:32.628" v="1191"/>
        <pc:sldMkLst>
          <pc:docMk/>
          <pc:sldMk cId="3003567682" sldId="275"/>
        </pc:sldMkLst>
        <pc:spChg chg="mod">
          <ac:chgData name="Kshitij Srivastava" userId="9ca786a045148134" providerId="Windows Live" clId="Web-{FE520812-95BD-483E-BB91-18C595785414}" dt="2021-05-02T06:43:39.378" v="1187"/>
          <ac:spMkLst>
            <pc:docMk/>
            <pc:sldMk cId="3003567682" sldId="275"/>
            <ac:spMk id="10" creationId="{9F3923B8-F9C4-4F90-B19F-1CBC30285040}"/>
          </ac:spMkLst>
        </pc:spChg>
        <pc:spChg chg="add">
          <ac:chgData name="Kshitij Srivastava" userId="9ca786a045148134" providerId="Windows Live" clId="Web-{FE520812-95BD-483E-BB91-18C595785414}" dt="2021-05-02T06:44:32.628" v="1191"/>
          <ac:spMkLst>
            <pc:docMk/>
            <pc:sldMk cId="3003567682" sldId="275"/>
            <ac:spMk id="13" creationId="{2B23C244-E610-4D35-90BC-2C35AFC39347}"/>
          </ac:spMkLst>
        </pc:spChg>
        <pc:spChg chg="mod">
          <ac:chgData name="Kshitij Srivastava" userId="9ca786a045148134" providerId="Windows Live" clId="Web-{FE520812-95BD-483E-BB91-18C595785414}" dt="2021-05-02T06:43:41.206" v="1188"/>
          <ac:spMkLst>
            <pc:docMk/>
            <pc:sldMk cId="3003567682" sldId="275"/>
            <ac:spMk id="14" creationId="{1B90E511-ABB0-4BBC-8F8B-57A42917623A}"/>
          </ac:spMkLst>
        </pc:spChg>
        <pc:spChg chg="mod">
          <ac:chgData name="Kshitij Srivastava" userId="9ca786a045148134" providerId="Windows Live" clId="Web-{FE520812-95BD-483E-BB91-18C595785414}" dt="2021-05-02T06:43:43.410" v="1189"/>
          <ac:spMkLst>
            <pc:docMk/>
            <pc:sldMk cId="3003567682" sldId="275"/>
            <ac:spMk id="16" creationId="{96B71C51-7D23-4E4A-B065-7FF5F6389B0C}"/>
          </ac:spMkLst>
        </pc:spChg>
      </pc:sldChg>
      <pc:sldChg chg="addSp modSp add replId">
        <pc:chgData name="Kshitij Srivastava" userId="9ca786a045148134" providerId="Windows Live" clId="Web-{FE520812-95BD-483E-BB91-18C595785414}" dt="2021-05-02T06:52:07.192" v="1263"/>
        <pc:sldMkLst>
          <pc:docMk/>
          <pc:sldMk cId="3909499342" sldId="276"/>
        </pc:sldMkLst>
        <pc:spChg chg="mod">
          <ac:chgData name="Kshitij Srivastava" userId="9ca786a045148134" providerId="Windows Live" clId="Web-{FE520812-95BD-483E-BB91-18C595785414}" dt="2021-05-02T06:45:03.706" v="1198"/>
          <ac:spMkLst>
            <pc:docMk/>
            <pc:sldMk cId="3909499342" sldId="276"/>
            <ac:spMk id="10" creationId="{9F3923B8-F9C4-4F90-B19F-1CBC30285040}"/>
          </ac:spMkLst>
        </pc:spChg>
        <pc:spChg chg="add mod">
          <ac:chgData name="Kshitij Srivastava" userId="9ca786a045148134" providerId="Windows Live" clId="Web-{FE520812-95BD-483E-BB91-18C595785414}" dt="2021-05-02T06:49:27.349" v="1231"/>
          <ac:spMkLst>
            <pc:docMk/>
            <pc:sldMk cId="3909499342" sldId="276"/>
            <ac:spMk id="13" creationId="{143082D0-1D1D-4969-BB8F-31E15C480CE8}"/>
          </ac:spMkLst>
        </pc:spChg>
        <pc:spChg chg="mod">
          <ac:chgData name="Kshitij Srivastava" userId="9ca786a045148134" providerId="Windows Live" clId="Web-{FE520812-95BD-483E-BB91-18C595785414}" dt="2021-05-02T06:45:03.706" v="1199"/>
          <ac:spMkLst>
            <pc:docMk/>
            <pc:sldMk cId="3909499342" sldId="276"/>
            <ac:spMk id="14" creationId="{1B90E511-ABB0-4BBC-8F8B-57A42917623A}"/>
          </ac:spMkLst>
        </pc:spChg>
        <pc:spChg chg="add mod">
          <ac:chgData name="Kshitij Srivastava" userId="9ca786a045148134" providerId="Windows Live" clId="Web-{FE520812-95BD-483E-BB91-18C595785414}" dt="2021-05-02T06:49:25.380" v="1230"/>
          <ac:spMkLst>
            <pc:docMk/>
            <pc:sldMk cId="3909499342" sldId="276"/>
            <ac:spMk id="15" creationId="{C1CEB273-BAF2-4C97-98A7-FB78BE0167ED}"/>
          </ac:spMkLst>
        </pc:spChg>
        <pc:spChg chg="mod">
          <ac:chgData name="Kshitij Srivastava" userId="9ca786a045148134" providerId="Windows Live" clId="Web-{FE520812-95BD-483E-BB91-18C595785414}" dt="2021-05-02T06:45:03.722" v="1200"/>
          <ac:spMkLst>
            <pc:docMk/>
            <pc:sldMk cId="3909499342" sldId="276"/>
            <ac:spMk id="16" creationId="{96B71C51-7D23-4E4A-B065-7FF5F6389B0C}"/>
          </ac:spMkLst>
        </pc:spChg>
        <pc:spChg chg="add mod">
          <ac:chgData name="Kshitij Srivastava" userId="9ca786a045148134" providerId="Windows Live" clId="Web-{FE520812-95BD-483E-BB91-18C595785414}" dt="2021-05-02T06:49:36.943" v="1233"/>
          <ac:spMkLst>
            <pc:docMk/>
            <pc:sldMk cId="3909499342" sldId="276"/>
            <ac:spMk id="17" creationId="{287D10B6-E29F-4F19-A2F1-7623EBDF20CA}"/>
          </ac:spMkLst>
        </pc:spChg>
        <pc:spChg chg="add mod">
          <ac:chgData name="Kshitij Srivastava" userId="9ca786a045148134" providerId="Windows Live" clId="Web-{FE520812-95BD-483E-BB91-18C595785414}" dt="2021-05-02T06:49:55.052" v="1235" actId="1076"/>
          <ac:spMkLst>
            <pc:docMk/>
            <pc:sldMk cId="3909499342" sldId="276"/>
            <ac:spMk id="18" creationId="{0FA075FA-A205-4581-BF91-92F30F64682A}"/>
          </ac:spMkLst>
        </pc:spChg>
        <pc:spChg chg="add mod">
          <ac:chgData name="Kshitij Srivastava" userId="9ca786a045148134" providerId="Windows Live" clId="Web-{FE520812-95BD-483E-BB91-18C595785414}" dt="2021-05-02T06:52:05.255" v="1262"/>
          <ac:spMkLst>
            <pc:docMk/>
            <pc:sldMk cId="3909499342" sldId="276"/>
            <ac:spMk id="19" creationId="{309A5475-0FAD-45C8-94DB-BB538D1420B6}"/>
          </ac:spMkLst>
        </pc:spChg>
        <pc:spChg chg="add mod">
          <ac:chgData name="Kshitij Srivastava" userId="9ca786a045148134" providerId="Windows Live" clId="Web-{FE520812-95BD-483E-BB91-18C595785414}" dt="2021-05-02T06:52:07.192" v="1263"/>
          <ac:spMkLst>
            <pc:docMk/>
            <pc:sldMk cId="3909499342" sldId="276"/>
            <ac:spMk id="20" creationId="{E19405D1-A38F-43A4-8AD0-54C132C28310}"/>
          </ac:spMkLst>
        </pc:spChg>
        <pc:picChg chg="mod">
          <ac:chgData name="Kshitij Srivastava" userId="9ca786a045148134" providerId="Windows Live" clId="Web-{FE520812-95BD-483E-BB91-18C595785414}" dt="2021-05-02T06:47:26.161" v="1219" actId="1076"/>
          <ac:picMkLst>
            <pc:docMk/>
            <pc:sldMk cId="3909499342" sldId="276"/>
            <ac:picMk id="7" creationId="{20838FAD-8186-4A6C-A888-581F2A65954A}"/>
          </ac:picMkLst>
        </pc:picChg>
      </pc:sldChg>
      <pc:sldChg chg="modSp add del ord replId">
        <pc:chgData name="Kshitij Srivastava" userId="9ca786a045148134" providerId="Windows Live" clId="Web-{FE520812-95BD-483E-BB91-18C595785414}" dt="2021-05-02T06:52:25.224" v="1266"/>
        <pc:sldMkLst>
          <pc:docMk/>
          <pc:sldMk cId="4067532550" sldId="277"/>
        </pc:sldMkLst>
        <pc:spChg chg="mod">
          <ac:chgData name="Kshitij Srivastava" userId="9ca786a045148134" providerId="Windows Live" clId="Web-{FE520812-95BD-483E-BB91-18C595785414}" dt="2021-05-02T06:50:59.536" v="1249"/>
          <ac:spMkLst>
            <pc:docMk/>
            <pc:sldMk cId="4067532550" sldId="277"/>
            <ac:spMk id="15" creationId="{C1CEB273-BAF2-4C97-98A7-FB78BE0167ED}"/>
          </ac:spMkLst>
        </pc:spChg>
      </pc:sldChg>
      <pc:sldChg chg="modSp add ord replId">
        <pc:chgData name="Kshitij Srivastava" userId="9ca786a045148134" providerId="Windows Live" clId="Web-{FE520812-95BD-483E-BB91-18C595785414}" dt="2021-05-02T06:52:38.474" v="1268"/>
        <pc:sldMkLst>
          <pc:docMk/>
          <pc:sldMk cId="1550387777" sldId="278"/>
        </pc:sldMkLst>
        <pc:spChg chg="mod">
          <ac:chgData name="Kshitij Srivastava" userId="9ca786a045148134" providerId="Windows Live" clId="Web-{FE520812-95BD-483E-BB91-18C595785414}" dt="2021-05-02T06:52:38.474" v="1268"/>
          <ac:spMkLst>
            <pc:docMk/>
            <pc:sldMk cId="1550387777" sldId="278"/>
            <ac:spMk id="15" creationId="{C1CEB273-BAF2-4C97-98A7-FB78BE0167ED}"/>
          </ac:spMkLst>
        </pc:spChg>
        <pc:spChg chg="mod">
          <ac:chgData name="Kshitij Srivastava" userId="9ca786a045148134" providerId="Windows Live" clId="Web-{FE520812-95BD-483E-BB91-18C595785414}" dt="2021-05-02T06:52:33.208" v="1267"/>
          <ac:spMkLst>
            <pc:docMk/>
            <pc:sldMk cId="1550387777" sldId="278"/>
            <ac:spMk id="19" creationId="{309A5475-0FAD-45C8-94DB-BB538D1420B6}"/>
          </ac:spMkLst>
        </pc:spChg>
      </pc:sldChg>
      <pc:sldChg chg="addSp modSp add replId">
        <pc:chgData name="Kshitij Srivastava" userId="9ca786a045148134" providerId="Windows Live" clId="Web-{FE520812-95BD-483E-BB91-18C595785414}" dt="2021-05-02T06:55:35.099" v="1304" actId="1076"/>
        <pc:sldMkLst>
          <pc:docMk/>
          <pc:sldMk cId="3642393297" sldId="279"/>
        </pc:sldMkLst>
        <pc:spChg chg="add mod">
          <ac:chgData name="Kshitij Srivastava" userId="9ca786a045148134" providerId="Windows Live" clId="Web-{FE520812-95BD-483E-BB91-18C595785414}" dt="2021-05-02T06:54:22.520" v="1287" actId="1076"/>
          <ac:spMkLst>
            <pc:docMk/>
            <pc:sldMk cId="3642393297" sldId="279"/>
            <ac:spMk id="21" creationId="{24327D5D-302E-4BE6-883E-CD2C407D1914}"/>
          </ac:spMkLst>
        </pc:spChg>
        <pc:spChg chg="add mod">
          <ac:chgData name="Kshitij Srivastava" userId="9ca786a045148134" providerId="Windows Live" clId="Web-{FE520812-95BD-483E-BB91-18C595785414}" dt="2021-05-02T06:55:35.099" v="1304" actId="1076"/>
          <ac:spMkLst>
            <pc:docMk/>
            <pc:sldMk cId="3642393297" sldId="279"/>
            <ac:spMk id="22" creationId="{9CF3DC12-01D6-4D3D-A297-36F0075FB4EC}"/>
          </ac:spMkLst>
        </pc:spChg>
        <pc:spChg chg="add mod">
          <ac:chgData name="Kshitij Srivastava" userId="9ca786a045148134" providerId="Windows Live" clId="Web-{FE520812-95BD-483E-BB91-18C595785414}" dt="2021-05-02T06:55:30.864" v="1303" actId="1076"/>
          <ac:spMkLst>
            <pc:docMk/>
            <pc:sldMk cId="3642393297" sldId="279"/>
            <ac:spMk id="23" creationId="{1B96BA57-C55B-46DD-94ED-E9D0959F5475}"/>
          </ac:spMkLst>
        </pc:spChg>
        <pc:picChg chg="mod">
          <ac:chgData name="Kshitij Srivastava" userId="9ca786a045148134" providerId="Windows Live" clId="Web-{FE520812-95BD-483E-BB91-18C595785414}" dt="2021-05-02T06:55:03.083" v="1299" actId="1076"/>
          <ac:picMkLst>
            <pc:docMk/>
            <pc:sldMk cId="3642393297" sldId="279"/>
            <ac:picMk id="7" creationId="{20838FAD-8186-4A6C-A888-581F2A65954A}"/>
          </ac:picMkLst>
        </pc:picChg>
      </pc:sldChg>
      <pc:sldChg chg="addSp delSp modSp new mod setBg modClrScheme addAnim delAnim setClrOvrMap chgLayout">
        <pc:chgData name="Kshitij Srivastava" userId="9ca786a045148134" providerId="Windows Live" clId="Web-{FE520812-95BD-483E-BB91-18C595785414}" dt="2021-05-02T06:57:11.427" v="1332"/>
        <pc:sldMkLst>
          <pc:docMk/>
          <pc:sldMk cId="1160378132" sldId="280"/>
        </pc:sldMkLst>
        <pc:spChg chg="mod ord">
          <ac:chgData name="Kshitij Srivastava" userId="9ca786a045148134" providerId="Windows Live" clId="Web-{FE520812-95BD-483E-BB91-18C595785414}" dt="2021-05-02T06:57:11.427" v="1332"/>
          <ac:spMkLst>
            <pc:docMk/>
            <pc:sldMk cId="1160378132" sldId="280"/>
            <ac:spMk id="2" creationId="{AAA63ADA-4CBF-408F-9FD1-6A904DEB5F58}"/>
          </ac:spMkLst>
        </pc:spChg>
        <pc:spChg chg="del">
          <ac:chgData name="Kshitij Srivastava" userId="9ca786a045148134" providerId="Windows Live" clId="Web-{FE520812-95BD-483E-BB91-18C595785414}" dt="2021-05-02T06:56:42.114" v="1327"/>
          <ac:spMkLst>
            <pc:docMk/>
            <pc:sldMk cId="1160378132" sldId="280"/>
            <ac:spMk id="3" creationId="{A1E88CE7-310C-42B6-B75B-F66CC5A9E74A}"/>
          </ac:spMkLst>
        </pc:spChg>
        <pc:spChg chg="add">
          <ac:chgData name="Kshitij Srivastava" userId="9ca786a045148134" providerId="Windows Live" clId="Web-{FE520812-95BD-483E-BB91-18C595785414}" dt="2021-05-02T06:57:11.427" v="1332"/>
          <ac:spMkLst>
            <pc:docMk/>
            <pc:sldMk cId="1160378132" sldId="280"/>
            <ac:spMk id="4" creationId="{52C0B2E1-0268-42EC-ABD3-94F81A05BCBD}"/>
          </ac:spMkLst>
        </pc:spChg>
        <pc:spChg chg="add">
          <ac:chgData name="Kshitij Srivastava" userId="9ca786a045148134" providerId="Windows Live" clId="Web-{FE520812-95BD-483E-BB91-18C595785414}" dt="2021-05-02T06:57:11.427" v="1332"/>
          <ac:spMkLst>
            <pc:docMk/>
            <pc:sldMk cId="1160378132" sldId="280"/>
            <ac:spMk id="5" creationId="{7D2256B4-48EA-40FC-BBC0-AA1EE6E0080C}"/>
          </ac:spMkLst>
        </pc:spChg>
        <pc:spChg chg="add del">
          <ac:chgData name="Kshitij Srivastava" userId="9ca786a045148134" providerId="Windows Live" clId="Web-{FE520812-95BD-483E-BB91-18C595785414}" dt="2021-05-02T06:57:11.411" v="1331"/>
          <ac:spMkLst>
            <pc:docMk/>
            <pc:sldMk cId="1160378132" sldId="280"/>
            <ac:spMk id="7" creationId="{52C0B2E1-0268-42EC-ABD3-94F81A05BCBD}"/>
          </ac:spMkLst>
        </pc:spChg>
        <pc:spChg chg="add">
          <ac:chgData name="Kshitij Srivastava" userId="9ca786a045148134" providerId="Windows Live" clId="Web-{FE520812-95BD-483E-BB91-18C595785414}" dt="2021-05-02T06:57:11.427" v="1332"/>
          <ac:spMkLst>
            <pc:docMk/>
            <pc:sldMk cId="1160378132" sldId="280"/>
            <ac:spMk id="8" creationId="{8C6E698C-8155-4B8B-BDC9-B7299772B509}"/>
          </ac:spMkLst>
        </pc:spChg>
        <pc:spChg chg="add del">
          <ac:chgData name="Kshitij Srivastava" userId="9ca786a045148134" providerId="Windows Live" clId="Web-{FE520812-95BD-483E-BB91-18C595785414}" dt="2021-05-02T06:57:11.411" v="1331"/>
          <ac:spMkLst>
            <pc:docMk/>
            <pc:sldMk cId="1160378132" sldId="280"/>
            <ac:spMk id="9" creationId="{7D2256B4-48EA-40FC-BBC0-AA1EE6E0080C}"/>
          </ac:spMkLst>
        </pc:spChg>
        <pc:spChg chg="add">
          <ac:chgData name="Kshitij Srivastava" userId="9ca786a045148134" providerId="Windows Live" clId="Web-{FE520812-95BD-483E-BB91-18C595785414}" dt="2021-05-02T06:57:11.427" v="1332"/>
          <ac:spMkLst>
            <pc:docMk/>
            <pc:sldMk cId="1160378132" sldId="280"/>
            <ac:spMk id="10" creationId="{0EEF5601-A8BC-411D-AA64-3E79320BA122}"/>
          </ac:spMkLst>
        </pc:spChg>
        <pc:spChg chg="add">
          <ac:chgData name="Kshitij Srivastava" userId="9ca786a045148134" providerId="Windows Live" clId="Web-{FE520812-95BD-483E-BB91-18C595785414}" dt="2021-05-02T06:57:11.427" v="1332"/>
          <ac:spMkLst>
            <pc:docMk/>
            <pc:sldMk cId="1160378132" sldId="280"/>
            <ac:spMk id="12" creationId="{33209156-242F-4B26-8D07-CEB2B68A9F9A}"/>
          </ac:spMkLst>
        </pc:spChg>
        <pc:spChg chg="add del">
          <ac:chgData name="Kshitij Srivastava" userId="9ca786a045148134" providerId="Windows Live" clId="Web-{FE520812-95BD-483E-BB91-18C595785414}" dt="2021-05-02T06:57:11.411" v="1331"/>
          <ac:spMkLst>
            <pc:docMk/>
            <pc:sldMk cId="1160378132" sldId="280"/>
            <ac:spMk id="13" creationId="{8C6E698C-8155-4B8B-BDC9-B7299772B509}"/>
          </ac:spMkLst>
        </pc:spChg>
        <pc:spChg chg="add del">
          <ac:chgData name="Kshitij Srivastava" userId="9ca786a045148134" providerId="Windows Live" clId="Web-{FE520812-95BD-483E-BB91-18C595785414}" dt="2021-05-02T06:57:11.411" v="1331"/>
          <ac:spMkLst>
            <pc:docMk/>
            <pc:sldMk cId="1160378132" sldId="280"/>
            <ac:spMk id="15" creationId="{0EEF5601-A8BC-411D-AA64-3E79320BA122}"/>
          </ac:spMkLst>
        </pc:spChg>
        <pc:spChg chg="add del">
          <ac:chgData name="Kshitij Srivastava" userId="9ca786a045148134" providerId="Windows Live" clId="Web-{FE520812-95BD-483E-BB91-18C595785414}" dt="2021-05-02T06:57:11.411" v="1331"/>
          <ac:spMkLst>
            <pc:docMk/>
            <pc:sldMk cId="1160378132" sldId="280"/>
            <ac:spMk id="17" creationId="{33209156-242F-4B26-8D07-CEB2B68A9F9A}"/>
          </ac:spMkLst>
        </pc:spChg>
        <pc:cxnChg chg="add">
          <ac:chgData name="Kshitij Srivastava" userId="9ca786a045148134" providerId="Windows Live" clId="Web-{FE520812-95BD-483E-BB91-18C595785414}" dt="2021-05-02T06:57:11.427" v="1332"/>
          <ac:cxnSpMkLst>
            <pc:docMk/>
            <pc:sldMk cId="1160378132" sldId="280"/>
            <ac:cxnSpMk id="6" creationId="{3D44BCCA-102D-4A9D-B1E4-2450CAF0B05E}"/>
          </ac:cxnSpMkLst>
        </pc:cxnChg>
        <pc:cxnChg chg="add del">
          <ac:chgData name="Kshitij Srivastava" userId="9ca786a045148134" providerId="Windows Live" clId="Web-{FE520812-95BD-483E-BB91-18C595785414}" dt="2021-05-02T06:57:11.411" v="1331"/>
          <ac:cxnSpMkLst>
            <pc:docMk/>
            <pc:sldMk cId="1160378132" sldId="280"/>
            <ac:cxnSpMk id="11" creationId="{3D44BCCA-102D-4A9D-B1E4-2450CAF0B05E}"/>
          </ac:cxnSpMkLst>
        </pc:cxnChg>
      </pc:sldChg>
      <pc:sldChg chg="add del replId">
        <pc:chgData name="Kshitij Srivastava" userId="9ca786a045148134" providerId="Windows Live" clId="Web-{FE520812-95BD-483E-BB91-18C595785414}" dt="2021-05-02T06:56:10.833" v="1306"/>
        <pc:sldMkLst>
          <pc:docMk/>
          <pc:sldMk cId="2247270207" sldId="280"/>
        </pc:sldMkLst>
      </pc:sldChg>
      <pc:sldChg chg="addSp delSp modSp new mod setBg">
        <pc:chgData name="Kshitij Srivastava" userId="9ca786a045148134" providerId="Windows Live" clId="Web-{FE520812-95BD-483E-BB91-18C595785414}" dt="2021-05-02T07:05:05.645" v="1342" actId="1076"/>
        <pc:sldMkLst>
          <pc:docMk/>
          <pc:sldMk cId="850382599" sldId="281"/>
        </pc:sldMkLst>
        <pc:spChg chg="del mod">
          <ac:chgData name="Kshitij Srivastava" userId="9ca786a045148134" providerId="Windows Live" clId="Web-{FE520812-95BD-483E-BB91-18C595785414}" dt="2021-05-02T07:04:57.707" v="1340"/>
          <ac:spMkLst>
            <pc:docMk/>
            <pc:sldMk cId="850382599" sldId="281"/>
            <ac:spMk id="2" creationId="{109FBB2B-3852-47D7-BE8C-90FA6C5F8FDC}"/>
          </ac:spMkLst>
        </pc:spChg>
        <pc:spChg chg="add del">
          <ac:chgData name="Kshitij Srivastava" userId="9ca786a045148134" providerId="Windows Live" clId="Web-{FE520812-95BD-483E-BB91-18C595785414}" dt="2021-05-02T07:04:47.411" v="1338"/>
          <ac:spMkLst>
            <pc:docMk/>
            <pc:sldMk cId="850382599" sldId="281"/>
            <ac:spMk id="5" creationId="{4E4490D0-3672-446A-AC12-B4830333BDDD}"/>
          </ac:spMkLst>
        </pc:spChg>
        <pc:spChg chg="add del">
          <ac:chgData name="Kshitij Srivastava" userId="9ca786a045148134" providerId="Windows Live" clId="Web-{FE520812-95BD-483E-BB91-18C595785414}" dt="2021-05-02T07:04:47.411" v="1338"/>
          <ac:spMkLst>
            <pc:docMk/>
            <pc:sldMk cId="850382599" sldId="281"/>
            <ac:spMk id="6" creationId="{39CB82C2-DF65-4EC1-8280-F201D50F570B}"/>
          </ac:spMkLst>
        </pc:spChg>
        <pc:spChg chg="add del">
          <ac:chgData name="Kshitij Srivastava" userId="9ca786a045148134" providerId="Windows Live" clId="Web-{FE520812-95BD-483E-BB91-18C595785414}" dt="2021-05-02T07:04:36.786" v="1336"/>
          <ac:spMkLst>
            <pc:docMk/>
            <pc:sldMk cId="850382599" sldId="281"/>
            <ac:spMk id="8" creationId="{4E4490D0-3672-446A-AC12-B4830333BDDD}"/>
          </ac:spMkLst>
        </pc:spChg>
        <pc:spChg chg="add del">
          <ac:chgData name="Kshitij Srivastava" userId="9ca786a045148134" providerId="Windows Live" clId="Web-{FE520812-95BD-483E-BB91-18C595785414}" dt="2021-05-02T07:04:47.411" v="1338"/>
          <ac:spMkLst>
            <pc:docMk/>
            <pc:sldMk cId="850382599" sldId="281"/>
            <ac:spMk id="9" creationId="{5AE6C737-FF55-4064-94B7-0B21D2EB6045}"/>
          </ac:spMkLst>
        </pc:spChg>
        <pc:spChg chg="add del">
          <ac:chgData name="Kshitij Srivastava" userId="9ca786a045148134" providerId="Windows Live" clId="Web-{FE520812-95BD-483E-BB91-18C595785414}" dt="2021-05-02T07:04:36.786" v="1336"/>
          <ac:spMkLst>
            <pc:docMk/>
            <pc:sldMk cId="850382599" sldId="281"/>
            <ac:spMk id="10" creationId="{39CB82C2-DF65-4EC1-8280-F201D50F570B}"/>
          </ac:spMkLst>
        </pc:spChg>
        <pc:spChg chg="add del">
          <ac:chgData name="Kshitij Srivastava" userId="9ca786a045148134" providerId="Windows Live" clId="Web-{FE520812-95BD-483E-BB91-18C595785414}" dt="2021-05-02T07:04:47.411" v="1338"/>
          <ac:spMkLst>
            <pc:docMk/>
            <pc:sldMk cId="850382599" sldId="281"/>
            <ac:spMk id="13" creationId="{D8218D9F-38B6-4AE0-9051-5434D19A5277}"/>
          </ac:spMkLst>
        </pc:spChg>
        <pc:spChg chg="add del">
          <ac:chgData name="Kshitij Srivastava" userId="9ca786a045148134" providerId="Windows Live" clId="Web-{FE520812-95BD-483E-BB91-18C595785414}" dt="2021-05-02T07:04:36.786" v="1336"/>
          <ac:spMkLst>
            <pc:docMk/>
            <pc:sldMk cId="850382599" sldId="281"/>
            <ac:spMk id="14" creationId="{8D0DE514-8876-4D18-A995-61A5C1F813F1}"/>
          </ac:spMkLst>
        </pc:spChg>
        <pc:spChg chg="add">
          <ac:chgData name="Kshitij Srivastava" userId="9ca786a045148134" providerId="Windows Live" clId="Web-{FE520812-95BD-483E-BB91-18C595785414}" dt="2021-05-02T07:04:47.426" v="1339"/>
          <ac:spMkLst>
            <pc:docMk/>
            <pc:sldMk cId="850382599" sldId="281"/>
            <ac:spMk id="15" creationId="{4E4490D0-3672-446A-AC12-B4830333BDDD}"/>
          </ac:spMkLst>
        </pc:spChg>
        <pc:spChg chg="add del">
          <ac:chgData name="Kshitij Srivastava" userId="9ca786a045148134" providerId="Windows Live" clId="Web-{FE520812-95BD-483E-BB91-18C595785414}" dt="2021-05-02T07:04:36.786" v="1336"/>
          <ac:spMkLst>
            <pc:docMk/>
            <pc:sldMk cId="850382599" sldId="281"/>
            <ac:spMk id="16" creationId="{09DA791C-FFCF-422E-8775-BDA6C0E5ECF0}"/>
          </ac:spMkLst>
        </pc:spChg>
        <pc:spChg chg="add">
          <ac:chgData name="Kshitij Srivastava" userId="9ca786a045148134" providerId="Windows Live" clId="Web-{FE520812-95BD-483E-BB91-18C595785414}" dt="2021-05-02T07:04:47.426" v="1339"/>
          <ac:spMkLst>
            <pc:docMk/>
            <pc:sldMk cId="850382599" sldId="281"/>
            <ac:spMk id="17" creationId="{39CB82C2-DF65-4EC1-8280-F201D50F570B}"/>
          </ac:spMkLst>
        </pc:spChg>
        <pc:spChg chg="add del">
          <ac:chgData name="Kshitij Srivastava" userId="9ca786a045148134" providerId="Windows Live" clId="Web-{FE520812-95BD-483E-BB91-18C595785414}" dt="2021-05-02T07:04:36.786" v="1336"/>
          <ac:spMkLst>
            <pc:docMk/>
            <pc:sldMk cId="850382599" sldId="281"/>
            <ac:spMk id="18" creationId="{0DCF8855-3530-4F46-A4CB-3B6686EEE4BD}"/>
          </ac:spMkLst>
        </pc:spChg>
        <pc:spChg chg="add del">
          <ac:chgData name="Kshitij Srivastava" userId="9ca786a045148134" providerId="Windows Live" clId="Web-{FE520812-95BD-483E-BB91-18C595785414}" dt="2021-05-02T07:04:47.411" v="1338"/>
          <ac:spMkLst>
            <pc:docMk/>
            <pc:sldMk cId="850382599" sldId="281"/>
            <ac:spMk id="20" creationId="{2D3DCA99-84AF-487A-BF72-91C5FA6B0B70}"/>
          </ac:spMkLst>
        </pc:spChg>
        <pc:spChg chg="add">
          <ac:chgData name="Kshitij Srivastava" userId="9ca786a045148134" providerId="Windows Live" clId="Web-{FE520812-95BD-483E-BB91-18C595785414}" dt="2021-05-02T07:04:47.426" v="1339"/>
          <ac:spMkLst>
            <pc:docMk/>
            <pc:sldMk cId="850382599" sldId="281"/>
            <ac:spMk id="21" creationId="{C4AAA502-5435-489E-9538-3A40E6C71461}"/>
          </ac:spMkLst>
        </pc:spChg>
        <pc:spChg chg="add">
          <ac:chgData name="Kshitij Srivastava" userId="9ca786a045148134" providerId="Windows Live" clId="Web-{FE520812-95BD-483E-BB91-18C595785414}" dt="2021-05-02T07:04:47.426" v="1339"/>
          <ac:spMkLst>
            <pc:docMk/>
            <pc:sldMk cId="850382599" sldId="281"/>
            <ac:spMk id="23" creationId="{DE42378B-2E28-4810-8421-7A473A40E376}"/>
          </ac:spMkLst>
        </pc:spChg>
        <pc:spChg chg="add">
          <ac:chgData name="Kshitij Srivastava" userId="9ca786a045148134" providerId="Windows Live" clId="Web-{FE520812-95BD-483E-BB91-18C595785414}" dt="2021-05-02T07:04:47.426" v="1339"/>
          <ac:spMkLst>
            <pc:docMk/>
            <pc:sldMk cId="850382599" sldId="281"/>
            <ac:spMk id="24" creationId="{0D91DD17-237F-4811-BC0E-128EB1BD7CFE}"/>
          </ac:spMkLst>
        </pc:spChg>
        <pc:picChg chg="add mod">
          <ac:chgData name="Kshitij Srivastava" userId="9ca786a045148134" providerId="Windows Live" clId="Web-{FE520812-95BD-483E-BB91-18C595785414}" dt="2021-05-02T07:05:05.645" v="1342" actId="1076"/>
          <ac:picMkLst>
            <pc:docMk/>
            <pc:sldMk cId="850382599" sldId="281"/>
            <ac:picMk id="3" creationId="{6328F7BA-F6EC-4951-AF18-D6E76C2EB603}"/>
          </ac:picMkLst>
        </pc:picChg>
        <pc:cxnChg chg="add del">
          <ac:chgData name="Kshitij Srivastava" userId="9ca786a045148134" providerId="Windows Live" clId="Web-{FE520812-95BD-483E-BB91-18C595785414}" dt="2021-05-02T07:04:47.411" v="1338"/>
          <ac:cxnSpMkLst>
            <pc:docMk/>
            <pc:sldMk cId="850382599" sldId="281"/>
            <ac:cxnSpMk id="7" creationId="{7E1D4427-852B-4B37-8E76-0E9F1810BA2A}"/>
          </ac:cxnSpMkLst>
        </pc:cxnChg>
        <pc:cxnChg chg="add del">
          <ac:chgData name="Kshitij Srivastava" userId="9ca786a045148134" providerId="Windows Live" clId="Web-{FE520812-95BD-483E-BB91-18C595785414}" dt="2021-05-02T07:04:47.411" v="1338"/>
          <ac:cxnSpMkLst>
            <pc:docMk/>
            <pc:sldMk cId="850382599" sldId="281"/>
            <ac:cxnSpMk id="11" creationId="{6B5B1DD8-6224-4137-8621-32982B00F9FC}"/>
          </ac:cxnSpMkLst>
        </pc:cxnChg>
        <pc:cxnChg chg="add del">
          <ac:chgData name="Kshitij Srivastava" userId="9ca786a045148134" providerId="Windows Live" clId="Web-{FE520812-95BD-483E-BB91-18C595785414}" dt="2021-05-02T07:04:36.786" v="1336"/>
          <ac:cxnSpMkLst>
            <pc:docMk/>
            <pc:sldMk cId="850382599" sldId="281"/>
            <ac:cxnSpMk id="12" creationId="{7E1D4427-852B-4B37-8E76-0E9F1810BA2A}"/>
          </ac:cxnSpMkLst>
        </pc:cxnChg>
        <pc:cxnChg chg="add">
          <ac:chgData name="Kshitij Srivastava" userId="9ca786a045148134" providerId="Windows Live" clId="Web-{FE520812-95BD-483E-BB91-18C595785414}" dt="2021-05-02T07:04:47.426" v="1339"/>
          <ac:cxnSpMkLst>
            <pc:docMk/>
            <pc:sldMk cId="850382599" sldId="281"/>
            <ac:cxnSpMk id="19" creationId="{7E1D4427-852B-4B37-8E76-0E9F1810BA2A}"/>
          </ac:cxnSpMkLst>
        </pc:cxnChg>
        <pc:cxnChg chg="add">
          <ac:chgData name="Kshitij Srivastava" userId="9ca786a045148134" providerId="Windows Live" clId="Web-{FE520812-95BD-483E-BB91-18C595785414}" dt="2021-05-02T07:04:47.426" v="1339"/>
          <ac:cxnSpMkLst>
            <pc:docMk/>
            <pc:sldMk cId="850382599" sldId="281"/>
            <ac:cxnSpMk id="22" creationId="{C9AC0290-4702-4519-B0F4-C2A46880997B}"/>
          </ac:cxnSpMkLst>
        </pc:cxnChg>
      </pc:sldChg>
    </pc:docChg>
  </pc:docChgLst>
  <pc:docChgLst>
    <pc:chgData name="Kshitij Srivastava" userId="9ca786a045148134" providerId="Windows Live" clId="Web-{EB6A45E2-1B16-4761-8503-3616398570A8}"/>
    <pc:docChg chg="addSld modSld">
      <pc:chgData name="Kshitij Srivastava" userId="9ca786a045148134" providerId="Windows Live" clId="Web-{EB6A45E2-1B16-4761-8503-3616398570A8}" dt="2021-08-04T10:47:02.585" v="4"/>
      <pc:docMkLst>
        <pc:docMk/>
      </pc:docMkLst>
      <pc:sldChg chg="delSp">
        <pc:chgData name="Kshitij Srivastava" userId="9ca786a045148134" providerId="Windows Live" clId="Web-{EB6A45E2-1B16-4761-8503-3616398570A8}" dt="2021-08-04T10:47:02.585" v="4"/>
        <pc:sldMkLst>
          <pc:docMk/>
          <pc:sldMk cId="2577996725" sldId="410"/>
        </pc:sldMkLst>
        <pc:picChg chg="del">
          <ac:chgData name="Kshitij Srivastava" userId="9ca786a045148134" providerId="Windows Live" clId="Web-{EB6A45E2-1B16-4761-8503-3616398570A8}" dt="2021-08-04T10:46:57.648" v="1"/>
          <ac:picMkLst>
            <pc:docMk/>
            <pc:sldMk cId="2577996725" sldId="410"/>
            <ac:picMk id="27" creationId="{91EC9B6D-9BCA-4863-87EF-42E7B598F47F}"/>
          </ac:picMkLst>
        </pc:picChg>
        <pc:picChg chg="del">
          <ac:chgData name="Kshitij Srivastava" userId="9ca786a045148134" providerId="Windows Live" clId="Web-{EB6A45E2-1B16-4761-8503-3616398570A8}" dt="2021-08-04T10:47:00.226" v="3"/>
          <ac:picMkLst>
            <pc:docMk/>
            <pc:sldMk cId="2577996725" sldId="410"/>
            <ac:picMk id="28" creationId="{C0AB2ED9-5EE8-4C18-B04B-11D4EB402ACD}"/>
          </ac:picMkLst>
        </pc:picChg>
        <pc:picChg chg="del">
          <ac:chgData name="Kshitij Srivastava" userId="9ca786a045148134" providerId="Windows Live" clId="Web-{EB6A45E2-1B16-4761-8503-3616398570A8}" dt="2021-08-04T10:46:59.210" v="2"/>
          <ac:picMkLst>
            <pc:docMk/>
            <pc:sldMk cId="2577996725" sldId="410"/>
            <ac:picMk id="29" creationId="{586E1874-C1AA-4DA9-B11A-7E37039D37D0}"/>
          </ac:picMkLst>
        </pc:picChg>
        <pc:picChg chg="del">
          <ac:chgData name="Kshitij Srivastava" userId="9ca786a045148134" providerId="Windows Live" clId="Web-{EB6A45E2-1B16-4761-8503-3616398570A8}" dt="2021-08-04T10:47:02.585" v="4"/>
          <ac:picMkLst>
            <pc:docMk/>
            <pc:sldMk cId="2577996725" sldId="410"/>
            <ac:picMk id="30" creationId="{FF7986A5-85DC-403B-8F15-498CDBC930F8}"/>
          </ac:picMkLst>
        </pc:picChg>
      </pc:sldChg>
      <pc:sldChg chg="add replId">
        <pc:chgData name="Kshitij Srivastava" userId="9ca786a045148134" providerId="Windows Live" clId="Web-{EB6A45E2-1B16-4761-8503-3616398570A8}" dt="2021-08-04T10:46:54.742" v="0"/>
        <pc:sldMkLst>
          <pc:docMk/>
          <pc:sldMk cId="3393437682" sldId="813"/>
        </pc:sldMkLst>
      </pc:sldChg>
    </pc:docChg>
  </pc:docChgLst>
  <pc:docChgLst>
    <pc:chgData name="Kshitij Srivastava" userId="9ca786a045148134" providerId="Windows Live" clId="Web-{A87B384E-0967-4D72-9A25-BFC77A487141}"/>
    <pc:docChg chg="addSld modSld sldOrd">
      <pc:chgData name="Kshitij Srivastava" userId="9ca786a045148134" providerId="Windows Live" clId="Web-{A87B384E-0967-4D72-9A25-BFC77A487141}" dt="2021-05-19T08:28:15.086" v="515" actId="1076"/>
      <pc:docMkLst>
        <pc:docMk/>
      </pc:docMkLst>
      <pc:sldChg chg="addSp delSp modSp new mod ord setBg setClrOvrMap">
        <pc:chgData name="Kshitij Srivastava" userId="9ca786a045148134" providerId="Windows Live" clId="Web-{A87B384E-0967-4D72-9A25-BFC77A487141}" dt="2021-05-19T07:22:36.477" v="31" actId="20577"/>
        <pc:sldMkLst>
          <pc:docMk/>
          <pc:sldMk cId="109359343" sldId="316"/>
        </pc:sldMkLst>
        <pc:spChg chg="mod">
          <ac:chgData name="Kshitij Srivastava" userId="9ca786a045148134" providerId="Windows Live" clId="Web-{A87B384E-0967-4D72-9A25-BFC77A487141}" dt="2021-05-19T07:22:36.477" v="31" actId="20577"/>
          <ac:spMkLst>
            <pc:docMk/>
            <pc:sldMk cId="109359343" sldId="316"/>
            <ac:spMk id="2" creationId="{41953F0A-92D6-47E6-9C0B-E4C5FDB68E84}"/>
          </ac:spMkLst>
        </pc:spChg>
        <pc:spChg chg="del">
          <ac:chgData name="Kshitij Srivastava" userId="9ca786a045148134" providerId="Windows Live" clId="Web-{A87B384E-0967-4D72-9A25-BFC77A487141}" dt="2021-05-19T07:18:27.038" v="15"/>
          <ac:spMkLst>
            <pc:docMk/>
            <pc:sldMk cId="109359343" sldId="316"/>
            <ac:spMk id="3" creationId="{85AC1B27-FB35-4038-B34B-5E3B8FF56620}"/>
          </ac:spMkLst>
        </pc:spChg>
        <pc:spChg chg="add del">
          <ac:chgData name="Kshitij Srivastava" userId="9ca786a045148134" providerId="Windows Live" clId="Web-{A87B384E-0967-4D72-9A25-BFC77A487141}" dt="2021-05-19T07:21:06.524" v="22"/>
          <ac:spMkLst>
            <pc:docMk/>
            <pc:sldMk cId="109359343" sldId="316"/>
            <ac:spMk id="9" creationId="{25C8D2C1-DA83-420D-9635-D52CE066B5DA}"/>
          </ac:spMkLst>
        </pc:spChg>
        <pc:spChg chg="add del">
          <ac:chgData name="Kshitij Srivastava" userId="9ca786a045148134" providerId="Windows Live" clId="Web-{A87B384E-0967-4D72-9A25-BFC77A487141}" dt="2021-05-19T07:21:06.524" v="22"/>
          <ac:spMkLst>
            <pc:docMk/>
            <pc:sldMk cId="109359343" sldId="316"/>
            <ac:spMk id="11" creationId="{434F74C9-6A0B-409E-AD1C-45B58BE91BB8}"/>
          </ac:spMkLst>
        </pc:spChg>
        <pc:spChg chg="add del">
          <ac:chgData name="Kshitij Srivastava" userId="9ca786a045148134" providerId="Windows Live" clId="Web-{A87B384E-0967-4D72-9A25-BFC77A487141}" dt="2021-05-19T07:21:06.524" v="22"/>
          <ac:spMkLst>
            <pc:docMk/>
            <pc:sldMk cId="109359343" sldId="316"/>
            <ac:spMk id="17" creationId="{C4E89C94-E462-4566-A15A-32835FD68BCD}"/>
          </ac:spMkLst>
        </pc:spChg>
        <pc:spChg chg="add del">
          <ac:chgData name="Kshitij Srivastava" userId="9ca786a045148134" providerId="Windows Live" clId="Web-{A87B384E-0967-4D72-9A25-BFC77A487141}" dt="2021-05-19T07:21:06.524" v="22"/>
          <ac:spMkLst>
            <pc:docMk/>
            <pc:sldMk cId="109359343" sldId="316"/>
            <ac:spMk id="19" creationId="{E25F4A20-71FB-4A26-92E2-89DED49264CA}"/>
          </ac:spMkLst>
        </pc:spChg>
        <pc:spChg chg="add del">
          <ac:chgData name="Kshitij Srivastava" userId="9ca786a045148134" providerId="Windows Live" clId="Web-{A87B384E-0967-4D72-9A25-BFC77A487141}" dt="2021-05-19T07:21:54.571" v="25"/>
          <ac:spMkLst>
            <pc:docMk/>
            <pc:sldMk cId="109359343" sldId="316"/>
            <ac:spMk id="21" creationId="{4E4490D0-3672-446A-AC12-B4830333BDDD}"/>
          </ac:spMkLst>
        </pc:spChg>
        <pc:spChg chg="add del">
          <ac:chgData name="Kshitij Srivastava" userId="9ca786a045148134" providerId="Windows Live" clId="Web-{A87B384E-0967-4D72-9A25-BFC77A487141}" dt="2021-05-19T07:21:54.571" v="25"/>
          <ac:spMkLst>
            <pc:docMk/>
            <pc:sldMk cId="109359343" sldId="316"/>
            <ac:spMk id="22" creationId="{39CB82C2-DF65-4EC1-8280-F201D50F570B}"/>
          </ac:spMkLst>
        </pc:spChg>
        <pc:spChg chg="add del">
          <ac:chgData name="Kshitij Srivastava" userId="9ca786a045148134" providerId="Windows Live" clId="Web-{A87B384E-0967-4D72-9A25-BFC77A487141}" dt="2021-05-19T07:21:06.477" v="21"/>
          <ac:spMkLst>
            <pc:docMk/>
            <pc:sldMk cId="109359343" sldId="316"/>
            <ac:spMk id="24" creationId="{25C8D2C1-DA83-420D-9635-D52CE066B5DA}"/>
          </ac:spMkLst>
        </pc:spChg>
        <pc:spChg chg="add del">
          <ac:chgData name="Kshitij Srivastava" userId="9ca786a045148134" providerId="Windows Live" clId="Web-{A87B384E-0967-4D72-9A25-BFC77A487141}" dt="2021-05-19T07:21:54.571" v="25"/>
          <ac:spMkLst>
            <pc:docMk/>
            <pc:sldMk cId="109359343" sldId="316"/>
            <ac:spMk id="25" creationId="{FA4CD5CB-D209-4D70-8CA4-629731C59219}"/>
          </ac:spMkLst>
        </pc:spChg>
        <pc:spChg chg="add del">
          <ac:chgData name="Kshitij Srivastava" userId="9ca786a045148134" providerId="Windows Live" clId="Web-{A87B384E-0967-4D72-9A25-BFC77A487141}" dt="2021-05-19T07:21:06.477" v="21"/>
          <ac:spMkLst>
            <pc:docMk/>
            <pc:sldMk cId="109359343" sldId="316"/>
            <ac:spMk id="26" creationId="{434F74C9-6A0B-409E-AD1C-45B58BE91BB8}"/>
          </ac:spMkLst>
        </pc:spChg>
        <pc:spChg chg="add del">
          <ac:chgData name="Kshitij Srivastava" userId="9ca786a045148134" providerId="Windows Live" clId="Web-{A87B384E-0967-4D72-9A25-BFC77A487141}" dt="2021-05-19T07:21:06.477" v="21"/>
          <ac:spMkLst>
            <pc:docMk/>
            <pc:sldMk cId="109359343" sldId="316"/>
            <ac:spMk id="30" creationId="{90AA6468-80AC-4DDF-9CFB-C7A9507E203F}"/>
          </ac:spMkLst>
        </pc:spChg>
        <pc:spChg chg="add del">
          <ac:chgData name="Kshitij Srivastava" userId="9ca786a045148134" providerId="Windows Live" clId="Web-{A87B384E-0967-4D72-9A25-BFC77A487141}" dt="2021-05-19T07:21:06.477" v="21"/>
          <ac:spMkLst>
            <pc:docMk/>
            <pc:sldMk cId="109359343" sldId="316"/>
            <ac:spMk id="32" creationId="{4AB900CC-5074-4746-A1A4-AF640455BD43}"/>
          </ac:spMkLst>
        </pc:spChg>
        <pc:spChg chg="add del">
          <ac:chgData name="Kshitij Srivastava" userId="9ca786a045148134" providerId="Windows Live" clId="Web-{A87B384E-0967-4D72-9A25-BFC77A487141}" dt="2021-05-19T07:21:54.571" v="25"/>
          <ac:spMkLst>
            <pc:docMk/>
            <pc:sldMk cId="109359343" sldId="316"/>
            <ac:spMk id="34" creationId="{B4C27B90-DF2B-4D00-BA07-18ED774CD2F1}"/>
          </ac:spMkLst>
        </pc:spChg>
        <pc:spChg chg="add del">
          <ac:chgData name="Kshitij Srivastava" userId="9ca786a045148134" providerId="Windows Live" clId="Web-{A87B384E-0967-4D72-9A25-BFC77A487141}" dt="2021-05-19T07:21:54.571" v="25"/>
          <ac:spMkLst>
            <pc:docMk/>
            <pc:sldMk cId="109359343" sldId="316"/>
            <ac:spMk id="36" creationId="{593ACC25-C262-417A-8AA9-0641C772BDB6}"/>
          </ac:spMkLst>
        </pc:spChg>
        <pc:spChg chg="add">
          <ac:chgData name="Kshitij Srivastava" userId="9ca786a045148134" providerId="Windows Live" clId="Web-{A87B384E-0967-4D72-9A25-BFC77A487141}" dt="2021-05-19T07:21:54.571" v="25"/>
          <ac:spMkLst>
            <pc:docMk/>
            <pc:sldMk cId="109359343" sldId="316"/>
            <ac:spMk id="41" creationId="{25C8D2C1-DA83-420D-9635-D52CE066B5DA}"/>
          </ac:spMkLst>
        </pc:spChg>
        <pc:spChg chg="add">
          <ac:chgData name="Kshitij Srivastava" userId="9ca786a045148134" providerId="Windows Live" clId="Web-{A87B384E-0967-4D72-9A25-BFC77A487141}" dt="2021-05-19T07:21:54.571" v="25"/>
          <ac:spMkLst>
            <pc:docMk/>
            <pc:sldMk cId="109359343" sldId="316"/>
            <ac:spMk id="43" creationId="{434F74C9-6A0B-409E-AD1C-45B58BE91BB8}"/>
          </ac:spMkLst>
        </pc:spChg>
        <pc:spChg chg="add">
          <ac:chgData name="Kshitij Srivastava" userId="9ca786a045148134" providerId="Windows Live" clId="Web-{A87B384E-0967-4D72-9A25-BFC77A487141}" dt="2021-05-19T07:21:54.571" v="25"/>
          <ac:spMkLst>
            <pc:docMk/>
            <pc:sldMk cId="109359343" sldId="316"/>
            <ac:spMk id="47" creationId="{F452A527-3631-41ED-858D-3777A7D1496A}"/>
          </ac:spMkLst>
        </pc:spChg>
        <pc:picChg chg="add mod ord">
          <ac:chgData name="Kshitij Srivastava" userId="9ca786a045148134" providerId="Windows Live" clId="Web-{A87B384E-0967-4D72-9A25-BFC77A487141}" dt="2021-05-19T07:21:54.571" v="25"/>
          <ac:picMkLst>
            <pc:docMk/>
            <pc:sldMk cId="109359343" sldId="316"/>
            <ac:picMk id="5" creationId="{9404E587-38BA-4F43-AAAB-579BC55EABAF}"/>
          </ac:picMkLst>
        </pc:picChg>
        <pc:cxnChg chg="add del">
          <ac:chgData name="Kshitij Srivastava" userId="9ca786a045148134" providerId="Windows Live" clId="Web-{A87B384E-0967-4D72-9A25-BFC77A487141}" dt="2021-05-19T07:21:06.524" v="22"/>
          <ac:cxnSpMkLst>
            <pc:docMk/>
            <pc:sldMk cId="109359343" sldId="316"/>
            <ac:cxnSpMk id="13" creationId="{F5486A9D-1265-4B57-91E6-68E666B978BC}"/>
          </ac:cxnSpMkLst>
        </pc:cxnChg>
        <pc:cxnChg chg="add del">
          <ac:chgData name="Kshitij Srivastava" userId="9ca786a045148134" providerId="Windows Live" clId="Web-{A87B384E-0967-4D72-9A25-BFC77A487141}" dt="2021-05-19T07:21:06.524" v="22"/>
          <ac:cxnSpMkLst>
            <pc:docMk/>
            <pc:sldMk cId="109359343" sldId="316"/>
            <ac:cxnSpMk id="15" creationId="{4071767D-5FF7-4508-B8B7-BB60FF3AB250}"/>
          </ac:cxnSpMkLst>
        </pc:cxnChg>
        <pc:cxnChg chg="add del">
          <ac:chgData name="Kshitij Srivastava" userId="9ca786a045148134" providerId="Windows Live" clId="Web-{A87B384E-0967-4D72-9A25-BFC77A487141}" dt="2021-05-19T07:21:54.571" v="25"/>
          <ac:cxnSpMkLst>
            <pc:docMk/>
            <pc:sldMk cId="109359343" sldId="316"/>
            <ac:cxnSpMk id="23" creationId="{7E1D4427-852B-4B37-8E76-0E9F1810BA2A}"/>
          </ac:cxnSpMkLst>
        </pc:cxnChg>
        <pc:cxnChg chg="add del">
          <ac:chgData name="Kshitij Srivastava" userId="9ca786a045148134" providerId="Windows Live" clId="Web-{A87B384E-0967-4D72-9A25-BFC77A487141}" dt="2021-05-19T07:21:54.571" v="25"/>
          <ac:cxnSpMkLst>
            <pc:docMk/>
            <pc:sldMk cId="109359343" sldId="316"/>
            <ac:cxnSpMk id="27" creationId="{5C6A2BAE-B461-4B55-8E1F-0722ABDD1393}"/>
          </ac:cxnSpMkLst>
        </pc:cxnChg>
        <pc:cxnChg chg="add del">
          <ac:chgData name="Kshitij Srivastava" userId="9ca786a045148134" providerId="Windows Live" clId="Web-{A87B384E-0967-4D72-9A25-BFC77A487141}" dt="2021-05-19T07:21:06.477" v="21"/>
          <ac:cxnSpMkLst>
            <pc:docMk/>
            <pc:sldMk cId="109359343" sldId="316"/>
            <ac:cxnSpMk id="28" creationId="{F5486A9D-1265-4B57-91E6-68E666B978BC}"/>
          </ac:cxnSpMkLst>
        </pc:cxnChg>
        <pc:cxnChg chg="add">
          <ac:chgData name="Kshitij Srivastava" userId="9ca786a045148134" providerId="Windows Live" clId="Web-{A87B384E-0967-4D72-9A25-BFC77A487141}" dt="2021-05-19T07:21:54.571" v="25"/>
          <ac:cxnSpMkLst>
            <pc:docMk/>
            <pc:sldMk cId="109359343" sldId="316"/>
            <ac:cxnSpMk id="45" creationId="{F5486A9D-1265-4B57-91E6-68E666B978BC}"/>
          </ac:cxnSpMkLst>
        </pc:cxnChg>
        <pc:cxnChg chg="add">
          <ac:chgData name="Kshitij Srivastava" userId="9ca786a045148134" providerId="Windows Live" clId="Web-{A87B384E-0967-4D72-9A25-BFC77A487141}" dt="2021-05-19T07:21:54.571" v="25"/>
          <ac:cxnSpMkLst>
            <pc:docMk/>
            <pc:sldMk cId="109359343" sldId="316"/>
            <ac:cxnSpMk id="49" creationId="{D28A9C89-B313-458F-9C85-515930A51A93}"/>
          </ac:cxnSpMkLst>
        </pc:cxnChg>
      </pc:sldChg>
      <pc:sldChg chg="addSp delSp modSp new mod modClrScheme addCm chgLayout">
        <pc:chgData name="Kshitij Srivastava" userId="9ca786a045148134" providerId="Windows Live" clId="Web-{A87B384E-0967-4D72-9A25-BFC77A487141}" dt="2021-05-19T07:42:28.781" v="320"/>
        <pc:sldMkLst>
          <pc:docMk/>
          <pc:sldMk cId="1913379007" sldId="317"/>
        </pc:sldMkLst>
        <pc:spChg chg="mod ord">
          <ac:chgData name="Kshitij Srivastava" userId="9ca786a045148134" providerId="Windows Live" clId="Web-{A87B384E-0967-4D72-9A25-BFC77A487141}" dt="2021-05-19T07:24:05.275" v="52"/>
          <ac:spMkLst>
            <pc:docMk/>
            <pc:sldMk cId="1913379007" sldId="317"/>
            <ac:spMk id="2" creationId="{0A244F34-02E4-48A1-A9D4-202D97767558}"/>
          </ac:spMkLst>
        </pc:spChg>
        <pc:spChg chg="del">
          <ac:chgData name="Kshitij Srivastava" userId="9ca786a045148134" providerId="Windows Live" clId="Web-{A87B384E-0967-4D72-9A25-BFC77A487141}" dt="2021-05-19T07:24:05.275" v="52"/>
          <ac:spMkLst>
            <pc:docMk/>
            <pc:sldMk cId="1913379007" sldId="317"/>
            <ac:spMk id="3" creationId="{FFF3CFB3-460C-4DA7-834F-2B2FC205AD60}"/>
          </ac:spMkLst>
        </pc:spChg>
        <pc:spChg chg="add mod">
          <ac:chgData name="Kshitij Srivastava" userId="9ca786a045148134" providerId="Windows Live" clId="Web-{A87B384E-0967-4D72-9A25-BFC77A487141}" dt="2021-05-19T07:26:01.635" v="74"/>
          <ac:spMkLst>
            <pc:docMk/>
            <pc:sldMk cId="1913379007" sldId="317"/>
            <ac:spMk id="4" creationId="{1202297E-5E78-486A-BE09-E7F7230A2C13}"/>
          </ac:spMkLst>
        </pc:spChg>
        <pc:spChg chg="add mod">
          <ac:chgData name="Kshitij Srivastava" userId="9ca786a045148134" providerId="Windows Live" clId="Web-{A87B384E-0967-4D72-9A25-BFC77A487141}" dt="2021-05-19T07:40:00.217" v="296"/>
          <ac:spMkLst>
            <pc:docMk/>
            <pc:sldMk cId="1913379007" sldId="317"/>
            <ac:spMk id="5" creationId="{0646DCDF-DB89-4627-B134-F0EBEB21869E}"/>
          </ac:spMkLst>
        </pc:spChg>
        <pc:spChg chg="add mod">
          <ac:chgData name="Kshitij Srivastava" userId="9ca786a045148134" providerId="Windows Live" clId="Web-{A87B384E-0967-4D72-9A25-BFC77A487141}" dt="2021-05-19T07:26:20.150" v="76"/>
          <ac:spMkLst>
            <pc:docMk/>
            <pc:sldMk cId="1913379007" sldId="317"/>
            <ac:spMk id="6" creationId="{6D1B106D-8545-4AB4-8E57-0C168F1D1658}"/>
          </ac:spMkLst>
        </pc:spChg>
        <pc:spChg chg="add mod">
          <ac:chgData name="Kshitij Srivastava" userId="9ca786a045148134" providerId="Windows Live" clId="Web-{A87B384E-0967-4D72-9A25-BFC77A487141}" dt="2021-05-19T07:29:06.417" v="145" actId="1076"/>
          <ac:spMkLst>
            <pc:docMk/>
            <pc:sldMk cId="1913379007" sldId="317"/>
            <ac:spMk id="7" creationId="{DD5BA4D7-C7BC-4AE5-83D6-22B5D9537D6A}"/>
          </ac:spMkLst>
        </pc:spChg>
        <pc:spChg chg="add mod">
          <ac:chgData name="Kshitij Srivastava" userId="9ca786a045148134" providerId="Windows Live" clId="Web-{A87B384E-0967-4D72-9A25-BFC77A487141}" dt="2021-05-19T07:29:10.995" v="146" actId="1076"/>
          <ac:spMkLst>
            <pc:docMk/>
            <pc:sldMk cId="1913379007" sldId="317"/>
            <ac:spMk id="8" creationId="{5BE1E8E5-25B9-4939-8EE3-48345F9B591D}"/>
          </ac:spMkLst>
        </pc:spChg>
        <pc:spChg chg="add mod">
          <ac:chgData name="Kshitij Srivastava" userId="9ca786a045148134" providerId="Windows Live" clId="Web-{A87B384E-0967-4D72-9A25-BFC77A487141}" dt="2021-05-19T07:28:57.276" v="142" actId="1076"/>
          <ac:spMkLst>
            <pc:docMk/>
            <pc:sldMk cId="1913379007" sldId="317"/>
            <ac:spMk id="9" creationId="{ACF27571-BFEA-4DB2-BFC9-2EAAF67A28FF}"/>
          </ac:spMkLst>
        </pc:spChg>
        <pc:spChg chg="add mod">
          <ac:chgData name="Kshitij Srivastava" userId="9ca786a045148134" providerId="Windows Live" clId="Web-{A87B384E-0967-4D72-9A25-BFC77A487141}" dt="2021-05-19T07:40:58.311" v="305" actId="20577"/>
          <ac:spMkLst>
            <pc:docMk/>
            <pc:sldMk cId="1913379007" sldId="317"/>
            <ac:spMk id="10" creationId="{EFA13BC9-6F86-424C-A6AA-83281EBF7BB3}"/>
          </ac:spMkLst>
        </pc:spChg>
        <pc:spChg chg="add mod">
          <ac:chgData name="Kshitij Srivastava" userId="9ca786a045148134" providerId="Windows Live" clId="Web-{A87B384E-0967-4D72-9A25-BFC77A487141}" dt="2021-05-19T07:41:03.171" v="306" actId="20577"/>
          <ac:spMkLst>
            <pc:docMk/>
            <pc:sldMk cId="1913379007" sldId="317"/>
            <ac:spMk id="11" creationId="{29962459-820B-4FDE-883C-059E9FDEA835}"/>
          </ac:spMkLst>
        </pc:spChg>
        <pc:spChg chg="add mod">
          <ac:chgData name="Kshitij Srivastava" userId="9ca786a045148134" providerId="Windows Live" clId="Web-{A87B384E-0967-4D72-9A25-BFC77A487141}" dt="2021-05-19T07:41:07.546" v="308" actId="20577"/>
          <ac:spMkLst>
            <pc:docMk/>
            <pc:sldMk cId="1913379007" sldId="317"/>
            <ac:spMk id="12" creationId="{1A0E883A-EB7F-49EE-928A-1DBBF1717F8E}"/>
          </ac:spMkLst>
        </pc:spChg>
        <pc:spChg chg="add mod">
          <ac:chgData name="Kshitij Srivastava" userId="9ca786a045148134" providerId="Windows Live" clId="Web-{A87B384E-0967-4D72-9A25-BFC77A487141}" dt="2021-05-19T07:41:10.765" v="310" actId="20577"/>
          <ac:spMkLst>
            <pc:docMk/>
            <pc:sldMk cId="1913379007" sldId="317"/>
            <ac:spMk id="13" creationId="{9DF9D619-31A5-4246-A127-D93B2A8AAE32}"/>
          </ac:spMkLst>
        </pc:spChg>
        <pc:graphicFrameChg chg="add mod modGraphic">
          <ac:chgData name="Kshitij Srivastava" userId="9ca786a045148134" providerId="Windows Live" clId="Web-{A87B384E-0967-4D72-9A25-BFC77A487141}" dt="2021-05-19T07:41:25.187" v="314"/>
          <ac:graphicFrameMkLst>
            <pc:docMk/>
            <pc:sldMk cId="1913379007" sldId="317"/>
            <ac:graphicFrameMk id="14" creationId="{E6AE2C5C-8C78-4759-93C3-F8DCC71EB975}"/>
          </ac:graphicFrameMkLst>
        </pc:graphicFrameChg>
        <pc:graphicFrameChg chg="add del mod">
          <ac:chgData name="Kshitij Srivastava" userId="9ca786a045148134" providerId="Windows Live" clId="Web-{A87B384E-0967-4D72-9A25-BFC77A487141}" dt="2021-05-19T07:31:38.590" v="168"/>
          <ac:graphicFrameMkLst>
            <pc:docMk/>
            <pc:sldMk cId="1913379007" sldId="317"/>
            <ac:graphicFrameMk id="15" creationId="{D81276A5-58F0-4851-B387-AAB8A495598D}"/>
          </ac:graphicFrameMkLst>
        </pc:graphicFrameChg>
        <pc:graphicFrameChg chg="add mod modGraphic">
          <ac:chgData name="Kshitij Srivastava" userId="9ca786a045148134" providerId="Windows Live" clId="Web-{A87B384E-0967-4D72-9A25-BFC77A487141}" dt="2021-05-19T07:41:35.030" v="318"/>
          <ac:graphicFrameMkLst>
            <pc:docMk/>
            <pc:sldMk cId="1913379007" sldId="317"/>
            <ac:graphicFrameMk id="16" creationId="{12FED192-F78D-4FA2-8432-108C74DF87C0}"/>
          </ac:graphicFrameMkLst>
        </pc:graphicFrameChg>
        <pc:picChg chg="add mod">
          <ac:chgData name="Kshitij Srivastava" userId="9ca786a045148134" providerId="Windows Live" clId="Web-{A87B384E-0967-4D72-9A25-BFC77A487141}" dt="2021-05-19T07:39:35.186" v="286"/>
          <ac:picMkLst>
            <pc:docMk/>
            <pc:sldMk cId="1913379007" sldId="317"/>
            <ac:picMk id="17" creationId="{B957F852-4843-4931-BBE7-7135846D84C4}"/>
          </ac:picMkLst>
        </pc:picChg>
      </pc:sldChg>
      <pc:sldChg chg="addSp delSp modSp new">
        <pc:chgData name="Kshitij Srivastava" userId="9ca786a045148134" providerId="Windows Live" clId="Web-{A87B384E-0967-4D72-9A25-BFC77A487141}" dt="2021-05-19T08:28:15.086" v="515" actId="1076"/>
        <pc:sldMkLst>
          <pc:docMk/>
          <pc:sldMk cId="1531134925" sldId="318"/>
        </pc:sldMkLst>
        <pc:spChg chg="mod">
          <ac:chgData name="Kshitij Srivastava" userId="9ca786a045148134" providerId="Windows Live" clId="Web-{A87B384E-0967-4D72-9A25-BFC77A487141}" dt="2021-05-19T07:47:48.533" v="335" actId="20577"/>
          <ac:spMkLst>
            <pc:docMk/>
            <pc:sldMk cId="1531134925" sldId="318"/>
            <ac:spMk id="2" creationId="{3BFE9FB1-80C1-416C-9786-E3019FB4B240}"/>
          </ac:spMkLst>
        </pc:spChg>
        <pc:spChg chg="add mod">
          <ac:chgData name="Kshitij Srivastava" userId="9ca786a045148134" providerId="Windows Live" clId="Web-{A87B384E-0967-4D72-9A25-BFC77A487141}" dt="2021-05-19T08:26:36.538" v="488"/>
          <ac:spMkLst>
            <pc:docMk/>
            <pc:sldMk cId="1531134925" sldId="318"/>
            <ac:spMk id="3" creationId="{AD04FF97-ED2E-4A6E-B7A9-A80EFAEB4484}"/>
          </ac:spMkLst>
        </pc:spChg>
        <pc:spChg chg="add mod ord">
          <ac:chgData name="Kshitij Srivastava" userId="9ca786a045148134" providerId="Windows Live" clId="Web-{A87B384E-0967-4D72-9A25-BFC77A487141}" dt="2021-05-19T08:28:06.648" v="507" actId="1076"/>
          <ac:spMkLst>
            <pc:docMk/>
            <pc:sldMk cId="1531134925" sldId="318"/>
            <ac:spMk id="14" creationId="{9463E516-7951-4AD3-BFE8-89D82F6FE0A3}"/>
          </ac:spMkLst>
        </pc:spChg>
        <pc:spChg chg="add mod">
          <ac:chgData name="Kshitij Srivastava" userId="9ca786a045148134" providerId="Windows Live" clId="Web-{A87B384E-0967-4D72-9A25-BFC77A487141}" dt="2021-05-19T08:27:16.944" v="493" actId="1076"/>
          <ac:spMkLst>
            <pc:docMk/>
            <pc:sldMk cId="1531134925" sldId="318"/>
            <ac:spMk id="21" creationId="{AA467E4D-D82F-48EA-842D-756077B7A70D}"/>
          </ac:spMkLst>
        </pc:spChg>
        <pc:spChg chg="add mod">
          <ac:chgData name="Kshitij Srivastava" userId="9ca786a045148134" providerId="Windows Live" clId="Web-{A87B384E-0967-4D72-9A25-BFC77A487141}" dt="2021-05-19T08:28:15.086" v="515" actId="1076"/>
          <ac:spMkLst>
            <pc:docMk/>
            <pc:sldMk cId="1531134925" sldId="318"/>
            <ac:spMk id="22" creationId="{50F4E40F-0EBC-4811-ACBB-3AFED72F951D}"/>
          </ac:spMkLst>
        </pc:spChg>
        <pc:spChg chg="add mod">
          <ac:chgData name="Kshitij Srivastava" userId="9ca786a045148134" providerId="Windows Live" clId="Web-{A87B384E-0967-4D72-9A25-BFC77A487141}" dt="2021-05-19T08:27:23.460" v="498" actId="1076"/>
          <ac:spMkLst>
            <pc:docMk/>
            <pc:sldMk cId="1531134925" sldId="318"/>
            <ac:spMk id="23" creationId="{BFEF6CBD-9584-4CD2-9F31-FDFF3A1EFF26}"/>
          </ac:spMkLst>
        </pc:spChg>
        <pc:spChg chg="add mod">
          <ac:chgData name="Kshitij Srivastava" userId="9ca786a045148134" providerId="Windows Live" clId="Web-{A87B384E-0967-4D72-9A25-BFC77A487141}" dt="2021-05-19T08:27:21.195" v="497" actId="1076"/>
          <ac:spMkLst>
            <pc:docMk/>
            <pc:sldMk cId="1531134925" sldId="318"/>
            <ac:spMk id="24" creationId="{48D91D3B-AC92-4A64-B423-CD9D861B0C87}"/>
          </ac:spMkLst>
        </pc:spChg>
        <pc:picChg chg="add mod ord">
          <ac:chgData name="Kshitij Srivastava" userId="9ca786a045148134" providerId="Windows Live" clId="Web-{A87B384E-0967-4D72-9A25-BFC77A487141}" dt="2021-05-19T08:25:20.771" v="471" actId="1076"/>
          <ac:picMkLst>
            <pc:docMk/>
            <pc:sldMk cId="1531134925" sldId="318"/>
            <ac:picMk id="8" creationId="{4AC625F6-F0C2-49FF-8D9E-2F6A83835620}"/>
          </ac:picMkLst>
        </pc:picChg>
        <pc:picChg chg="add del mod">
          <ac:chgData name="Kshitij Srivastava" userId="9ca786a045148134" providerId="Windows Live" clId="Web-{A87B384E-0967-4D72-9A25-BFC77A487141}" dt="2021-05-19T08:21:21.221" v="408"/>
          <ac:picMkLst>
            <pc:docMk/>
            <pc:sldMk cId="1531134925" sldId="318"/>
            <ac:picMk id="9" creationId="{A69F9C27-B24B-49B4-B3FD-A082E638E168}"/>
          </ac:picMkLst>
        </pc:picChg>
        <pc:picChg chg="add mod">
          <ac:chgData name="Kshitij Srivastava" userId="9ca786a045148134" providerId="Windows Live" clId="Web-{A87B384E-0967-4D72-9A25-BFC77A487141}" dt="2021-05-19T08:25:06.193" v="467" actId="1076"/>
          <ac:picMkLst>
            <pc:docMk/>
            <pc:sldMk cId="1531134925" sldId="318"/>
            <ac:picMk id="10" creationId="{E5B5B4A3-036B-4EB4-A7B9-8F9B1FD869C0}"/>
          </ac:picMkLst>
        </pc:picChg>
        <pc:picChg chg="add mod">
          <ac:chgData name="Kshitij Srivastava" userId="9ca786a045148134" providerId="Windows Live" clId="Web-{A87B384E-0967-4D72-9A25-BFC77A487141}" dt="2021-05-19T08:28:06.664" v="508" actId="1076"/>
          <ac:picMkLst>
            <pc:docMk/>
            <pc:sldMk cId="1531134925" sldId="318"/>
            <ac:picMk id="11" creationId="{7378C9C6-50C1-4423-AFA6-63AD2F75446D}"/>
          </ac:picMkLst>
        </pc:picChg>
        <pc:picChg chg="add mod">
          <ac:chgData name="Kshitij Srivastava" userId="9ca786a045148134" providerId="Windows Live" clId="Web-{A87B384E-0967-4D72-9A25-BFC77A487141}" dt="2021-05-19T08:25:07.818" v="468" actId="1076"/>
          <ac:picMkLst>
            <pc:docMk/>
            <pc:sldMk cId="1531134925" sldId="318"/>
            <ac:picMk id="12" creationId="{B7EF5F1D-B432-4475-95BD-63025A0AA6F6}"/>
          </ac:picMkLst>
        </pc:picChg>
        <pc:picChg chg="add mod ord">
          <ac:chgData name="Kshitij Srivastava" userId="9ca786a045148134" providerId="Windows Live" clId="Web-{A87B384E-0967-4D72-9A25-BFC77A487141}" dt="2021-05-19T08:24:14.895" v="455" actId="1076"/>
          <ac:picMkLst>
            <pc:docMk/>
            <pc:sldMk cId="1531134925" sldId="318"/>
            <ac:picMk id="13" creationId="{1717D0C4-6DF5-4855-9213-AAF423DC887E}"/>
          </ac:picMkLst>
        </pc:picChg>
        <pc:picChg chg="add mod">
          <ac:chgData name="Kshitij Srivastava" userId="9ca786a045148134" providerId="Windows Live" clId="Web-{A87B384E-0967-4D72-9A25-BFC77A487141}" dt="2021-05-19T08:28:06.679" v="509" actId="1076"/>
          <ac:picMkLst>
            <pc:docMk/>
            <pc:sldMk cId="1531134925" sldId="318"/>
            <ac:picMk id="15" creationId="{13E380BF-ACD7-49F5-8CC1-0F696B488334}"/>
          </ac:picMkLst>
        </pc:picChg>
        <pc:picChg chg="add mod">
          <ac:chgData name="Kshitij Srivastava" userId="9ca786a045148134" providerId="Windows Live" clId="Web-{A87B384E-0967-4D72-9A25-BFC77A487141}" dt="2021-05-19T08:28:06.695" v="510" actId="1076"/>
          <ac:picMkLst>
            <pc:docMk/>
            <pc:sldMk cId="1531134925" sldId="318"/>
            <ac:picMk id="16" creationId="{69C24372-04E3-4E67-BED4-DE1F9AC42247}"/>
          </ac:picMkLst>
        </pc:picChg>
        <pc:picChg chg="add mod">
          <ac:chgData name="Kshitij Srivastava" userId="9ca786a045148134" providerId="Windows Live" clId="Web-{A87B384E-0967-4D72-9A25-BFC77A487141}" dt="2021-05-19T08:28:06.695" v="511" actId="1076"/>
          <ac:picMkLst>
            <pc:docMk/>
            <pc:sldMk cId="1531134925" sldId="318"/>
            <ac:picMk id="17" creationId="{9CB5C2F1-3E08-4ACF-A560-B895C2B3385C}"/>
          </ac:picMkLst>
        </pc:picChg>
        <pc:picChg chg="add del mod">
          <ac:chgData name="Kshitij Srivastava" userId="9ca786a045148134" providerId="Windows Live" clId="Web-{A87B384E-0967-4D72-9A25-BFC77A487141}" dt="2021-05-19T08:28:06.711" v="512" actId="1076"/>
          <ac:picMkLst>
            <pc:docMk/>
            <pc:sldMk cId="1531134925" sldId="318"/>
            <ac:picMk id="18" creationId="{87FB0066-F4DA-498A-9D7E-8D634BD5425F}"/>
          </ac:picMkLst>
        </pc:picChg>
        <pc:picChg chg="add mod">
          <ac:chgData name="Kshitij Srivastava" userId="9ca786a045148134" providerId="Windows Live" clId="Web-{A87B384E-0967-4D72-9A25-BFC77A487141}" dt="2021-05-19T08:28:06.726" v="513" actId="1076"/>
          <ac:picMkLst>
            <pc:docMk/>
            <pc:sldMk cId="1531134925" sldId="318"/>
            <ac:picMk id="19" creationId="{86DA8E47-6CD7-4B2C-90A7-061B75498674}"/>
          </ac:picMkLst>
        </pc:picChg>
        <pc:picChg chg="add mod">
          <ac:chgData name="Kshitij Srivastava" userId="9ca786a045148134" providerId="Windows Live" clId="Web-{A87B384E-0967-4D72-9A25-BFC77A487141}" dt="2021-05-19T08:28:06.726" v="514" actId="1076"/>
          <ac:picMkLst>
            <pc:docMk/>
            <pc:sldMk cId="1531134925" sldId="318"/>
            <ac:picMk id="20" creationId="{9A70611D-716B-438A-8A29-FE1A57BF5DAE}"/>
          </ac:picMkLst>
        </pc:picChg>
        <pc:cxnChg chg="add mod">
          <ac:chgData name="Kshitij Srivastava" userId="9ca786a045148134" providerId="Windows Live" clId="Web-{A87B384E-0967-4D72-9A25-BFC77A487141}" dt="2021-05-19T08:26:58.257" v="491" actId="14100"/>
          <ac:cxnSpMkLst>
            <pc:docMk/>
            <pc:sldMk cId="1531134925" sldId="318"/>
            <ac:cxnSpMk id="4" creationId="{D16AE766-320A-4560-9548-CFE2581DF8A3}"/>
          </ac:cxnSpMkLst>
        </pc:cxnChg>
        <pc:cxnChg chg="add mod">
          <ac:chgData name="Kshitij Srivastava" userId="9ca786a045148134" providerId="Windows Live" clId="Web-{A87B384E-0967-4D72-9A25-BFC77A487141}" dt="2021-05-19T08:26:12.803" v="485" actId="14100"/>
          <ac:cxnSpMkLst>
            <pc:docMk/>
            <pc:sldMk cId="1531134925" sldId="318"/>
            <ac:cxnSpMk id="5" creationId="{EEC0FAEF-B851-4C1A-91FC-801A77ED3466}"/>
          </ac:cxnSpMkLst>
        </pc:cxnChg>
        <pc:cxnChg chg="add mod">
          <ac:chgData name="Kshitij Srivastava" userId="9ca786a045148134" providerId="Windows Live" clId="Web-{A87B384E-0967-4D72-9A25-BFC77A487141}" dt="2021-05-19T08:26:07.303" v="484" actId="14100"/>
          <ac:cxnSpMkLst>
            <pc:docMk/>
            <pc:sldMk cId="1531134925" sldId="318"/>
            <ac:cxnSpMk id="6" creationId="{591D7C1F-308A-42DC-B177-711CC7972D6A}"/>
          </ac:cxnSpMkLst>
        </pc:cxnChg>
        <pc:cxnChg chg="add mod">
          <ac:chgData name="Kshitij Srivastava" userId="9ca786a045148134" providerId="Windows Live" clId="Web-{A87B384E-0967-4D72-9A25-BFC77A487141}" dt="2021-05-19T08:25:58.631" v="481"/>
          <ac:cxnSpMkLst>
            <pc:docMk/>
            <pc:sldMk cId="1531134925" sldId="318"/>
            <ac:cxnSpMk id="7" creationId="{FD99D338-816B-4CC9-A2AD-D3C4AA1035A4}"/>
          </ac:cxnSpMkLst>
        </pc:cxnChg>
      </pc:sldChg>
    </pc:docChg>
  </pc:docChgLst>
  <pc:docChgLst>
    <pc:chgData name="Kshitij Srivastava" userId="9ca786a045148134" providerId="Windows Live" clId="Web-{46320F78-DDC3-453F-87B0-F01DDE60D8C3}"/>
    <pc:docChg chg="addSld delSld modSld sldOrd">
      <pc:chgData name="Kshitij Srivastava" userId="9ca786a045148134" providerId="Windows Live" clId="Web-{46320F78-DDC3-453F-87B0-F01DDE60D8C3}" dt="2021-07-06T11:04:48.692" v="849"/>
      <pc:docMkLst>
        <pc:docMk/>
      </pc:docMkLst>
      <pc:sldChg chg="addAnim modAnim">
        <pc:chgData name="Kshitij Srivastava" userId="9ca786a045148134" providerId="Windows Live" clId="Web-{46320F78-DDC3-453F-87B0-F01DDE60D8C3}" dt="2021-07-06T10:20:13.874" v="567"/>
        <pc:sldMkLst>
          <pc:docMk/>
          <pc:sldMk cId="1229103904" sldId="339"/>
        </pc:sldMkLst>
      </pc:sldChg>
      <pc:sldChg chg="modSp">
        <pc:chgData name="Kshitij Srivastava" userId="9ca786a045148134" providerId="Windows Live" clId="Web-{46320F78-DDC3-453F-87B0-F01DDE60D8C3}" dt="2021-07-06T10:56:11.885" v="843" actId="20577"/>
        <pc:sldMkLst>
          <pc:docMk/>
          <pc:sldMk cId="2230952697" sldId="357"/>
        </pc:sldMkLst>
        <pc:spChg chg="mod">
          <ac:chgData name="Kshitij Srivastava" userId="9ca786a045148134" providerId="Windows Live" clId="Web-{46320F78-DDC3-453F-87B0-F01DDE60D8C3}" dt="2021-07-06T10:56:11.885" v="843" actId="20577"/>
          <ac:spMkLst>
            <pc:docMk/>
            <pc:sldMk cId="2230952697" sldId="357"/>
            <ac:spMk id="9" creationId="{5F728443-93D4-4CB0-9042-C024A59CFDEB}"/>
          </ac:spMkLst>
        </pc:spChg>
      </pc:sldChg>
      <pc:sldChg chg="ord">
        <pc:chgData name="Kshitij Srivastava" userId="9ca786a045148134" providerId="Windows Live" clId="Web-{46320F78-DDC3-453F-87B0-F01DDE60D8C3}" dt="2021-07-06T10:28:06.586" v="603"/>
        <pc:sldMkLst>
          <pc:docMk/>
          <pc:sldMk cId="853557537" sldId="680"/>
        </pc:sldMkLst>
      </pc:sldChg>
      <pc:sldChg chg="addSp modSp">
        <pc:chgData name="Kshitij Srivastava" userId="9ca786a045148134" providerId="Windows Live" clId="Web-{46320F78-DDC3-453F-87B0-F01DDE60D8C3}" dt="2021-07-06T09:59:07.505" v="1" actId="1076"/>
        <pc:sldMkLst>
          <pc:docMk/>
          <pc:sldMk cId="1242895980" sldId="681"/>
        </pc:sldMkLst>
        <pc:picChg chg="add mod">
          <ac:chgData name="Kshitij Srivastava" userId="9ca786a045148134" providerId="Windows Live" clId="Web-{46320F78-DDC3-453F-87B0-F01DDE60D8C3}" dt="2021-07-06T09:59:07.505" v="1" actId="1076"/>
          <ac:picMkLst>
            <pc:docMk/>
            <pc:sldMk cId="1242895980" sldId="681"/>
            <ac:picMk id="19" creationId="{7206B958-4F72-4D8F-A19D-083C676B9252}"/>
          </ac:picMkLst>
        </pc:picChg>
      </pc:sldChg>
      <pc:sldChg chg="addSp delSp modSp addAnim modAnim addCm">
        <pc:chgData name="Kshitij Srivastava" userId="9ca786a045148134" providerId="Windows Live" clId="Web-{46320F78-DDC3-453F-87B0-F01DDE60D8C3}" dt="2021-07-06T10:22:39.408" v="581"/>
        <pc:sldMkLst>
          <pc:docMk/>
          <pc:sldMk cId="3418099858" sldId="682"/>
        </pc:sldMkLst>
        <pc:spChg chg="mod">
          <ac:chgData name="Kshitij Srivastava" userId="9ca786a045148134" providerId="Windows Live" clId="Web-{46320F78-DDC3-453F-87B0-F01DDE60D8C3}" dt="2021-07-06T09:59:34.365" v="10" actId="20577"/>
          <ac:spMkLst>
            <pc:docMk/>
            <pc:sldMk cId="3418099858" sldId="682"/>
            <ac:spMk id="2" creationId="{2EC6B447-827D-498C-9741-309A14A2529F}"/>
          </ac:spMkLst>
        </pc:spChg>
        <pc:spChg chg="add del mod">
          <ac:chgData name="Kshitij Srivastava" userId="9ca786a045148134" providerId="Windows Live" clId="Web-{46320F78-DDC3-453F-87B0-F01DDE60D8C3}" dt="2021-07-06T09:59:50.553" v="13"/>
          <ac:spMkLst>
            <pc:docMk/>
            <pc:sldMk cId="3418099858" sldId="682"/>
            <ac:spMk id="3" creationId="{D6A59D78-468B-4EA0-8F29-D3572911EC3D}"/>
          </ac:spMkLst>
        </pc:spChg>
        <pc:spChg chg="add mod">
          <ac:chgData name="Kshitij Srivastava" userId="9ca786a045148134" providerId="Windows Live" clId="Web-{46320F78-DDC3-453F-87B0-F01DDE60D8C3}" dt="2021-07-06T10:02:13.759" v="64"/>
          <ac:spMkLst>
            <pc:docMk/>
            <pc:sldMk cId="3418099858" sldId="682"/>
            <ac:spMk id="4" creationId="{DE8FCFF9-88AF-405B-82DF-E135015B82AF}"/>
          </ac:spMkLst>
        </pc:spChg>
        <pc:spChg chg="add mod">
          <ac:chgData name="Kshitij Srivastava" userId="9ca786a045148134" providerId="Windows Live" clId="Web-{46320F78-DDC3-453F-87B0-F01DDE60D8C3}" dt="2021-07-06T10:02:21.368" v="66"/>
          <ac:spMkLst>
            <pc:docMk/>
            <pc:sldMk cId="3418099858" sldId="682"/>
            <ac:spMk id="5" creationId="{B5A24D1D-3D3D-46C3-9A06-3ECFE0D830D9}"/>
          </ac:spMkLst>
        </pc:spChg>
        <pc:spChg chg="add mod">
          <ac:chgData name="Kshitij Srivastava" userId="9ca786a045148134" providerId="Windows Live" clId="Web-{46320F78-DDC3-453F-87B0-F01DDE60D8C3}" dt="2021-07-06T10:02:25.759" v="67"/>
          <ac:spMkLst>
            <pc:docMk/>
            <pc:sldMk cId="3418099858" sldId="682"/>
            <ac:spMk id="6" creationId="{A90F8B26-871F-4857-A481-BBB6BC31F8CE}"/>
          </ac:spMkLst>
        </pc:spChg>
      </pc:sldChg>
      <pc:sldChg chg="new del ord">
        <pc:chgData name="Kshitij Srivastava" userId="9ca786a045148134" providerId="Windows Live" clId="Web-{46320F78-DDC3-453F-87B0-F01DDE60D8C3}" dt="2021-07-06T10:03:49.651" v="77"/>
        <pc:sldMkLst>
          <pc:docMk/>
          <pc:sldMk cId="1916146051" sldId="683"/>
        </pc:sldMkLst>
      </pc:sldChg>
      <pc:sldChg chg="addSp modSp new del">
        <pc:chgData name="Kshitij Srivastava" userId="9ca786a045148134" providerId="Windows Live" clId="Web-{46320F78-DDC3-453F-87B0-F01DDE60D8C3}" dt="2021-07-06T10:18:13.559" v="546"/>
        <pc:sldMkLst>
          <pc:docMk/>
          <pc:sldMk cId="3243460982" sldId="683"/>
        </pc:sldMkLst>
        <pc:spChg chg="mod">
          <ac:chgData name="Kshitij Srivastava" userId="9ca786a045148134" providerId="Windows Live" clId="Web-{46320F78-DDC3-453F-87B0-F01DDE60D8C3}" dt="2021-07-06T10:05:43.575" v="91" actId="20577"/>
          <ac:spMkLst>
            <pc:docMk/>
            <pc:sldMk cId="3243460982" sldId="683"/>
            <ac:spMk id="2" creationId="{977FCB77-7B0E-45FD-A622-B5E711B8EE9A}"/>
          </ac:spMkLst>
        </pc:spChg>
        <pc:spChg chg="add mod">
          <ac:chgData name="Kshitij Srivastava" userId="9ca786a045148134" providerId="Windows Live" clId="Web-{46320F78-DDC3-453F-87B0-F01DDE60D8C3}" dt="2021-07-06T10:17:19.667" v="538" actId="1076"/>
          <ac:spMkLst>
            <pc:docMk/>
            <pc:sldMk cId="3243460982" sldId="683"/>
            <ac:spMk id="3" creationId="{83911EE9-AF2B-4782-B53C-EAE08568A791}"/>
          </ac:spMkLst>
        </pc:spChg>
        <pc:spChg chg="add mod">
          <ac:chgData name="Kshitij Srivastava" userId="9ca786a045148134" providerId="Windows Live" clId="Web-{46320F78-DDC3-453F-87B0-F01DDE60D8C3}" dt="2021-07-06T10:17:23.511" v="539" actId="1076"/>
          <ac:spMkLst>
            <pc:docMk/>
            <pc:sldMk cId="3243460982" sldId="683"/>
            <ac:spMk id="4" creationId="{2BADA0E0-AA5D-4BAA-849B-CFC3CBEAEE22}"/>
          </ac:spMkLst>
        </pc:spChg>
      </pc:sldChg>
      <pc:sldChg chg="addSp modSp add replId addAnim modAnim">
        <pc:chgData name="Kshitij Srivastava" userId="9ca786a045148134" providerId="Windows Live" clId="Web-{46320F78-DDC3-453F-87B0-F01DDE60D8C3}" dt="2021-07-06T10:21:03.640" v="575"/>
        <pc:sldMkLst>
          <pc:docMk/>
          <pc:sldMk cId="3157191613" sldId="684"/>
        </pc:sldMkLst>
        <pc:spChg chg="mod">
          <ac:chgData name="Kshitij Srivastava" userId="9ca786a045148134" providerId="Windows Live" clId="Web-{46320F78-DDC3-453F-87B0-F01DDE60D8C3}" dt="2021-07-06T10:07:23.452" v="156" actId="20577"/>
          <ac:spMkLst>
            <pc:docMk/>
            <pc:sldMk cId="3157191613" sldId="684"/>
            <ac:spMk id="2" creationId="{977FCB77-7B0E-45FD-A622-B5E711B8EE9A}"/>
          </ac:spMkLst>
        </pc:spChg>
        <pc:spChg chg="mod">
          <ac:chgData name="Kshitij Srivastava" userId="9ca786a045148134" providerId="Windows Live" clId="Web-{46320F78-DDC3-453F-87B0-F01DDE60D8C3}" dt="2021-07-06T10:17:51.121" v="544" actId="1076"/>
          <ac:spMkLst>
            <pc:docMk/>
            <pc:sldMk cId="3157191613" sldId="684"/>
            <ac:spMk id="3" creationId="{83911EE9-AF2B-4782-B53C-EAE08568A791}"/>
          </ac:spMkLst>
        </pc:spChg>
        <pc:spChg chg="mod">
          <ac:chgData name="Kshitij Srivastava" userId="9ca786a045148134" providerId="Windows Live" clId="Web-{46320F78-DDC3-453F-87B0-F01DDE60D8C3}" dt="2021-07-06T10:17:48.683" v="543" actId="1076"/>
          <ac:spMkLst>
            <pc:docMk/>
            <pc:sldMk cId="3157191613" sldId="684"/>
            <ac:spMk id="4" creationId="{2BADA0E0-AA5D-4BAA-849B-CFC3CBEAEE22}"/>
          </ac:spMkLst>
        </pc:spChg>
        <pc:picChg chg="add mod">
          <ac:chgData name="Kshitij Srivastava" userId="9ca786a045148134" providerId="Windows Live" clId="Web-{46320F78-DDC3-453F-87B0-F01DDE60D8C3}" dt="2021-07-06T10:18:55.153" v="556" actId="1076"/>
          <ac:picMkLst>
            <pc:docMk/>
            <pc:sldMk cId="3157191613" sldId="684"/>
            <ac:picMk id="6" creationId="{80421FA9-F5F4-4154-8527-9AC35BBD9B1C}"/>
          </ac:picMkLst>
        </pc:picChg>
      </pc:sldChg>
      <pc:sldChg chg="addSp modSp add replId addAnim modAnim">
        <pc:chgData name="Kshitij Srivastava" userId="9ca786a045148134" providerId="Windows Live" clId="Web-{46320F78-DDC3-453F-87B0-F01DDE60D8C3}" dt="2021-07-06T10:21:08.765" v="579"/>
        <pc:sldMkLst>
          <pc:docMk/>
          <pc:sldMk cId="1009726491" sldId="685"/>
        </pc:sldMkLst>
        <pc:spChg chg="mod">
          <ac:chgData name="Kshitij Srivastava" userId="9ca786a045148134" providerId="Windows Live" clId="Web-{46320F78-DDC3-453F-87B0-F01DDE60D8C3}" dt="2021-07-06T10:09:24.423" v="281" actId="20577"/>
          <ac:spMkLst>
            <pc:docMk/>
            <pc:sldMk cId="1009726491" sldId="685"/>
            <ac:spMk id="2" creationId="{977FCB77-7B0E-45FD-A622-B5E711B8EE9A}"/>
          </ac:spMkLst>
        </pc:spChg>
        <pc:spChg chg="mod">
          <ac:chgData name="Kshitij Srivastava" userId="9ca786a045148134" providerId="Windows Live" clId="Web-{46320F78-DDC3-453F-87B0-F01DDE60D8C3}" dt="2021-07-06T10:17:36.089" v="540" actId="1076"/>
          <ac:spMkLst>
            <pc:docMk/>
            <pc:sldMk cId="1009726491" sldId="685"/>
            <ac:spMk id="3" creationId="{83911EE9-AF2B-4782-B53C-EAE08568A791}"/>
          </ac:spMkLst>
        </pc:spChg>
        <pc:spChg chg="mod">
          <ac:chgData name="Kshitij Srivastava" userId="9ca786a045148134" providerId="Windows Live" clId="Web-{46320F78-DDC3-453F-87B0-F01DDE60D8C3}" dt="2021-07-06T10:17:37.761" v="541" actId="1076"/>
          <ac:spMkLst>
            <pc:docMk/>
            <pc:sldMk cId="1009726491" sldId="685"/>
            <ac:spMk id="4" creationId="{2BADA0E0-AA5D-4BAA-849B-CFC3CBEAEE22}"/>
          </ac:spMkLst>
        </pc:spChg>
        <pc:picChg chg="add mod">
          <ac:chgData name="Kshitij Srivastava" userId="9ca786a045148134" providerId="Windows Live" clId="Web-{46320F78-DDC3-453F-87B0-F01DDE60D8C3}" dt="2021-07-06T10:19:05.091" v="559" actId="1076"/>
          <ac:picMkLst>
            <pc:docMk/>
            <pc:sldMk cId="1009726491" sldId="685"/>
            <ac:picMk id="6" creationId="{93CFED60-50C4-4515-9019-F2EC896E3D4E}"/>
          </ac:picMkLst>
        </pc:picChg>
      </pc:sldChg>
      <pc:sldChg chg="addSp modSp add replId addAnim modAnim">
        <pc:chgData name="Kshitij Srivastava" userId="9ca786a045148134" providerId="Windows Live" clId="Web-{46320F78-DDC3-453F-87B0-F01DDE60D8C3}" dt="2021-07-06T10:20:25.327" v="571"/>
        <pc:sldMkLst>
          <pc:docMk/>
          <pc:sldMk cId="963576383" sldId="686"/>
        </pc:sldMkLst>
        <pc:picChg chg="add mod">
          <ac:chgData name="Kshitij Srivastava" userId="9ca786a045148134" providerId="Windows Live" clId="Web-{46320F78-DDC3-453F-87B0-F01DDE60D8C3}" dt="2021-07-06T10:18:42.809" v="553" actId="1076"/>
          <ac:picMkLst>
            <pc:docMk/>
            <pc:sldMk cId="963576383" sldId="686"/>
            <ac:picMk id="6" creationId="{A147D280-0240-466D-B546-EFBE477D3E0A}"/>
          </ac:picMkLst>
        </pc:picChg>
      </pc:sldChg>
      <pc:sldChg chg="modSp add replId delAnim modAnim">
        <pc:chgData name="Kshitij Srivastava" userId="9ca786a045148134" providerId="Windows Live" clId="Web-{46320F78-DDC3-453F-87B0-F01DDE60D8C3}" dt="2021-07-06T10:27:51.805" v="601"/>
        <pc:sldMkLst>
          <pc:docMk/>
          <pc:sldMk cId="2277468995" sldId="687"/>
        </pc:sldMkLst>
        <pc:spChg chg="mod">
          <ac:chgData name="Kshitij Srivastava" userId="9ca786a045148134" providerId="Windows Live" clId="Web-{46320F78-DDC3-453F-87B0-F01DDE60D8C3}" dt="2021-07-06T10:27:34.132" v="600" actId="20577"/>
          <ac:spMkLst>
            <pc:docMk/>
            <pc:sldMk cId="2277468995" sldId="687"/>
            <ac:spMk id="2" creationId="{0A244F34-02E4-48A1-A9D4-202D97767558}"/>
          </ac:spMkLst>
        </pc:spChg>
        <pc:spChg chg="mod">
          <ac:chgData name="Kshitij Srivastava" userId="9ca786a045148134" providerId="Windows Live" clId="Web-{46320F78-DDC3-453F-87B0-F01DDE60D8C3}" dt="2021-07-06T10:27:51.805" v="601"/>
          <ac:spMkLst>
            <pc:docMk/>
            <pc:sldMk cId="2277468995" sldId="687"/>
            <ac:spMk id="10" creationId="{EFA13BC9-6F86-424C-A6AA-83281EBF7BB3}"/>
          </ac:spMkLst>
        </pc:spChg>
      </pc:sldChg>
      <pc:sldChg chg="add del replId">
        <pc:chgData name="Kshitij Srivastava" userId="9ca786a045148134" providerId="Windows Live" clId="Web-{46320F78-DDC3-453F-87B0-F01DDE60D8C3}" dt="2021-07-06T10:26:47.069" v="583"/>
        <pc:sldMkLst>
          <pc:docMk/>
          <pc:sldMk cId="2694691062" sldId="687"/>
        </pc:sldMkLst>
      </pc:sldChg>
      <pc:sldChg chg="add replId">
        <pc:chgData name="Kshitij Srivastava" userId="9ca786a045148134" providerId="Windows Live" clId="Web-{46320F78-DDC3-453F-87B0-F01DDE60D8C3}" dt="2021-07-06T10:28:02.758" v="602"/>
        <pc:sldMkLst>
          <pc:docMk/>
          <pc:sldMk cId="704659812" sldId="688"/>
        </pc:sldMkLst>
      </pc:sldChg>
      <pc:sldChg chg="addSp delSp modSp new addAnim delAnim modAnim">
        <pc:chgData name="Kshitij Srivastava" userId="9ca786a045148134" providerId="Windows Live" clId="Web-{46320F78-DDC3-453F-87B0-F01DDE60D8C3}" dt="2021-07-06T10:34:55.235" v="710"/>
        <pc:sldMkLst>
          <pc:docMk/>
          <pc:sldMk cId="2795221656" sldId="689"/>
        </pc:sldMkLst>
        <pc:spChg chg="mod">
          <ac:chgData name="Kshitij Srivastava" userId="9ca786a045148134" providerId="Windows Live" clId="Web-{46320F78-DDC3-453F-87B0-F01DDE60D8C3}" dt="2021-07-06T10:29:46.838" v="614" actId="20577"/>
          <ac:spMkLst>
            <pc:docMk/>
            <pc:sldMk cId="2795221656" sldId="689"/>
            <ac:spMk id="2" creationId="{99FEF897-9A7F-426C-BDAD-DC6733863A31}"/>
          </ac:spMkLst>
        </pc:spChg>
        <pc:spChg chg="add mod">
          <ac:chgData name="Kshitij Srivastava" userId="9ca786a045148134" providerId="Windows Live" clId="Web-{46320F78-DDC3-453F-87B0-F01DDE60D8C3}" dt="2021-07-06T10:30:10.745" v="624" actId="1076"/>
          <ac:spMkLst>
            <pc:docMk/>
            <pc:sldMk cId="2795221656" sldId="689"/>
            <ac:spMk id="3" creationId="{68682F6E-307D-4020-A013-F8B8C816019A}"/>
          </ac:spMkLst>
        </pc:spChg>
        <pc:spChg chg="add del mod">
          <ac:chgData name="Kshitij Srivastava" userId="9ca786a045148134" providerId="Windows Live" clId="Web-{46320F78-DDC3-453F-87B0-F01DDE60D8C3}" dt="2021-07-06T10:29:30.978" v="608"/>
          <ac:spMkLst>
            <pc:docMk/>
            <pc:sldMk cId="2795221656" sldId="689"/>
            <ac:spMk id="4" creationId="{A56D248C-4334-4AE0-8AB9-8FC6876CF8DF}"/>
          </ac:spMkLst>
        </pc:spChg>
        <pc:spChg chg="add del mod">
          <ac:chgData name="Kshitij Srivastava" userId="9ca786a045148134" providerId="Windows Live" clId="Web-{46320F78-DDC3-453F-87B0-F01DDE60D8C3}" dt="2021-07-06T10:33:32.405" v="675"/>
          <ac:spMkLst>
            <pc:docMk/>
            <pc:sldMk cId="2795221656" sldId="689"/>
            <ac:spMk id="5" creationId="{FE62C0FC-4008-4282-A546-3662EDA80B0C}"/>
          </ac:spMkLst>
        </pc:spChg>
        <pc:spChg chg="add mod">
          <ac:chgData name="Kshitij Srivastava" userId="9ca786a045148134" providerId="Windows Live" clId="Web-{46320F78-DDC3-453F-87B0-F01DDE60D8C3}" dt="2021-07-06T10:34:24.062" v="695"/>
          <ac:spMkLst>
            <pc:docMk/>
            <pc:sldMk cId="2795221656" sldId="689"/>
            <ac:spMk id="9" creationId="{6E960C03-B1E5-4428-A85A-069E02BCAD63}"/>
          </ac:spMkLst>
        </pc:spChg>
        <pc:picChg chg="add del mod">
          <ac:chgData name="Kshitij Srivastava" userId="9ca786a045148134" providerId="Windows Live" clId="Web-{46320F78-DDC3-453F-87B0-F01DDE60D8C3}" dt="2021-07-06T10:34:12.890" v="691" actId="1076"/>
          <ac:picMkLst>
            <pc:docMk/>
            <pc:sldMk cId="2795221656" sldId="689"/>
            <ac:picMk id="8" creationId="{8F4117A5-612F-41D9-971F-1E3D1F17226D}"/>
          </ac:picMkLst>
        </pc:picChg>
        <pc:picChg chg="add mod">
          <ac:chgData name="Kshitij Srivastava" userId="9ca786a045148134" providerId="Windows Live" clId="Web-{46320F78-DDC3-453F-87B0-F01DDE60D8C3}" dt="2021-07-06T10:34:18.125" v="694" actId="1076"/>
          <ac:picMkLst>
            <pc:docMk/>
            <pc:sldMk cId="2795221656" sldId="689"/>
            <ac:picMk id="12" creationId="{7FCE3C12-1A30-4BB7-8BD6-B69AA5AF1902}"/>
          </ac:picMkLst>
        </pc:picChg>
        <pc:cxnChg chg="add del mod">
          <ac:chgData name="Kshitij Srivastava" userId="9ca786a045148134" providerId="Windows Live" clId="Web-{46320F78-DDC3-453F-87B0-F01DDE60D8C3}" dt="2021-07-06T10:34:14.812" v="692" actId="1076"/>
          <ac:cxnSpMkLst>
            <pc:docMk/>
            <pc:sldMk cId="2795221656" sldId="689"/>
            <ac:cxnSpMk id="6" creationId="{8AF59501-2309-4285-A536-34F3281E35A8}"/>
          </ac:cxnSpMkLst>
        </pc:cxnChg>
        <pc:cxnChg chg="add mod">
          <ac:chgData name="Kshitij Srivastava" userId="9ca786a045148134" providerId="Windows Live" clId="Web-{46320F78-DDC3-453F-87B0-F01DDE60D8C3}" dt="2021-07-06T10:34:16.640" v="693" actId="1076"/>
          <ac:cxnSpMkLst>
            <pc:docMk/>
            <pc:sldMk cId="2795221656" sldId="689"/>
            <ac:cxnSpMk id="10" creationId="{0135759C-0E54-4684-8F24-15C38040E06E}"/>
          </ac:cxnSpMkLst>
        </pc:cxnChg>
      </pc:sldChg>
      <pc:sldChg chg="addSp delSp modSp new mod modClrScheme addAnim modAnim chgLayout">
        <pc:chgData name="Kshitij Srivastava" userId="9ca786a045148134" providerId="Windows Live" clId="Web-{46320F78-DDC3-453F-87B0-F01DDE60D8C3}" dt="2021-07-06T10:42:03.931" v="842"/>
        <pc:sldMkLst>
          <pc:docMk/>
          <pc:sldMk cId="4287661018" sldId="690"/>
        </pc:sldMkLst>
        <pc:spChg chg="del mod ord">
          <ac:chgData name="Kshitij Srivastava" userId="9ca786a045148134" providerId="Windows Live" clId="Web-{46320F78-DDC3-453F-87B0-F01DDE60D8C3}" dt="2021-07-06T10:38:10.239" v="768"/>
          <ac:spMkLst>
            <pc:docMk/>
            <pc:sldMk cId="4287661018" sldId="690"/>
            <ac:spMk id="2" creationId="{EC5C2965-016F-4687-A356-49A057C73D11}"/>
          </ac:spMkLst>
        </pc:spChg>
        <pc:spChg chg="add del mod">
          <ac:chgData name="Kshitij Srivastava" userId="9ca786a045148134" providerId="Windows Live" clId="Web-{46320F78-DDC3-453F-87B0-F01DDE60D8C3}" dt="2021-07-06T10:37:38.472" v="756"/>
          <ac:spMkLst>
            <pc:docMk/>
            <pc:sldMk cId="4287661018" sldId="690"/>
            <ac:spMk id="4" creationId="{41E822B6-C615-4A90-9292-15F002828D53}"/>
          </ac:spMkLst>
        </pc:spChg>
        <pc:spChg chg="add">
          <ac:chgData name="Kshitij Srivastava" userId="9ca786a045148134" providerId="Windows Live" clId="Web-{46320F78-DDC3-453F-87B0-F01DDE60D8C3}" dt="2021-07-06T10:37:24.394" v="724"/>
          <ac:spMkLst>
            <pc:docMk/>
            <pc:sldMk cId="4287661018" sldId="690"/>
            <ac:spMk id="26" creationId="{D21E0DBB-BABC-4D96-8C3C-212A457367D0}"/>
          </ac:spMkLst>
        </pc:spChg>
        <pc:spChg chg="add">
          <ac:chgData name="Kshitij Srivastava" userId="9ca786a045148134" providerId="Windows Live" clId="Web-{46320F78-DDC3-453F-87B0-F01DDE60D8C3}" dt="2021-07-06T10:37:24.394" v="725"/>
          <ac:spMkLst>
            <pc:docMk/>
            <pc:sldMk cId="4287661018" sldId="690"/>
            <ac:spMk id="28" creationId="{10304FEE-AF14-4F0E-8C99-D2FAC54A5DE1}"/>
          </ac:spMkLst>
        </pc:spChg>
        <pc:spChg chg="add">
          <ac:chgData name="Kshitij Srivastava" userId="9ca786a045148134" providerId="Windows Live" clId="Web-{46320F78-DDC3-453F-87B0-F01DDE60D8C3}" dt="2021-07-06T10:37:24.394" v="726"/>
          <ac:spMkLst>
            <pc:docMk/>
            <pc:sldMk cId="4287661018" sldId="690"/>
            <ac:spMk id="30" creationId="{6D2FADD2-4948-4C4B-BA50-ABAB026C409E}"/>
          </ac:spMkLst>
        </pc:spChg>
        <pc:spChg chg="add">
          <ac:chgData name="Kshitij Srivastava" userId="9ca786a045148134" providerId="Windows Live" clId="Web-{46320F78-DDC3-453F-87B0-F01DDE60D8C3}" dt="2021-07-06T10:37:24.410" v="727"/>
          <ac:spMkLst>
            <pc:docMk/>
            <pc:sldMk cId="4287661018" sldId="690"/>
            <ac:spMk id="32" creationId="{2E74FBC5-119E-4072-BCAE-436D59EB9797}"/>
          </ac:spMkLst>
        </pc:spChg>
        <pc:spChg chg="add">
          <ac:chgData name="Kshitij Srivastava" userId="9ca786a045148134" providerId="Windows Live" clId="Web-{46320F78-DDC3-453F-87B0-F01DDE60D8C3}" dt="2021-07-06T10:37:24.410" v="728"/>
          <ac:spMkLst>
            <pc:docMk/>
            <pc:sldMk cId="4287661018" sldId="690"/>
            <ac:spMk id="34" creationId="{9D1012F8-A102-45FB-90CF-7DCC700103FD}"/>
          </ac:spMkLst>
        </pc:spChg>
        <pc:spChg chg="add">
          <ac:chgData name="Kshitij Srivastava" userId="9ca786a045148134" providerId="Windows Live" clId="Web-{46320F78-DDC3-453F-87B0-F01DDE60D8C3}" dt="2021-07-06T10:37:24.425" v="729"/>
          <ac:spMkLst>
            <pc:docMk/>
            <pc:sldMk cId="4287661018" sldId="690"/>
            <ac:spMk id="36" creationId="{B0383430-CDDA-4DCB-AD42-F6CAC62F3F33}"/>
          </ac:spMkLst>
        </pc:spChg>
        <pc:spChg chg="add">
          <ac:chgData name="Kshitij Srivastava" userId="9ca786a045148134" providerId="Windows Live" clId="Web-{46320F78-DDC3-453F-87B0-F01DDE60D8C3}" dt="2021-07-06T10:37:24.425" v="730"/>
          <ac:spMkLst>
            <pc:docMk/>
            <pc:sldMk cId="4287661018" sldId="690"/>
            <ac:spMk id="38" creationId="{F2564C16-09A4-410A-A7D8-7FA52ACE9ABF}"/>
          </ac:spMkLst>
        </pc:spChg>
        <pc:spChg chg="add">
          <ac:chgData name="Kshitij Srivastava" userId="9ca786a045148134" providerId="Windows Live" clId="Web-{46320F78-DDC3-453F-87B0-F01DDE60D8C3}" dt="2021-07-06T10:37:24.425" v="731"/>
          <ac:spMkLst>
            <pc:docMk/>
            <pc:sldMk cId="4287661018" sldId="690"/>
            <ac:spMk id="40" creationId="{117B22BB-BAAC-41DE-A579-B263E60D80BA}"/>
          </ac:spMkLst>
        </pc:spChg>
        <pc:spChg chg="add">
          <ac:chgData name="Kshitij Srivastava" userId="9ca786a045148134" providerId="Windows Live" clId="Web-{46320F78-DDC3-453F-87B0-F01DDE60D8C3}" dt="2021-07-06T10:37:24.441" v="732"/>
          <ac:spMkLst>
            <pc:docMk/>
            <pc:sldMk cId="4287661018" sldId="690"/>
            <ac:spMk id="42" creationId="{D971C8CA-3EB5-4598-A516-8B5018E92D4F}"/>
          </ac:spMkLst>
        </pc:spChg>
        <pc:spChg chg="add">
          <ac:chgData name="Kshitij Srivastava" userId="9ca786a045148134" providerId="Windows Live" clId="Web-{46320F78-DDC3-453F-87B0-F01DDE60D8C3}" dt="2021-07-06T10:37:24.441" v="733"/>
          <ac:spMkLst>
            <pc:docMk/>
            <pc:sldMk cId="4287661018" sldId="690"/>
            <ac:spMk id="44" creationId="{5B3F0AE2-D4F8-496B-9A59-BBF6F71B06D3}"/>
          </ac:spMkLst>
        </pc:spChg>
        <pc:spChg chg="add">
          <ac:chgData name="Kshitij Srivastava" userId="9ca786a045148134" providerId="Windows Live" clId="Web-{46320F78-DDC3-453F-87B0-F01DDE60D8C3}" dt="2021-07-06T10:37:24.456" v="734"/>
          <ac:spMkLst>
            <pc:docMk/>
            <pc:sldMk cId="4287661018" sldId="690"/>
            <ac:spMk id="46" creationId="{C5144936-75AD-4AE2-9321-2478DFBB4309}"/>
          </ac:spMkLst>
        </pc:spChg>
        <pc:spChg chg="add">
          <ac:chgData name="Kshitij Srivastava" userId="9ca786a045148134" providerId="Windows Live" clId="Web-{46320F78-DDC3-453F-87B0-F01DDE60D8C3}" dt="2021-07-06T10:37:24.456" v="735"/>
          <ac:spMkLst>
            <pc:docMk/>
            <pc:sldMk cId="4287661018" sldId="690"/>
            <ac:spMk id="48" creationId="{14407184-09FA-4D8F-97AF-69C992ACEF0D}"/>
          </ac:spMkLst>
        </pc:spChg>
        <pc:spChg chg="add">
          <ac:chgData name="Kshitij Srivastava" userId="9ca786a045148134" providerId="Windows Live" clId="Web-{46320F78-DDC3-453F-87B0-F01DDE60D8C3}" dt="2021-07-06T10:37:24.456" v="736"/>
          <ac:spMkLst>
            <pc:docMk/>
            <pc:sldMk cId="4287661018" sldId="690"/>
            <ac:spMk id="50" creationId="{4C1FFD13-9EA7-4812-A55C-A0291A184FDE}"/>
          </ac:spMkLst>
        </pc:spChg>
        <pc:spChg chg="add">
          <ac:chgData name="Kshitij Srivastava" userId="9ca786a045148134" providerId="Windows Live" clId="Web-{46320F78-DDC3-453F-87B0-F01DDE60D8C3}" dt="2021-07-06T10:37:24.472" v="737"/>
          <ac:spMkLst>
            <pc:docMk/>
            <pc:sldMk cId="4287661018" sldId="690"/>
            <ac:spMk id="52" creationId="{7CAE0BB3-9B64-4F4F-83AB-ED618A0900DE}"/>
          </ac:spMkLst>
        </pc:spChg>
        <pc:spChg chg="add">
          <ac:chgData name="Kshitij Srivastava" userId="9ca786a045148134" providerId="Windows Live" clId="Web-{46320F78-DDC3-453F-87B0-F01DDE60D8C3}" dt="2021-07-06T10:37:24.472" v="738"/>
          <ac:spMkLst>
            <pc:docMk/>
            <pc:sldMk cId="4287661018" sldId="690"/>
            <ac:spMk id="54" creationId="{04CEC610-CB79-4CFC-ABD7-4D2D4D7E759A}"/>
          </ac:spMkLst>
        </pc:spChg>
        <pc:spChg chg="add">
          <ac:chgData name="Kshitij Srivastava" userId="9ca786a045148134" providerId="Windows Live" clId="Web-{46320F78-DDC3-453F-87B0-F01DDE60D8C3}" dt="2021-07-06T10:37:24.488" v="739"/>
          <ac:spMkLst>
            <pc:docMk/>
            <pc:sldMk cId="4287661018" sldId="690"/>
            <ac:spMk id="56" creationId="{60918A0C-CCBD-4B25-BAE3-3CEE6EBF6B1A}"/>
          </ac:spMkLst>
        </pc:spChg>
        <pc:spChg chg="add">
          <ac:chgData name="Kshitij Srivastava" userId="9ca786a045148134" providerId="Windows Live" clId="Web-{46320F78-DDC3-453F-87B0-F01DDE60D8C3}" dt="2021-07-06T10:37:24.488" v="740"/>
          <ac:spMkLst>
            <pc:docMk/>
            <pc:sldMk cId="4287661018" sldId="690"/>
            <ac:spMk id="58" creationId="{FCC04837-3AB6-46D4-B510-20C0E8C1E2E4}"/>
          </ac:spMkLst>
        </pc:spChg>
        <pc:spChg chg="add">
          <ac:chgData name="Kshitij Srivastava" userId="9ca786a045148134" providerId="Windows Live" clId="Web-{46320F78-DDC3-453F-87B0-F01DDE60D8C3}" dt="2021-07-06T10:37:24.503" v="741"/>
          <ac:spMkLst>
            <pc:docMk/>
            <pc:sldMk cId="4287661018" sldId="690"/>
            <ac:spMk id="60" creationId="{07A95E15-73F5-48B7-9C14-493A7A2AA06B}"/>
          </ac:spMkLst>
        </pc:spChg>
        <pc:spChg chg="add mod">
          <ac:chgData name="Kshitij Srivastava" userId="9ca786a045148134" providerId="Windows Live" clId="Web-{46320F78-DDC3-453F-87B0-F01DDE60D8C3}" dt="2021-07-06T10:40:57.492" v="825" actId="20577"/>
          <ac:spMkLst>
            <pc:docMk/>
            <pc:sldMk cId="4287661018" sldId="690"/>
            <ac:spMk id="81" creationId="{829185E7-5A50-468C-8978-66E0F7D903B0}"/>
          </ac:spMkLst>
        </pc:spChg>
        <pc:spChg chg="add mod">
          <ac:chgData name="Kshitij Srivastava" userId="9ca786a045148134" providerId="Windows Live" clId="Web-{46320F78-DDC3-453F-87B0-F01DDE60D8C3}" dt="2021-07-06T10:40:11.679" v="786" actId="1076"/>
          <ac:spMkLst>
            <pc:docMk/>
            <pc:sldMk cId="4287661018" sldId="690"/>
            <ac:spMk id="83" creationId="{F79B99DB-C05F-4D3D-AFC6-02B484AA0338}"/>
          </ac:spMkLst>
        </pc:spChg>
        <pc:spChg chg="add mod">
          <ac:chgData name="Kshitij Srivastava" userId="9ca786a045148134" providerId="Windows Live" clId="Web-{46320F78-DDC3-453F-87B0-F01DDE60D8C3}" dt="2021-07-06T10:40:20.179" v="792" actId="1076"/>
          <ac:spMkLst>
            <pc:docMk/>
            <pc:sldMk cId="4287661018" sldId="690"/>
            <ac:spMk id="85" creationId="{02EAC254-7FE5-4795-975C-4C46C62F3C93}"/>
          </ac:spMkLst>
        </pc:spChg>
        <pc:spChg chg="add mod">
          <ac:chgData name="Kshitij Srivastava" userId="9ca786a045148134" providerId="Windows Live" clId="Web-{46320F78-DDC3-453F-87B0-F01DDE60D8C3}" dt="2021-07-06T10:40:23.851" v="796" actId="1076"/>
          <ac:spMkLst>
            <pc:docMk/>
            <pc:sldMk cId="4287661018" sldId="690"/>
            <ac:spMk id="87" creationId="{71F030B7-EDAF-4356-9044-767AB06BA1B6}"/>
          </ac:spMkLst>
        </pc:spChg>
        <pc:picChg chg="add">
          <ac:chgData name="Kshitij Srivastava" userId="9ca786a045148134" providerId="Windows Live" clId="Web-{46320F78-DDC3-453F-87B0-F01DDE60D8C3}" dt="2021-07-06T10:37:24.331" v="714"/>
          <ac:picMkLst>
            <pc:docMk/>
            <pc:sldMk cId="4287661018" sldId="690"/>
            <ac:picMk id="6" creationId="{5E95F121-C6E7-4F02-A59F-D60ECC5A9F2B}"/>
          </ac:picMkLst>
        </pc:picChg>
        <pc:picChg chg="add">
          <ac:chgData name="Kshitij Srivastava" userId="9ca786a045148134" providerId="Windows Live" clId="Web-{46320F78-DDC3-453F-87B0-F01DDE60D8C3}" dt="2021-07-06T10:37:24.331" v="715"/>
          <ac:picMkLst>
            <pc:docMk/>
            <pc:sldMk cId="4287661018" sldId="690"/>
            <ac:picMk id="8" creationId="{6C321DA9-1EC1-48B7-934C-FDDECD333AC5}"/>
          </ac:picMkLst>
        </pc:picChg>
        <pc:picChg chg="add">
          <ac:chgData name="Kshitij Srivastava" userId="9ca786a045148134" providerId="Windows Live" clId="Web-{46320F78-DDC3-453F-87B0-F01DDE60D8C3}" dt="2021-07-06T10:37:24.331" v="716"/>
          <ac:picMkLst>
            <pc:docMk/>
            <pc:sldMk cId="4287661018" sldId="690"/>
            <ac:picMk id="10" creationId="{9C95E665-91B3-4655-9E68-C128678B84F2}"/>
          </ac:picMkLst>
        </pc:picChg>
        <pc:picChg chg="add">
          <ac:chgData name="Kshitij Srivastava" userId="9ca786a045148134" providerId="Windows Live" clId="Web-{46320F78-DDC3-453F-87B0-F01DDE60D8C3}" dt="2021-07-06T10:37:24.347" v="717"/>
          <ac:picMkLst>
            <pc:docMk/>
            <pc:sldMk cId="4287661018" sldId="690"/>
            <ac:picMk id="12" creationId="{22F84BBF-2D1B-4050-BD95-1A4E408EA77C}"/>
          </ac:picMkLst>
        </pc:picChg>
        <pc:picChg chg="add">
          <ac:chgData name="Kshitij Srivastava" userId="9ca786a045148134" providerId="Windows Live" clId="Web-{46320F78-DDC3-453F-87B0-F01DDE60D8C3}" dt="2021-07-06T10:37:24.347" v="718"/>
          <ac:picMkLst>
            <pc:docMk/>
            <pc:sldMk cId="4287661018" sldId="690"/>
            <ac:picMk id="14" creationId="{D555CA38-BD5D-47C7-ACEF-E2D1AD1E4146}"/>
          </ac:picMkLst>
        </pc:picChg>
        <pc:picChg chg="add">
          <ac:chgData name="Kshitij Srivastava" userId="9ca786a045148134" providerId="Windows Live" clId="Web-{46320F78-DDC3-453F-87B0-F01DDE60D8C3}" dt="2021-07-06T10:37:24.363" v="719"/>
          <ac:picMkLst>
            <pc:docMk/>
            <pc:sldMk cId="4287661018" sldId="690"/>
            <ac:picMk id="16" creationId="{EB8AB580-26F1-4766-9B23-7FA94C297B25}"/>
          </ac:picMkLst>
        </pc:picChg>
        <pc:picChg chg="add">
          <ac:chgData name="Kshitij Srivastava" userId="9ca786a045148134" providerId="Windows Live" clId="Web-{46320F78-DDC3-453F-87B0-F01DDE60D8C3}" dt="2021-07-06T10:37:24.363" v="720"/>
          <ac:picMkLst>
            <pc:docMk/>
            <pc:sldMk cId="4287661018" sldId="690"/>
            <ac:picMk id="18" creationId="{DD2B602F-EBF5-43C7-800D-A540B1CC6467}"/>
          </ac:picMkLst>
        </pc:picChg>
        <pc:picChg chg="add">
          <ac:chgData name="Kshitij Srivastava" userId="9ca786a045148134" providerId="Windows Live" clId="Web-{46320F78-DDC3-453F-87B0-F01DDE60D8C3}" dt="2021-07-06T10:37:24.363" v="721"/>
          <ac:picMkLst>
            <pc:docMk/>
            <pc:sldMk cId="4287661018" sldId="690"/>
            <ac:picMk id="20" creationId="{8C5C2F85-9783-4805-BD7E-53D519FBDE86}"/>
          </ac:picMkLst>
        </pc:picChg>
        <pc:picChg chg="add">
          <ac:chgData name="Kshitij Srivastava" userId="9ca786a045148134" providerId="Windows Live" clId="Web-{46320F78-DDC3-453F-87B0-F01DDE60D8C3}" dt="2021-07-06T10:37:24.378" v="722"/>
          <ac:picMkLst>
            <pc:docMk/>
            <pc:sldMk cId="4287661018" sldId="690"/>
            <ac:picMk id="22" creationId="{2AA89CCA-8625-4964-9962-76EFA12D27FF}"/>
          </ac:picMkLst>
        </pc:picChg>
        <pc:picChg chg="add">
          <ac:chgData name="Kshitij Srivastava" userId="9ca786a045148134" providerId="Windows Live" clId="Web-{46320F78-DDC3-453F-87B0-F01DDE60D8C3}" dt="2021-07-06T10:37:24.378" v="723"/>
          <ac:picMkLst>
            <pc:docMk/>
            <pc:sldMk cId="4287661018" sldId="690"/>
            <ac:picMk id="24" creationId="{5779D3D6-73C4-4A43-9CCF-79B0AE32ACBC}"/>
          </ac:picMkLst>
        </pc:picChg>
        <pc:picChg chg="add del">
          <ac:chgData name="Kshitij Srivastava" userId="9ca786a045148134" providerId="Windows Live" clId="Web-{46320F78-DDC3-453F-87B0-F01DDE60D8C3}" dt="2021-07-06T10:37:46.082" v="759"/>
          <ac:picMkLst>
            <pc:docMk/>
            <pc:sldMk cId="4287661018" sldId="690"/>
            <ac:picMk id="62" creationId="{7E3C977C-F636-4DDC-AD4A-8FDEE3DC8771}"/>
          </ac:picMkLst>
        </pc:picChg>
        <pc:picChg chg="add del">
          <ac:chgData name="Kshitij Srivastava" userId="9ca786a045148134" providerId="Windows Live" clId="Web-{46320F78-DDC3-453F-87B0-F01DDE60D8C3}" dt="2021-07-06T10:37:46.551" v="760"/>
          <ac:picMkLst>
            <pc:docMk/>
            <pc:sldMk cId="4287661018" sldId="690"/>
            <ac:picMk id="64" creationId="{A5ACE0B5-F61A-47B4-A40E-9F173EF8A2C3}"/>
          </ac:picMkLst>
        </pc:picChg>
        <pc:picChg chg="add del">
          <ac:chgData name="Kshitij Srivastava" userId="9ca786a045148134" providerId="Windows Live" clId="Web-{46320F78-DDC3-453F-87B0-F01DDE60D8C3}" dt="2021-07-06T10:37:44.269" v="757"/>
          <ac:picMkLst>
            <pc:docMk/>
            <pc:sldMk cId="4287661018" sldId="690"/>
            <ac:picMk id="66" creationId="{49BF23C4-ED2F-447A-83E3-B81A81CCC32A}"/>
          </ac:picMkLst>
        </pc:picChg>
        <pc:picChg chg="add del">
          <ac:chgData name="Kshitij Srivastava" userId="9ca786a045148134" providerId="Windows Live" clId="Web-{46320F78-DDC3-453F-87B0-F01DDE60D8C3}" dt="2021-07-06T10:37:50.676" v="764"/>
          <ac:picMkLst>
            <pc:docMk/>
            <pc:sldMk cId="4287661018" sldId="690"/>
            <ac:picMk id="68" creationId="{7FBF27D0-D1EB-4FD1-BFD5-E77AE3D1E660}"/>
          </ac:picMkLst>
        </pc:picChg>
        <pc:picChg chg="add del">
          <ac:chgData name="Kshitij Srivastava" userId="9ca786a045148134" providerId="Windows Live" clId="Web-{46320F78-DDC3-453F-87B0-F01DDE60D8C3}" dt="2021-07-06T10:37:48.785" v="762"/>
          <ac:picMkLst>
            <pc:docMk/>
            <pc:sldMk cId="4287661018" sldId="690"/>
            <ac:picMk id="70" creationId="{20AA96FC-9856-4C60-B730-607DD415BB4A}"/>
          </ac:picMkLst>
        </pc:picChg>
        <pc:picChg chg="add del">
          <ac:chgData name="Kshitij Srivastava" userId="9ca786a045148134" providerId="Windows Live" clId="Web-{46320F78-DDC3-453F-87B0-F01DDE60D8C3}" dt="2021-07-06T10:37:52.535" v="766"/>
          <ac:picMkLst>
            <pc:docMk/>
            <pc:sldMk cId="4287661018" sldId="690"/>
            <ac:picMk id="72" creationId="{B336CDAF-FBBB-4B9A-BCBB-069B8F397F10}"/>
          </ac:picMkLst>
        </pc:picChg>
        <pc:picChg chg="add del">
          <ac:chgData name="Kshitij Srivastava" userId="9ca786a045148134" providerId="Windows Live" clId="Web-{46320F78-DDC3-453F-87B0-F01DDE60D8C3}" dt="2021-07-06T10:37:51.754" v="765"/>
          <ac:picMkLst>
            <pc:docMk/>
            <pc:sldMk cId="4287661018" sldId="690"/>
            <ac:picMk id="74" creationId="{1F93174B-B09C-4EFC-A5A0-B370E9F4739F}"/>
          </ac:picMkLst>
        </pc:picChg>
        <pc:picChg chg="add del">
          <ac:chgData name="Kshitij Srivastava" userId="9ca786a045148134" providerId="Windows Live" clId="Web-{46320F78-DDC3-453F-87B0-F01DDE60D8C3}" dt="2021-07-06T10:37:45.097" v="758"/>
          <ac:picMkLst>
            <pc:docMk/>
            <pc:sldMk cId="4287661018" sldId="690"/>
            <ac:picMk id="76" creationId="{02DB7176-5D26-4CA8-8CF0-130F508D08C4}"/>
          </ac:picMkLst>
        </pc:picChg>
        <pc:picChg chg="add del">
          <ac:chgData name="Kshitij Srivastava" userId="9ca786a045148134" providerId="Windows Live" clId="Web-{46320F78-DDC3-453F-87B0-F01DDE60D8C3}" dt="2021-07-06T10:37:49.660" v="763"/>
          <ac:picMkLst>
            <pc:docMk/>
            <pc:sldMk cId="4287661018" sldId="690"/>
            <ac:picMk id="78" creationId="{76F5F765-7C50-49AB-9727-E45EFC3A2CB9}"/>
          </ac:picMkLst>
        </pc:picChg>
        <pc:picChg chg="add del">
          <ac:chgData name="Kshitij Srivastava" userId="9ca786a045148134" providerId="Windows Live" clId="Web-{46320F78-DDC3-453F-87B0-F01DDE60D8C3}" dt="2021-07-06T10:37:47.176" v="761"/>
          <ac:picMkLst>
            <pc:docMk/>
            <pc:sldMk cId="4287661018" sldId="690"/>
            <ac:picMk id="80" creationId="{17BD8C7B-92B7-4848-B0C1-BAACAC2258FD}"/>
          </ac:picMkLst>
        </pc:picChg>
        <pc:picChg chg="add mod">
          <ac:chgData name="Kshitij Srivastava" userId="9ca786a045148134" providerId="Windows Live" clId="Web-{46320F78-DDC3-453F-87B0-F01DDE60D8C3}" dt="2021-07-06T10:41:19.180" v="828" actId="1076"/>
          <ac:picMkLst>
            <pc:docMk/>
            <pc:sldMk cId="4287661018" sldId="690"/>
            <ac:picMk id="90" creationId="{766DC884-6E29-4B19-B13D-F6537D708B72}"/>
          </ac:picMkLst>
        </pc:picChg>
        <pc:picChg chg="add mod">
          <ac:chgData name="Kshitij Srivastava" userId="9ca786a045148134" providerId="Windows Live" clId="Web-{46320F78-DDC3-453F-87B0-F01DDE60D8C3}" dt="2021-07-06T10:41:46.118" v="830" actId="1076"/>
          <ac:picMkLst>
            <pc:docMk/>
            <pc:sldMk cId="4287661018" sldId="690"/>
            <ac:picMk id="91" creationId="{EE695E86-BA8E-4F31-BC11-27B89E63F99F}"/>
          </ac:picMkLst>
        </pc:picChg>
        <pc:picChg chg="add mod">
          <ac:chgData name="Kshitij Srivastava" userId="9ca786a045148134" providerId="Windows Live" clId="Web-{46320F78-DDC3-453F-87B0-F01DDE60D8C3}" dt="2021-07-06T10:41:49.180" v="832" actId="1076"/>
          <ac:picMkLst>
            <pc:docMk/>
            <pc:sldMk cId="4287661018" sldId="690"/>
            <ac:picMk id="92" creationId="{05DDA567-39D2-4C4D-A1AC-D2958ED28F06}"/>
          </ac:picMkLst>
        </pc:picChg>
        <pc:picChg chg="add mod">
          <ac:chgData name="Kshitij Srivastava" userId="9ca786a045148134" providerId="Windows Live" clId="Web-{46320F78-DDC3-453F-87B0-F01DDE60D8C3}" dt="2021-07-06T10:41:52.305" v="834" actId="1076"/>
          <ac:picMkLst>
            <pc:docMk/>
            <pc:sldMk cId="4287661018" sldId="690"/>
            <ac:picMk id="93" creationId="{DB52B6FA-E82E-468D-A346-D20D357D2C12}"/>
          </ac:picMkLst>
        </pc:picChg>
        <pc:cxnChg chg="add mod">
          <ac:chgData name="Kshitij Srivastava" userId="9ca786a045148134" providerId="Windows Live" clId="Web-{46320F78-DDC3-453F-87B0-F01DDE60D8C3}" dt="2021-07-06T10:39:38.022" v="779" actId="14100"/>
          <ac:cxnSpMkLst>
            <pc:docMk/>
            <pc:sldMk cId="4287661018" sldId="690"/>
            <ac:cxnSpMk id="82" creationId="{93073E69-95D1-4181-9521-5D0EA9B5D1B3}"/>
          </ac:cxnSpMkLst>
        </pc:cxnChg>
        <pc:cxnChg chg="add mod">
          <ac:chgData name="Kshitij Srivastava" userId="9ca786a045148134" providerId="Windows Live" clId="Web-{46320F78-DDC3-453F-87B0-F01DDE60D8C3}" dt="2021-07-06T10:40:11.679" v="787" actId="1076"/>
          <ac:cxnSpMkLst>
            <pc:docMk/>
            <pc:sldMk cId="4287661018" sldId="690"/>
            <ac:cxnSpMk id="84" creationId="{A0F5F1CA-16B3-4291-AC72-A2F220267BAE}"/>
          </ac:cxnSpMkLst>
        </pc:cxnChg>
        <pc:cxnChg chg="add mod">
          <ac:chgData name="Kshitij Srivastava" userId="9ca786a045148134" providerId="Windows Live" clId="Web-{46320F78-DDC3-453F-87B0-F01DDE60D8C3}" dt="2021-07-06T10:40:20.194" v="793" actId="1076"/>
          <ac:cxnSpMkLst>
            <pc:docMk/>
            <pc:sldMk cId="4287661018" sldId="690"/>
            <ac:cxnSpMk id="86" creationId="{90A59CBE-A51B-443D-84E6-C3DCBBA5EB57}"/>
          </ac:cxnSpMkLst>
        </pc:cxnChg>
        <pc:cxnChg chg="add del mod">
          <ac:chgData name="Kshitij Srivastava" userId="9ca786a045148134" providerId="Windows Live" clId="Web-{46320F78-DDC3-453F-87B0-F01DDE60D8C3}" dt="2021-07-06T10:40:26.757" v="798"/>
          <ac:cxnSpMkLst>
            <pc:docMk/>
            <pc:sldMk cId="4287661018" sldId="690"/>
            <ac:cxnSpMk id="88" creationId="{5AA5A47D-97EB-4E61-A195-B82A6925E4AC}"/>
          </ac:cxnSpMkLst>
        </pc:cxnChg>
      </pc:sldChg>
      <pc:sldChg chg="modSp add ord replId">
        <pc:chgData name="Kshitij Srivastava" userId="9ca786a045148134" providerId="Windows Live" clId="Web-{46320F78-DDC3-453F-87B0-F01DDE60D8C3}" dt="2021-07-06T11:04:48.692" v="849"/>
        <pc:sldMkLst>
          <pc:docMk/>
          <pc:sldMk cId="1903021712" sldId="691"/>
        </pc:sldMkLst>
        <pc:spChg chg="mod">
          <ac:chgData name="Kshitij Srivastava" userId="9ca786a045148134" providerId="Windows Live" clId="Web-{46320F78-DDC3-453F-87B0-F01DDE60D8C3}" dt="2021-07-06T11:04:43.192" v="848" actId="20577"/>
          <ac:spMkLst>
            <pc:docMk/>
            <pc:sldMk cId="1903021712" sldId="691"/>
            <ac:spMk id="2" creationId="{C0F93064-B1F3-40B3-80F0-515600077D75}"/>
          </ac:spMkLst>
        </pc:spChg>
      </pc:sldChg>
    </pc:docChg>
  </pc:docChgLst>
  <pc:docChgLst>
    <pc:chgData name="Kshitij Srivastava" userId="9ca786a045148134" providerId="Windows Live" clId="Web-{37F467D4-CEB5-4F1E-B4E9-A486F512F7F2}"/>
    <pc:docChg chg="modSld">
      <pc:chgData name="Kshitij Srivastava" userId="9ca786a045148134" providerId="Windows Live" clId="Web-{37F467D4-CEB5-4F1E-B4E9-A486F512F7F2}" dt="2021-06-15T10:17:49.009" v="0"/>
      <pc:docMkLst>
        <pc:docMk/>
      </pc:docMkLst>
      <pc:sldChg chg="modSp">
        <pc:chgData name="Kshitij Srivastava" userId="9ca786a045148134" providerId="Windows Live" clId="Web-{37F467D4-CEB5-4F1E-B4E9-A486F512F7F2}" dt="2021-06-15T10:17:49.009" v="0"/>
        <pc:sldMkLst>
          <pc:docMk/>
          <pc:sldMk cId="1913379007" sldId="317"/>
        </pc:sldMkLst>
        <pc:spChg chg="mod">
          <ac:chgData name="Kshitij Srivastava" userId="9ca786a045148134" providerId="Windows Live" clId="Web-{37F467D4-CEB5-4F1E-B4E9-A486F512F7F2}" dt="2021-06-15T10:17:49.009" v="0"/>
          <ac:spMkLst>
            <pc:docMk/>
            <pc:sldMk cId="1913379007" sldId="317"/>
            <ac:spMk id="4" creationId="{1202297E-5E78-486A-BE09-E7F7230A2C13}"/>
          </ac:spMkLst>
        </pc:spChg>
      </pc:sldChg>
    </pc:docChg>
  </pc:docChgLst>
  <pc:docChgLst>
    <pc:chgData name="Kshitij Srivastava" userId="9ca786a045148134" providerId="Windows Live" clId="Web-{665FB2D9-2E3F-4AF7-A20F-9E3E9EF3CCC8}"/>
    <pc:docChg chg="addSld modSld sldOrd">
      <pc:chgData name="Kshitij Srivastava" userId="9ca786a045148134" providerId="Windows Live" clId="Web-{665FB2D9-2E3F-4AF7-A20F-9E3E9EF3CCC8}" dt="2021-05-05T04:02:17.983" v="709"/>
      <pc:docMkLst>
        <pc:docMk/>
      </pc:docMkLst>
      <pc:sldChg chg="addSp delSp modSp mod modClrScheme addCm chgLayout">
        <pc:chgData name="Kshitij Srivastava" userId="9ca786a045148134" providerId="Windows Live" clId="Web-{665FB2D9-2E3F-4AF7-A20F-9E3E9EF3CCC8}" dt="2021-05-05T02:29:37.222" v="49"/>
        <pc:sldMkLst>
          <pc:docMk/>
          <pc:sldMk cId="1352602686" sldId="259"/>
        </pc:sldMkLst>
        <pc:spChg chg="mod ord">
          <ac:chgData name="Kshitij Srivastava" userId="9ca786a045148134" providerId="Windows Live" clId="Web-{665FB2D9-2E3F-4AF7-A20F-9E3E9EF3CCC8}" dt="2021-05-05T02:29:37.222" v="49"/>
          <ac:spMkLst>
            <pc:docMk/>
            <pc:sldMk cId="1352602686" sldId="259"/>
            <ac:spMk id="2" creationId="{4A1DBF79-C47E-4F10-8D43-BECAF147D994}"/>
          </ac:spMkLst>
        </pc:spChg>
        <pc:spChg chg="del mod">
          <ac:chgData name="Kshitij Srivastava" userId="9ca786a045148134" providerId="Windows Live" clId="Web-{665FB2D9-2E3F-4AF7-A20F-9E3E9EF3CCC8}" dt="2021-05-05T02:29:37.222" v="49"/>
          <ac:spMkLst>
            <pc:docMk/>
            <pc:sldMk cId="1352602686" sldId="259"/>
            <ac:spMk id="3" creationId="{31E6380D-D481-4974-85AB-2BD88E132AFE}"/>
          </ac:spMkLst>
        </pc:spChg>
        <pc:spChg chg="add">
          <ac:chgData name="Kshitij Srivastava" userId="9ca786a045148134" providerId="Windows Live" clId="Web-{665FB2D9-2E3F-4AF7-A20F-9E3E9EF3CCC8}" dt="2021-05-05T02:26:32.832" v="18"/>
          <ac:spMkLst>
            <pc:docMk/>
            <pc:sldMk cId="1352602686" sldId="259"/>
            <ac:spMk id="5" creationId="{A78FD461-EF46-48E7-8C7E-080CC017CCFE}"/>
          </ac:spMkLst>
        </pc:spChg>
        <pc:spChg chg="add mod">
          <ac:chgData name="Kshitij Srivastava" userId="9ca786a045148134" providerId="Windows Live" clId="Web-{665FB2D9-2E3F-4AF7-A20F-9E3E9EF3CCC8}" dt="2021-05-05T02:27:25.878" v="37" actId="1076"/>
          <ac:spMkLst>
            <pc:docMk/>
            <pc:sldMk cId="1352602686" sldId="259"/>
            <ac:spMk id="11" creationId="{5F345C51-A32D-46B7-BFA3-7C0A9C59C8B1}"/>
          </ac:spMkLst>
        </pc:spChg>
        <pc:spChg chg="add">
          <ac:chgData name="Kshitij Srivastava" userId="9ca786a045148134" providerId="Windows Live" clId="Web-{665FB2D9-2E3F-4AF7-A20F-9E3E9EF3CCC8}" dt="2021-05-05T02:26:32.894" v="24"/>
          <ac:spMkLst>
            <pc:docMk/>
            <pc:sldMk cId="1352602686" sldId="259"/>
            <ac:spMk id="17" creationId="{EFA49BE5-A74B-444D-9C24-DE4932069E42}"/>
          </ac:spMkLst>
        </pc:spChg>
        <pc:spChg chg="add">
          <ac:chgData name="Kshitij Srivastava" userId="9ca786a045148134" providerId="Windows Live" clId="Web-{665FB2D9-2E3F-4AF7-A20F-9E3E9EF3CCC8}" dt="2021-05-05T02:26:32.894" v="25"/>
          <ac:spMkLst>
            <pc:docMk/>
            <pc:sldMk cId="1352602686" sldId="259"/>
            <ac:spMk id="19" creationId="{6615A917-9999-417A-9438-A2BEF2E98977}"/>
          </ac:spMkLst>
        </pc:spChg>
        <pc:spChg chg="add mod">
          <ac:chgData name="Kshitij Srivastava" userId="9ca786a045148134" providerId="Windows Live" clId="Web-{665FB2D9-2E3F-4AF7-A20F-9E3E9EF3CCC8}" dt="2021-05-05T02:27:03.707" v="28" actId="20577"/>
          <ac:spMkLst>
            <pc:docMk/>
            <pc:sldMk cId="1352602686" sldId="259"/>
            <ac:spMk id="21" creationId="{8C7C0267-AEA0-401E-AB5E-5B54E78DA12F}"/>
          </ac:spMkLst>
        </pc:spChg>
        <pc:spChg chg="add mod">
          <ac:chgData name="Kshitij Srivastava" userId="9ca786a045148134" providerId="Windows Live" clId="Web-{665FB2D9-2E3F-4AF7-A20F-9E3E9EF3CCC8}" dt="2021-05-05T02:27:16.035" v="36" actId="20577"/>
          <ac:spMkLst>
            <pc:docMk/>
            <pc:sldMk cId="1352602686" sldId="259"/>
            <ac:spMk id="23" creationId="{C5533287-E926-4E5D-B333-A9626F6B47FB}"/>
          </ac:spMkLst>
        </pc:spChg>
        <pc:inkChg chg="add del">
          <ac:chgData name="Kshitij Srivastava" userId="9ca786a045148134" providerId="Windows Live" clId="Web-{665FB2D9-2E3F-4AF7-A20F-9E3E9EF3CCC8}" dt="2021-05-05T02:29:29.878" v="48"/>
          <ac:inkMkLst>
            <pc:docMk/>
            <pc:sldMk cId="1352602686" sldId="259"/>
            <ac:inkMk id="24" creationId="{1A90C904-E198-4CB8-B8E5-65F2C7D97FBD}"/>
          </ac:inkMkLst>
        </pc:inkChg>
        <pc:inkChg chg="add del">
          <ac:chgData name="Kshitij Srivastava" userId="9ca786a045148134" providerId="Windows Live" clId="Web-{665FB2D9-2E3F-4AF7-A20F-9E3E9EF3CCC8}" dt="2021-05-05T02:29:27.128" v="47"/>
          <ac:inkMkLst>
            <pc:docMk/>
            <pc:sldMk cId="1352602686" sldId="259"/>
            <ac:inkMk id="25" creationId="{29FD6CDE-26CE-43DB-AFBE-A114EAE84226}"/>
          </ac:inkMkLst>
        </pc:inkChg>
        <pc:cxnChg chg="add">
          <ac:chgData name="Kshitij Srivastava" userId="9ca786a045148134" providerId="Windows Live" clId="Web-{665FB2D9-2E3F-4AF7-A20F-9E3E9EF3CCC8}" dt="2021-05-05T02:26:32.847" v="19"/>
          <ac:cxnSpMkLst>
            <pc:docMk/>
            <pc:sldMk cId="1352602686" sldId="259"/>
            <ac:cxnSpMk id="7" creationId="{34F375AA-00DA-4198-9585-342A4CD2F1D5}"/>
          </ac:cxnSpMkLst>
        </pc:cxnChg>
        <pc:cxnChg chg="add">
          <ac:chgData name="Kshitij Srivastava" userId="9ca786a045148134" providerId="Windows Live" clId="Web-{665FB2D9-2E3F-4AF7-A20F-9E3E9EF3CCC8}" dt="2021-05-05T02:26:32.847" v="20"/>
          <ac:cxnSpMkLst>
            <pc:docMk/>
            <pc:sldMk cId="1352602686" sldId="259"/>
            <ac:cxnSpMk id="9" creationId="{CE7B9EA6-480A-4F53-95CA-C64AE6918D59}"/>
          </ac:cxnSpMkLst>
        </pc:cxnChg>
        <pc:cxnChg chg="add">
          <ac:chgData name="Kshitij Srivastava" userId="9ca786a045148134" providerId="Windows Live" clId="Web-{665FB2D9-2E3F-4AF7-A20F-9E3E9EF3CCC8}" dt="2021-05-05T02:26:32.863" v="22"/>
          <ac:cxnSpMkLst>
            <pc:docMk/>
            <pc:sldMk cId="1352602686" sldId="259"/>
            <ac:cxnSpMk id="13" creationId="{3D0C5BE9-CBB7-402F-8213-EA89869CA0A4}"/>
          </ac:cxnSpMkLst>
        </pc:cxnChg>
        <pc:cxnChg chg="add">
          <ac:chgData name="Kshitij Srivastava" userId="9ca786a045148134" providerId="Windows Live" clId="Web-{665FB2D9-2E3F-4AF7-A20F-9E3E9EF3CCC8}" dt="2021-05-05T02:26:32.878" v="23"/>
          <ac:cxnSpMkLst>
            <pc:docMk/>
            <pc:sldMk cId="1352602686" sldId="259"/>
            <ac:cxnSpMk id="15" creationId="{7BB4411B-9E97-40E1-8219-BD7E54A88D25}"/>
          </ac:cxnSpMkLst>
        </pc:cxnChg>
      </pc:sldChg>
      <pc:sldChg chg="addSp modSp">
        <pc:chgData name="Kshitij Srivastava" userId="9ca786a045148134" providerId="Windows Live" clId="Web-{665FB2D9-2E3F-4AF7-A20F-9E3E9EF3CCC8}" dt="2021-05-05T03:24:13.239" v="441" actId="1076"/>
        <pc:sldMkLst>
          <pc:docMk/>
          <pc:sldMk cId="37146815" sldId="262"/>
        </pc:sldMkLst>
        <pc:spChg chg="add mod">
          <ac:chgData name="Kshitij Srivastava" userId="9ca786a045148134" providerId="Windows Live" clId="Web-{665FB2D9-2E3F-4AF7-A20F-9E3E9EF3CCC8}" dt="2021-05-05T03:23:41.755" v="433"/>
          <ac:spMkLst>
            <pc:docMk/>
            <pc:sldMk cId="37146815" sldId="262"/>
            <ac:spMk id="3" creationId="{D31C623A-D079-4BC8-909A-811BD666AD05}"/>
          </ac:spMkLst>
        </pc:spChg>
        <pc:spChg chg="add mod">
          <ac:chgData name="Kshitij Srivastava" userId="9ca786a045148134" providerId="Windows Live" clId="Web-{665FB2D9-2E3F-4AF7-A20F-9E3E9EF3CCC8}" dt="2021-05-05T03:24:02.786" v="437" actId="1076"/>
          <ac:spMkLst>
            <pc:docMk/>
            <pc:sldMk cId="37146815" sldId="262"/>
            <ac:spMk id="10" creationId="{EC8A22EE-C88E-41D9-9519-17F00CEFA057}"/>
          </ac:spMkLst>
        </pc:spChg>
        <pc:spChg chg="add mod">
          <ac:chgData name="Kshitij Srivastava" userId="9ca786a045148134" providerId="Windows Live" clId="Web-{665FB2D9-2E3F-4AF7-A20F-9E3E9EF3CCC8}" dt="2021-05-05T03:24:06.020" v="438" actId="1076"/>
          <ac:spMkLst>
            <pc:docMk/>
            <pc:sldMk cId="37146815" sldId="262"/>
            <ac:spMk id="11" creationId="{18F47F27-04BE-4E19-94D5-4CBB0AF1BBD4}"/>
          </ac:spMkLst>
        </pc:spChg>
        <pc:spChg chg="add mod">
          <ac:chgData name="Kshitij Srivastava" userId="9ca786a045148134" providerId="Windows Live" clId="Web-{665FB2D9-2E3F-4AF7-A20F-9E3E9EF3CCC8}" dt="2021-05-05T03:24:13.239" v="441" actId="1076"/>
          <ac:spMkLst>
            <pc:docMk/>
            <pc:sldMk cId="37146815" sldId="262"/>
            <ac:spMk id="12" creationId="{B21A3877-8552-4295-A62E-FDB95A8D2C5F}"/>
          </ac:spMkLst>
        </pc:spChg>
        <pc:spChg chg="add mod">
          <ac:chgData name="Kshitij Srivastava" userId="9ca786a045148134" providerId="Windows Live" clId="Web-{665FB2D9-2E3F-4AF7-A20F-9E3E9EF3CCC8}" dt="2021-05-05T03:23:59.895" v="436" actId="1076"/>
          <ac:spMkLst>
            <pc:docMk/>
            <pc:sldMk cId="37146815" sldId="262"/>
            <ac:spMk id="13" creationId="{BDC5D960-4D67-4982-B630-0596495762FF}"/>
          </ac:spMkLst>
        </pc:spChg>
        <pc:picChg chg="mod">
          <ac:chgData name="Kshitij Srivastava" userId="9ca786a045148134" providerId="Windows Live" clId="Web-{665FB2D9-2E3F-4AF7-A20F-9E3E9EF3CCC8}" dt="2021-05-05T03:22:45.411" v="418" actId="14100"/>
          <ac:picMkLst>
            <pc:docMk/>
            <pc:sldMk cId="37146815" sldId="262"/>
            <ac:picMk id="4" creationId="{D35FF5F4-44FC-4369-8F3D-847481400EE0}"/>
          </ac:picMkLst>
        </pc:picChg>
        <pc:picChg chg="mod">
          <ac:chgData name="Kshitij Srivastava" userId="9ca786a045148134" providerId="Windows Live" clId="Web-{665FB2D9-2E3F-4AF7-A20F-9E3E9EF3CCC8}" dt="2021-05-05T03:23:03.739" v="421" actId="14100"/>
          <ac:picMkLst>
            <pc:docMk/>
            <pc:sldMk cId="37146815" sldId="262"/>
            <ac:picMk id="5" creationId="{984A966C-E983-4BB8-ADFF-CF6DC82F6A77}"/>
          </ac:picMkLst>
        </pc:picChg>
        <pc:picChg chg="mod">
          <ac:chgData name="Kshitij Srivastava" userId="9ca786a045148134" providerId="Windows Live" clId="Web-{665FB2D9-2E3F-4AF7-A20F-9E3E9EF3CCC8}" dt="2021-05-05T03:22:51.724" v="419" actId="14100"/>
          <ac:picMkLst>
            <pc:docMk/>
            <pc:sldMk cId="37146815" sldId="262"/>
            <ac:picMk id="7" creationId="{A59A39AC-83B8-4FF8-9A19-506F8868CA0C}"/>
          </ac:picMkLst>
        </pc:picChg>
        <pc:picChg chg="mod">
          <ac:chgData name="Kshitij Srivastava" userId="9ca786a045148134" providerId="Windows Live" clId="Web-{665FB2D9-2E3F-4AF7-A20F-9E3E9EF3CCC8}" dt="2021-05-05T03:19:58.333" v="372"/>
          <ac:picMkLst>
            <pc:docMk/>
            <pc:sldMk cId="37146815" sldId="262"/>
            <ac:picMk id="8" creationId="{683ACB49-5E7A-4A11-886C-E31111FBC73F}"/>
          </ac:picMkLst>
        </pc:picChg>
        <pc:picChg chg="mod">
          <ac:chgData name="Kshitij Srivastava" userId="9ca786a045148134" providerId="Windows Live" clId="Web-{665FB2D9-2E3F-4AF7-A20F-9E3E9EF3CCC8}" dt="2021-05-05T03:22:58.849" v="420" actId="14100"/>
          <ac:picMkLst>
            <pc:docMk/>
            <pc:sldMk cId="37146815" sldId="262"/>
            <ac:picMk id="9" creationId="{E1B2ABC6-FAAD-475C-9C6F-104E74C9C473}"/>
          </ac:picMkLst>
        </pc:picChg>
      </pc:sldChg>
      <pc:sldChg chg="addSp delSp modSp mod modClrScheme chgLayout">
        <pc:chgData name="Kshitij Srivastava" userId="9ca786a045148134" providerId="Windows Live" clId="Web-{665FB2D9-2E3F-4AF7-A20F-9E3E9EF3CCC8}" dt="2021-05-05T04:00:45.796" v="707"/>
        <pc:sldMkLst>
          <pc:docMk/>
          <pc:sldMk cId="1356229264" sldId="266"/>
        </pc:sldMkLst>
        <pc:spChg chg="mod ord">
          <ac:chgData name="Kshitij Srivastava" userId="9ca786a045148134" providerId="Windows Live" clId="Web-{665FB2D9-2E3F-4AF7-A20F-9E3E9EF3CCC8}" dt="2021-05-05T04:00:39.890" v="706"/>
          <ac:spMkLst>
            <pc:docMk/>
            <pc:sldMk cId="1356229264" sldId="266"/>
            <ac:spMk id="2" creationId="{1D0665D4-2260-47DF-B617-583567B99722}"/>
          </ac:spMkLst>
        </pc:spChg>
        <pc:spChg chg="del">
          <ac:chgData name="Kshitij Srivastava" userId="9ca786a045148134" providerId="Windows Live" clId="Web-{665FB2D9-2E3F-4AF7-A20F-9E3E9EF3CCC8}" dt="2021-05-05T04:00:39.890" v="706"/>
          <ac:spMkLst>
            <pc:docMk/>
            <pc:sldMk cId="1356229264" sldId="266"/>
            <ac:spMk id="3" creationId="{789E9E31-C495-4931-AB38-688D32F06E2F}"/>
          </ac:spMkLst>
        </pc:spChg>
        <pc:spChg chg="add mod">
          <ac:chgData name="Kshitij Srivastava" userId="9ca786a045148134" providerId="Windows Live" clId="Web-{665FB2D9-2E3F-4AF7-A20F-9E3E9EF3CCC8}" dt="2021-05-05T04:00:24.156" v="704" actId="1076"/>
          <ac:spMkLst>
            <pc:docMk/>
            <pc:sldMk cId="1356229264" sldId="266"/>
            <ac:spMk id="4" creationId="{1E8C2ECD-9CCA-4F05-9BF3-10263B34F688}"/>
          </ac:spMkLst>
        </pc:spChg>
        <pc:spChg chg="add mod">
          <ac:chgData name="Kshitij Srivastava" userId="9ca786a045148134" providerId="Windows Live" clId="Web-{665FB2D9-2E3F-4AF7-A20F-9E3E9EF3CCC8}" dt="2021-05-05T04:00:45.796" v="707"/>
          <ac:spMkLst>
            <pc:docMk/>
            <pc:sldMk cId="1356229264" sldId="266"/>
            <ac:spMk id="5" creationId="{A984863D-CF16-42E8-AA25-C4E9A8AF10EE}"/>
          </ac:spMkLst>
        </pc:spChg>
      </pc:sldChg>
      <pc:sldChg chg="addSp delSp modSp addAnim delAnim modAnim">
        <pc:chgData name="Kshitij Srivastava" userId="9ca786a045148134" providerId="Windows Live" clId="Web-{665FB2D9-2E3F-4AF7-A20F-9E3E9EF3CCC8}" dt="2021-05-05T03:27:55.189" v="472"/>
        <pc:sldMkLst>
          <pc:docMk/>
          <pc:sldMk cId="1810078315" sldId="289"/>
        </pc:sldMkLst>
        <pc:picChg chg="mod">
          <ac:chgData name="Kshitij Srivastava" userId="9ca786a045148134" providerId="Windows Live" clId="Web-{665FB2D9-2E3F-4AF7-A20F-9E3E9EF3CCC8}" dt="2021-05-05T03:25:59.755" v="451" actId="1076"/>
          <ac:picMkLst>
            <pc:docMk/>
            <pc:sldMk cId="1810078315" sldId="289"/>
            <ac:picMk id="4" creationId="{E66F773B-662F-4717-AFE2-9358E4B0A3C3}"/>
          </ac:picMkLst>
        </pc:picChg>
        <pc:picChg chg="add del mod">
          <ac:chgData name="Kshitij Srivastava" userId="9ca786a045148134" providerId="Windows Live" clId="Web-{665FB2D9-2E3F-4AF7-A20F-9E3E9EF3CCC8}" dt="2021-05-05T03:27:05.880" v="462"/>
          <ac:picMkLst>
            <pc:docMk/>
            <pc:sldMk cId="1810078315" sldId="289"/>
            <ac:picMk id="7" creationId="{0818FD5A-809F-4760-8721-66AC11793DCC}"/>
          </ac:picMkLst>
        </pc:picChg>
        <pc:picChg chg="add del mod">
          <ac:chgData name="Kshitij Srivastava" userId="9ca786a045148134" providerId="Windows Live" clId="Web-{665FB2D9-2E3F-4AF7-A20F-9E3E9EF3CCC8}" dt="2021-05-05T03:27:02.739" v="461"/>
          <ac:picMkLst>
            <pc:docMk/>
            <pc:sldMk cId="1810078315" sldId="289"/>
            <ac:picMk id="8" creationId="{91F94397-DFF0-48D4-AAAD-265E01EDC986}"/>
          </ac:picMkLst>
        </pc:picChg>
        <pc:picChg chg="del mod">
          <ac:chgData name="Kshitij Srivastava" userId="9ca786a045148134" providerId="Windows Live" clId="Web-{665FB2D9-2E3F-4AF7-A20F-9E3E9EF3CCC8}" dt="2021-05-05T03:24:45.505" v="444"/>
          <ac:picMkLst>
            <pc:docMk/>
            <pc:sldMk cId="1810078315" sldId="289"/>
            <ac:picMk id="9" creationId="{C2CE8FF4-1333-44B6-BA67-871B6E64925E}"/>
          </ac:picMkLst>
        </pc:picChg>
        <pc:picChg chg="add mod">
          <ac:chgData name="Kshitij Srivastava" userId="9ca786a045148134" providerId="Windows Live" clId="Web-{665FB2D9-2E3F-4AF7-A20F-9E3E9EF3CCC8}" dt="2021-05-05T03:27:25.786" v="467" actId="1076"/>
          <ac:picMkLst>
            <pc:docMk/>
            <pc:sldMk cId="1810078315" sldId="289"/>
            <ac:picMk id="10" creationId="{6143AE13-7F04-40BB-BA34-C0F389D2FAFC}"/>
          </ac:picMkLst>
        </pc:picChg>
        <pc:cxnChg chg="add mod">
          <ac:chgData name="Kshitij Srivastava" userId="9ca786a045148134" providerId="Windows Live" clId="Web-{665FB2D9-2E3F-4AF7-A20F-9E3E9EF3CCC8}" dt="2021-05-05T03:26:34.130" v="458" actId="1076"/>
          <ac:cxnSpMkLst>
            <pc:docMk/>
            <pc:sldMk cId="1810078315" sldId="289"/>
            <ac:cxnSpMk id="5" creationId="{197223E2-619C-4636-BD98-BD523E5452F1}"/>
          </ac:cxnSpMkLst>
        </pc:cxnChg>
      </pc:sldChg>
      <pc:sldChg chg="addSp delSp modSp mod setBg addAnim">
        <pc:chgData name="Kshitij Srivastava" userId="9ca786a045148134" providerId="Windows Live" clId="Web-{665FB2D9-2E3F-4AF7-A20F-9E3E9EF3CCC8}" dt="2021-05-05T03:43:39.853" v="485"/>
        <pc:sldMkLst>
          <pc:docMk/>
          <pc:sldMk cId="2016719555" sldId="291"/>
        </pc:sldMkLst>
        <pc:spChg chg="mod">
          <ac:chgData name="Kshitij Srivastava" userId="9ca786a045148134" providerId="Windows Live" clId="Web-{665FB2D9-2E3F-4AF7-A20F-9E3E9EF3CCC8}" dt="2021-05-05T03:43:27.853" v="484" actId="20577"/>
          <ac:spMkLst>
            <pc:docMk/>
            <pc:sldMk cId="2016719555" sldId="291"/>
            <ac:spMk id="2" creationId="{15A84706-F857-4151-8FB0-34D1CAF40249}"/>
          </ac:spMkLst>
        </pc:spChg>
        <pc:spChg chg="add del">
          <ac:chgData name="Kshitij Srivastava" userId="9ca786a045148134" providerId="Windows Live" clId="Web-{665FB2D9-2E3F-4AF7-A20F-9E3E9EF3CCC8}" dt="2021-05-05T03:43:39.853" v="485"/>
          <ac:spMkLst>
            <pc:docMk/>
            <pc:sldMk cId="2016719555" sldId="291"/>
            <ac:spMk id="9" creationId="{25C8D2C1-DA83-420D-9635-D52CE066B5DA}"/>
          </ac:spMkLst>
        </pc:spChg>
        <pc:spChg chg="add del">
          <ac:chgData name="Kshitij Srivastava" userId="9ca786a045148134" providerId="Windows Live" clId="Web-{665FB2D9-2E3F-4AF7-A20F-9E3E9EF3CCC8}" dt="2021-05-05T03:43:39.853" v="485"/>
          <ac:spMkLst>
            <pc:docMk/>
            <pc:sldMk cId="2016719555" sldId="291"/>
            <ac:spMk id="11" creationId="{434F74C9-6A0B-409E-AD1C-45B58BE91BB8}"/>
          </ac:spMkLst>
        </pc:spChg>
        <pc:spChg chg="add del">
          <ac:chgData name="Kshitij Srivastava" userId="9ca786a045148134" providerId="Windows Live" clId="Web-{665FB2D9-2E3F-4AF7-A20F-9E3E9EF3CCC8}" dt="2021-05-05T03:43:39.853" v="485"/>
          <ac:spMkLst>
            <pc:docMk/>
            <pc:sldMk cId="2016719555" sldId="291"/>
            <ac:spMk id="15" creationId="{A9286AD2-18A9-4868-A4E3-7A2097A20810}"/>
          </ac:spMkLst>
        </pc:spChg>
        <pc:spChg chg="add">
          <ac:chgData name="Kshitij Srivastava" userId="9ca786a045148134" providerId="Windows Live" clId="Web-{665FB2D9-2E3F-4AF7-A20F-9E3E9EF3CCC8}" dt="2021-05-05T03:43:39.853" v="485"/>
          <ac:spMkLst>
            <pc:docMk/>
            <pc:sldMk cId="2016719555" sldId="291"/>
            <ac:spMk id="22" creationId="{25C8D2C1-DA83-420D-9635-D52CE066B5DA}"/>
          </ac:spMkLst>
        </pc:spChg>
        <pc:spChg chg="add">
          <ac:chgData name="Kshitij Srivastava" userId="9ca786a045148134" providerId="Windows Live" clId="Web-{665FB2D9-2E3F-4AF7-A20F-9E3E9EF3CCC8}" dt="2021-05-05T03:43:39.853" v="485"/>
          <ac:spMkLst>
            <pc:docMk/>
            <pc:sldMk cId="2016719555" sldId="291"/>
            <ac:spMk id="24" creationId="{434F74C9-6A0B-409E-AD1C-45B58BE91BB8}"/>
          </ac:spMkLst>
        </pc:spChg>
        <pc:spChg chg="add">
          <ac:chgData name="Kshitij Srivastava" userId="9ca786a045148134" providerId="Windows Live" clId="Web-{665FB2D9-2E3F-4AF7-A20F-9E3E9EF3CCC8}" dt="2021-05-05T03:43:39.853" v="485"/>
          <ac:spMkLst>
            <pc:docMk/>
            <pc:sldMk cId="2016719555" sldId="291"/>
            <ac:spMk id="28" creationId="{A9286AD2-18A9-4868-A4E3-7A2097A20810}"/>
          </ac:spMkLst>
        </pc:spChg>
        <pc:spChg chg="add">
          <ac:chgData name="Kshitij Srivastava" userId="9ca786a045148134" providerId="Windows Live" clId="Web-{665FB2D9-2E3F-4AF7-A20F-9E3E9EF3CCC8}" dt="2021-05-05T03:43:39.853" v="485"/>
          <ac:spMkLst>
            <pc:docMk/>
            <pc:sldMk cId="2016719555" sldId="291"/>
            <ac:spMk id="32" creationId="{1AB8ECB2-FB64-476F-A62F-36D68C8C7C60}"/>
          </ac:spMkLst>
        </pc:spChg>
        <pc:spChg chg="add">
          <ac:chgData name="Kshitij Srivastava" userId="9ca786a045148134" providerId="Windows Live" clId="Web-{665FB2D9-2E3F-4AF7-A20F-9E3E9EF3CCC8}" dt="2021-05-05T03:43:39.853" v="485"/>
          <ac:spMkLst>
            <pc:docMk/>
            <pc:sldMk cId="2016719555" sldId="291"/>
            <ac:spMk id="34" creationId="{289CEAD5-ED2F-4675-9E4C-80B8A0E8A0A1}"/>
          </ac:spMkLst>
        </pc:spChg>
        <pc:picChg chg="del">
          <ac:chgData name="Kshitij Srivastava" userId="9ca786a045148134" providerId="Windows Live" clId="Web-{665FB2D9-2E3F-4AF7-A20F-9E3E9EF3CCC8}" dt="2021-05-05T03:42:34.900" v="476"/>
          <ac:picMkLst>
            <pc:docMk/>
            <pc:sldMk cId="2016719555" sldId="291"/>
            <ac:picMk id="3" creationId="{AC70915D-C387-4C6F-94D0-388CC5D2E02B}"/>
          </ac:picMkLst>
        </pc:picChg>
        <pc:picChg chg="mod">
          <ac:chgData name="Kshitij Srivastava" userId="9ca786a045148134" providerId="Windows Live" clId="Web-{665FB2D9-2E3F-4AF7-A20F-9E3E9EF3CCC8}" dt="2021-05-05T03:43:39.853" v="485"/>
          <ac:picMkLst>
            <pc:docMk/>
            <pc:sldMk cId="2016719555" sldId="291"/>
            <ac:picMk id="4" creationId="{F6975262-689A-4A30-9F2E-792426415DA5}"/>
          </ac:picMkLst>
        </pc:picChg>
        <pc:cxnChg chg="add del">
          <ac:chgData name="Kshitij Srivastava" userId="9ca786a045148134" providerId="Windows Live" clId="Web-{665FB2D9-2E3F-4AF7-A20F-9E3E9EF3CCC8}" dt="2021-05-05T03:43:39.853" v="485"/>
          <ac:cxnSpMkLst>
            <pc:docMk/>
            <pc:sldMk cId="2016719555" sldId="291"/>
            <ac:cxnSpMk id="13" creationId="{F5486A9D-1265-4B57-91E6-68E666B978BC}"/>
          </ac:cxnSpMkLst>
        </pc:cxnChg>
        <pc:cxnChg chg="add del">
          <ac:chgData name="Kshitij Srivastava" userId="9ca786a045148134" providerId="Windows Live" clId="Web-{665FB2D9-2E3F-4AF7-A20F-9E3E9EF3CCC8}" dt="2021-05-05T03:43:39.853" v="485"/>
          <ac:cxnSpMkLst>
            <pc:docMk/>
            <pc:sldMk cId="2016719555" sldId="291"/>
            <ac:cxnSpMk id="17" creationId="{E7A7CD63-7EC3-44F3-95D0-595C4019FF24}"/>
          </ac:cxnSpMkLst>
        </pc:cxnChg>
        <pc:cxnChg chg="add">
          <ac:chgData name="Kshitij Srivastava" userId="9ca786a045148134" providerId="Windows Live" clId="Web-{665FB2D9-2E3F-4AF7-A20F-9E3E9EF3CCC8}" dt="2021-05-05T03:43:39.853" v="485"/>
          <ac:cxnSpMkLst>
            <pc:docMk/>
            <pc:sldMk cId="2016719555" sldId="291"/>
            <ac:cxnSpMk id="26" creationId="{F5486A9D-1265-4B57-91E6-68E666B978BC}"/>
          </ac:cxnSpMkLst>
        </pc:cxnChg>
        <pc:cxnChg chg="add">
          <ac:chgData name="Kshitij Srivastava" userId="9ca786a045148134" providerId="Windows Live" clId="Web-{665FB2D9-2E3F-4AF7-A20F-9E3E9EF3CCC8}" dt="2021-05-05T03:43:39.853" v="485"/>
          <ac:cxnSpMkLst>
            <pc:docMk/>
            <pc:sldMk cId="2016719555" sldId="291"/>
            <ac:cxnSpMk id="30" creationId="{E7A7CD63-7EC3-44F3-95D0-595C4019FF24}"/>
          </ac:cxnSpMkLst>
        </pc:cxnChg>
      </pc:sldChg>
      <pc:sldChg chg="addSp delSp modSp add mod replId modClrScheme chgLayout">
        <pc:chgData name="Kshitij Srivastava" userId="9ca786a045148134" providerId="Windows Live" clId="Web-{665FB2D9-2E3F-4AF7-A20F-9E3E9EF3CCC8}" dt="2021-05-05T02:34:09.160" v="82" actId="1076"/>
        <pc:sldMkLst>
          <pc:docMk/>
          <pc:sldMk cId="1686803832" sldId="306"/>
        </pc:sldMkLst>
        <pc:spChg chg="mod ord">
          <ac:chgData name="Kshitij Srivastava" userId="9ca786a045148134" providerId="Windows Live" clId="Web-{665FB2D9-2E3F-4AF7-A20F-9E3E9EF3CCC8}" dt="2021-05-05T02:29:55.003" v="50"/>
          <ac:spMkLst>
            <pc:docMk/>
            <pc:sldMk cId="1686803832" sldId="306"/>
            <ac:spMk id="2" creationId="{4A1DBF79-C47E-4F10-8D43-BECAF147D994}"/>
          </ac:spMkLst>
        </pc:spChg>
        <pc:spChg chg="del">
          <ac:chgData name="Kshitij Srivastava" userId="9ca786a045148134" providerId="Windows Live" clId="Web-{665FB2D9-2E3F-4AF7-A20F-9E3E9EF3CCC8}" dt="2021-05-05T02:29:55.003" v="50"/>
          <ac:spMkLst>
            <pc:docMk/>
            <pc:sldMk cId="1686803832" sldId="306"/>
            <ac:spMk id="3" creationId="{31E6380D-D481-4974-85AB-2BD88E132AFE}"/>
          </ac:spMkLst>
        </pc:spChg>
        <pc:spChg chg="add mod">
          <ac:chgData name="Kshitij Srivastava" userId="9ca786a045148134" providerId="Windows Live" clId="Web-{665FB2D9-2E3F-4AF7-A20F-9E3E9EF3CCC8}" dt="2021-05-05T02:34:09.160" v="82" actId="1076"/>
          <ac:spMkLst>
            <pc:docMk/>
            <pc:sldMk cId="1686803832" sldId="306"/>
            <ac:spMk id="12" creationId="{587CAD99-D1BB-424E-A1E0-8FA63E21CA97}"/>
          </ac:spMkLst>
        </pc:spChg>
        <pc:inkChg chg="add del">
          <ac:chgData name="Kshitij Srivastava" userId="9ca786a045148134" providerId="Windows Live" clId="Web-{665FB2D9-2E3F-4AF7-A20F-9E3E9EF3CCC8}" dt="2021-05-05T02:28:47.035" v="42"/>
          <ac:inkMkLst>
            <pc:docMk/>
            <pc:sldMk cId="1686803832" sldId="306"/>
            <ac:inkMk id="4" creationId="{FF11FC11-1173-44FB-9F88-7677B3B08E2B}"/>
          </ac:inkMkLst>
        </pc:inkChg>
        <pc:inkChg chg="add del">
          <ac:chgData name="Kshitij Srivastava" userId="9ca786a045148134" providerId="Windows Live" clId="Web-{665FB2D9-2E3F-4AF7-A20F-9E3E9EF3CCC8}" dt="2021-05-05T02:28:45.910" v="41"/>
          <ac:inkMkLst>
            <pc:docMk/>
            <pc:sldMk cId="1686803832" sldId="306"/>
            <ac:inkMk id="6" creationId="{452E0096-660A-4586-BCF3-E7072A7D0941}"/>
          </ac:inkMkLst>
        </pc:inkChg>
        <pc:inkChg chg="add del">
          <ac:chgData name="Kshitij Srivastava" userId="9ca786a045148134" providerId="Windows Live" clId="Web-{665FB2D9-2E3F-4AF7-A20F-9E3E9EF3CCC8}" dt="2021-05-05T02:29:06.128" v="44"/>
          <ac:inkMkLst>
            <pc:docMk/>
            <pc:sldMk cId="1686803832" sldId="306"/>
            <ac:inkMk id="8" creationId="{B35FE5A3-12A5-4A56-8BC4-BDDF77774BCF}"/>
          </ac:inkMkLst>
        </pc:inkChg>
        <pc:cxnChg chg="add mod">
          <ac:chgData name="Kshitij Srivastava" userId="9ca786a045148134" providerId="Windows Live" clId="Web-{665FB2D9-2E3F-4AF7-A20F-9E3E9EF3CCC8}" dt="2021-05-05T02:30:26.113" v="58"/>
          <ac:cxnSpMkLst>
            <pc:docMk/>
            <pc:sldMk cId="1686803832" sldId="306"/>
            <ac:cxnSpMk id="10" creationId="{1062DBFA-8D9F-4793-8683-22BC6BF9D79D}"/>
          </ac:cxnSpMkLst>
        </pc:cxnChg>
      </pc:sldChg>
      <pc:sldChg chg="addSp delSp modSp new">
        <pc:chgData name="Kshitij Srivastava" userId="9ca786a045148134" providerId="Windows Live" clId="Web-{665FB2D9-2E3F-4AF7-A20F-9E3E9EF3CCC8}" dt="2021-05-05T03:02:33.489" v="357" actId="14100"/>
        <pc:sldMkLst>
          <pc:docMk/>
          <pc:sldMk cId="3354036820" sldId="307"/>
        </pc:sldMkLst>
        <pc:spChg chg="mod">
          <ac:chgData name="Kshitij Srivastava" userId="9ca786a045148134" providerId="Windows Live" clId="Web-{665FB2D9-2E3F-4AF7-A20F-9E3E9EF3CCC8}" dt="2021-05-05T02:34:28.160" v="85" actId="20577"/>
          <ac:spMkLst>
            <pc:docMk/>
            <pc:sldMk cId="3354036820" sldId="307"/>
            <ac:spMk id="2" creationId="{97BDC1B0-B106-4177-A0F2-5401A0D0D2CE}"/>
          </ac:spMkLst>
        </pc:spChg>
        <pc:spChg chg="add mod">
          <ac:chgData name="Kshitij Srivastava" userId="9ca786a045148134" providerId="Windows Live" clId="Web-{665FB2D9-2E3F-4AF7-A20F-9E3E9EF3CCC8}" dt="2021-05-05T02:42:45.363" v="193"/>
          <ac:spMkLst>
            <pc:docMk/>
            <pc:sldMk cId="3354036820" sldId="307"/>
            <ac:spMk id="3" creationId="{235471D2-D37A-4E60-A355-9F7E9333828B}"/>
          </ac:spMkLst>
        </pc:spChg>
        <pc:spChg chg="add mod ord">
          <ac:chgData name="Kshitij Srivastava" userId="9ca786a045148134" providerId="Windows Live" clId="Web-{665FB2D9-2E3F-4AF7-A20F-9E3E9EF3CCC8}" dt="2021-05-05T02:42:50.910" v="195"/>
          <ac:spMkLst>
            <pc:docMk/>
            <pc:sldMk cId="3354036820" sldId="307"/>
            <ac:spMk id="5" creationId="{301113FA-260A-4B9B-A70F-321F6BD10D36}"/>
          </ac:spMkLst>
        </pc:spChg>
        <pc:spChg chg="add mod">
          <ac:chgData name="Kshitij Srivastava" userId="9ca786a045148134" providerId="Windows Live" clId="Web-{665FB2D9-2E3F-4AF7-A20F-9E3E9EF3CCC8}" dt="2021-05-05T02:42:53.910" v="196"/>
          <ac:spMkLst>
            <pc:docMk/>
            <pc:sldMk cId="3354036820" sldId="307"/>
            <ac:spMk id="6" creationId="{845F9E69-3AD0-453D-AC30-0911E8E3A470}"/>
          </ac:spMkLst>
        </pc:spChg>
        <pc:spChg chg="add mod">
          <ac:chgData name="Kshitij Srivastava" userId="9ca786a045148134" providerId="Windows Live" clId="Web-{665FB2D9-2E3F-4AF7-A20F-9E3E9EF3CCC8}" dt="2021-05-05T02:45:46.957" v="224" actId="1076"/>
          <ac:spMkLst>
            <pc:docMk/>
            <pc:sldMk cId="3354036820" sldId="307"/>
            <ac:spMk id="8" creationId="{3833BA57-0204-48D9-A72A-4A5B8E0A2175}"/>
          </ac:spMkLst>
        </pc:spChg>
        <pc:spChg chg="add del mod">
          <ac:chgData name="Kshitij Srivastava" userId="9ca786a045148134" providerId="Windows Live" clId="Web-{665FB2D9-2E3F-4AF7-A20F-9E3E9EF3CCC8}" dt="2021-05-05T02:46:34.629" v="230"/>
          <ac:spMkLst>
            <pc:docMk/>
            <pc:sldMk cId="3354036820" sldId="307"/>
            <ac:spMk id="13" creationId="{065D0A8F-F1F4-4946-8A84-37D5F8D0D109}"/>
          </ac:spMkLst>
        </pc:spChg>
        <pc:spChg chg="add del mod">
          <ac:chgData name="Kshitij Srivastava" userId="9ca786a045148134" providerId="Windows Live" clId="Web-{665FB2D9-2E3F-4AF7-A20F-9E3E9EF3CCC8}" dt="2021-05-05T02:47:23.285" v="236"/>
          <ac:spMkLst>
            <pc:docMk/>
            <pc:sldMk cId="3354036820" sldId="307"/>
            <ac:spMk id="14" creationId="{379FD113-6CFF-48FF-B80C-C8350694E26D}"/>
          </ac:spMkLst>
        </pc:spChg>
        <pc:spChg chg="add mod">
          <ac:chgData name="Kshitij Srivastava" userId="9ca786a045148134" providerId="Windows Live" clId="Web-{665FB2D9-2E3F-4AF7-A20F-9E3E9EF3CCC8}" dt="2021-05-05T03:02:24.489" v="356" actId="1076"/>
          <ac:spMkLst>
            <pc:docMk/>
            <pc:sldMk cId="3354036820" sldId="307"/>
            <ac:spMk id="15" creationId="{7CF58E39-76B7-4B86-9CA8-C63E41D8FDFB}"/>
          </ac:spMkLst>
        </pc:spChg>
        <pc:cxnChg chg="add mod">
          <ac:chgData name="Kshitij Srivastava" userId="9ca786a045148134" providerId="Windows Live" clId="Web-{665FB2D9-2E3F-4AF7-A20F-9E3E9EF3CCC8}" dt="2021-05-05T02:42:45.363" v="192"/>
          <ac:cxnSpMkLst>
            <pc:docMk/>
            <pc:sldMk cId="3354036820" sldId="307"/>
            <ac:cxnSpMk id="4" creationId="{8E77C3CD-1B9C-49A7-9B8A-AD32F8E032A3}"/>
          </ac:cxnSpMkLst>
        </pc:cxnChg>
        <pc:cxnChg chg="add mod">
          <ac:chgData name="Kshitij Srivastava" userId="9ca786a045148134" providerId="Windows Live" clId="Web-{665FB2D9-2E3F-4AF7-A20F-9E3E9EF3CCC8}" dt="2021-05-05T03:02:33.489" v="357" actId="14100"/>
          <ac:cxnSpMkLst>
            <pc:docMk/>
            <pc:sldMk cId="3354036820" sldId="307"/>
            <ac:cxnSpMk id="7" creationId="{065533B6-B2F8-45F0-9807-1D7FEBD869CE}"/>
          </ac:cxnSpMkLst>
        </pc:cxnChg>
        <pc:cxnChg chg="add mod">
          <ac:chgData name="Kshitij Srivastava" userId="9ca786a045148134" providerId="Windows Live" clId="Web-{665FB2D9-2E3F-4AF7-A20F-9E3E9EF3CCC8}" dt="2021-05-05T02:44:31.645" v="212" actId="14100"/>
          <ac:cxnSpMkLst>
            <pc:docMk/>
            <pc:sldMk cId="3354036820" sldId="307"/>
            <ac:cxnSpMk id="9" creationId="{6A7F8606-5344-4469-B5A2-62F7AC8AEB08}"/>
          </ac:cxnSpMkLst>
        </pc:cxnChg>
        <pc:cxnChg chg="add mod">
          <ac:chgData name="Kshitij Srivastava" userId="9ca786a045148134" providerId="Windows Live" clId="Web-{665FB2D9-2E3F-4AF7-A20F-9E3E9EF3CCC8}" dt="2021-05-05T02:44:40.020" v="214" actId="1076"/>
          <ac:cxnSpMkLst>
            <pc:docMk/>
            <pc:sldMk cId="3354036820" sldId="307"/>
            <ac:cxnSpMk id="10" creationId="{FA69BF3F-AC54-496B-9864-833CA8BD2BD0}"/>
          </ac:cxnSpMkLst>
        </pc:cxnChg>
        <pc:cxnChg chg="add mod">
          <ac:chgData name="Kshitij Srivastava" userId="9ca786a045148134" providerId="Windows Live" clId="Web-{665FB2D9-2E3F-4AF7-A20F-9E3E9EF3CCC8}" dt="2021-05-05T02:45:24.410" v="221" actId="14100"/>
          <ac:cxnSpMkLst>
            <pc:docMk/>
            <pc:sldMk cId="3354036820" sldId="307"/>
            <ac:cxnSpMk id="11" creationId="{0441B557-7299-41D3-944A-7C83DDDE3321}"/>
          </ac:cxnSpMkLst>
        </pc:cxnChg>
        <pc:cxnChg chg="add mod">
          <ac:chgData name="Kshitij Srivastava" userId="9ca786a045148134" providerId="Windows Live" clId="Web-{665FB2D9-2E3F-4AF7-A20F-9E3E9EF3CCC8}" dt="2021-05-05T02:45:36.504" v="223" actId="1076"/>
          <ac:cxnSpMkLst>
            <pc:docMk/>
            <pc:sldMk cId="3354036820" sldId="307"/>
            <ac:cxnSpMk id="12" creationId="{B25FD4E2-14E4-4EAB-A4CC-B2FE5C589E7A}"/>
          </ac:cxnSpMkLst>
        </pc:cxnChg>
      </pc:sldChg>
      <pc:sldChg chg="addSp delSp modSp new mod modClrScheme chgLayout">
        <pc:chgData name="Kshitij Srivastava" userId="9ca786a045148134" providerId="Windows Live" clId="Web-{665FB2D9-2E3F-4AF7-A20F-9E3E9EF3CCC8}" dt="2021-05-05T03:25:24.192" v="450" actId="1076"/>
        <pc:sldMkLst>
          <pc:docMk/>
          <pc:sldMk cId="679238904" sldId="308"/>
        </pc:sldMkLst>
        <pc:spChg chg="del">
          <ac:chgData name="Kshitij Srivastava" userId="9ca786a045148134" providerId="Windows Live" clId="Web-{665FB2D9-2E3F-4AF7-A20F-9E3E9EF3CCC8}" dt="2021-05-05T03:25:10.005" v="447"/>
          <ac:spMkLst>
            <pc:docMk/>
            <pc:sldMk cId="679238904" sldId="308"/>
            <ac:spMk id="2" creationId="{2FBEAD22-8F71-4A5E-93F2-BEACB8578A44}"/>
          </ac:spMkLst>
        </pc:spChg>
        <pc:spChg chg="del">
          <ac:chgData name="Kshitij Srivastava" userId="9ca786a045148134" providerId="Windows Live" clId="Web-{665FB2D9-2E3F-4AF7-A20F-9E3E9EF3CCC8}" dt="2021-05-05T03:25:10.005" v="447"/>
          <ac:spMkLst>
            <pc:docMk/>
            <pc:sldMk cId="679238904" sldId="308"/>
            <ac:spMk id="3" creationId="{22B67437-2444-4D88-9795-7F8A6374D65D}"/>
          </ac:spMkLst>
        </pc:spChg>
        <pc:picChg chg="add mod">
          <ac:chgData name="Kshitij Srivastava" userId="9ca786a045148134" providerId="Windows Live" clId="Web-{665FB2D9-2E3F-4AF7-A20F-9E3E9EF3CCC8}" dt="2021-05-05T03:25:24.192" v="450" actId="1076"/>
          <ac:picMkLst>
            <pc:docMk/>
            <pc:sldMk cId="679238904" sldId="308"/>
            <ac:picMk id="4" creationId="{F0315A0C-187F-4637-B71B-60BF24829D72}"/>
          </ac:picMkLst>
        </pc:picChg>
      </pc:sldChg>
      <pc:sldChg chg="addSp modSp new addCm">
        <pc:chgData name="Kshitij Srivastava" userId="9ca786a045148134" providerId="Windows Live" clId="Web-{665FB2D9-2E3F-4AF7-A20F-9E3E9EF3CCC8}" dt="2021-05-05T03:51:54.802" v="635"/>
        <pc:sldMkLst>
          <pc:docMk/>
          <pc:sldMk cId="3718481172" sldId="309"/>
        </pc:sldMkLst>
        <pc:spChg chg="mod">
          <ac:chgData name="Kshitij Srivastava" userId="9ca786a045148134" providerId="Windows Live" clId="Web-{665FB2D9-2E3F-4AF7-A20F-9E3E9EF3CCC8}" dt="2021-05-05T03:44:28.071" v="507" actId="20577"/>
          <ac:spMkLst>
            <pc:docMk/>
            <pc:sldMk cId="3718481172" sldId="309"/>
            <ac:spMk id="2" creationId="{2E132640-7D8E-4472-B255-D9C36C457710}"/>
          </ac:spMkLst>
        </pc:spChg>
        <pc:spChg chg="add mod">
          <ac:chgData name="Kshitij Srivastava" userId="9ca786a045148134" providerId="Windows Live" clId="Web-{665FB2D9-2E3F-4AF7-A20F-9E3E9EF3CCC8}" dt="2021-05-05T03:50:42.130" v="632"/>
          <ac:spMkLst>
            <pc:docMk/>
            <pc:sldMk cId="3718481172" sldId="309"/>
            <ac:spMk id="4" creationId="{DC0527C0-D788-42FA-ADA1-921EFAD41D6C}"/>
          </ac:spMkLst>
        </pc:spChg>
        <pc:spChg chg="add mod">
          <ac:chgData name="Kshitij Srivastava" userId="9ca786a045148134" providerId="Windows Live" clId="Web-{665FB2D9-2E3F-4AF7-A20F-9E3E9EF3CCC8}" dt="2021-05-05T03:50:42.099" v="630"/>
          <ac:spMkLst>
            <pc:docMk/>
            <pc:sldMk cId="3718481172" sldId="309"/>
            <ac:spMk id="5" creationId="{400F4C02-E8EA-4132-8702-0B5BCB09566F}"/>
          </ac:spMkLst>
        </pc:spChg>
        <pc:spChg chg="add mod">
          <ac:chgData name="Kshitij Srivastava" userId="9ca786a045148134" providerId="Windows Live" clId="Web-{665FB2D9-2E3F-4AF7-A20F-9E3E9EF3CCC8}" dt="2021-05-05T03:50:42.115" v="631"/>
          <ac:spMkLst>
            <pc:docMk/>
            <pc:sldMk cId="3718481172" sldId="309"/>
            <ac:spMk id="6" creationId="{072196C0-F6FE-4445-9FC8-C1BDA2027EDB}"/>
          </ac:spMkLst>
        </pc:spChg>
        <pc:spChg chg="add mod">
          <ac:chgData name="Kshitij Srivastava" userId="9ca786a045148134" providerId="Windows Live" clId="Web-{665FB2D9-2E3F-4AF7-A20F-9E3E9EF3CCC8}" dt="2021-05-05T03:50:42.130" v="633"/>
          <ac:spMkLst>
            <pc:docMk/>
            <pc:sldMk cId="3718481172" sldId="309"/>
            <ac:spMk id="7" creationId="{080C7586-B94D-49FB-9DDF-FD26BE92219D}"/>
          </ac:spMkLst>
        </pc:spChg>
        <pc:spChg chg="add mod">
          <ac:chgData name="Kshitij Srivastava" userId="9ca786a045148134" providerId="Windows Live" clId="Web-{665FB2D9-2E3F-4AF7-A20F-9E3E9EF3CCC8}" dt="2021-05-05T03:50:42.146" v="634"/>
          <ac:spMkLst>
            <pc:docMk/>
            <pc:sldMk cId="3718481172" sldId="309"/>
            <ac:spMk id="8" creationId="{595B3572-0EA2-4147-B3BB-C583860CC0B3}"/>
          </ac:spMkLst>
        </pc:spChg>
        <pc:picChg chg="add mod">
          <ac:chgData name="Kshitij Srivastava" userId="9ca786a045148134" providerId="Windows Live" clId="Web-{665FB2D9-2E3F-4AF7-A20F-9E3E9EF3CCC8}" dt="2021-05-05T03:50:03.709" v="626" actId="1076"/>
          <ac:picMkLst>
            <pc:docMk/>
            <pc:sldMk cId="3718481172" sldId="309"/>
            <ac:picMk id="3" creationId="{2F06E804-1104-45D0-B019-4174192F977E}"/>
          </ac:picMkLst>
        </pc:picChg>
      </pc:sldChg>
      <pc:sldChg chg="modSp new">
        <pc:chgData name="Kshitij Srivastava" userId="9ca786a045148134" providerId="Windows Live" clId="Web-{665FB2D9-2E3F-4AF7-A20F-9E3E9EF3CCC8}" dt="2021-05-05T03:52:45.661" v="655" actId="20577"/>
        <pc:sldMkLst>
          <pc:docMk/>
          <pc:sldMk cId="3183281019" sldId="310"/>
        </pc:sldMkLst>
        <pc:spChg chg="mod">
          <ac:chgData name="Kshitij Srivastava" userId="9ca786a045148134" providerId="Windows Live" clId="Web-{665FB2D9-2E3F-4AF7-A20F-9E3E9EF3CCC8}" dt="2021-05-05T03:52:45.661" v="655" actId="20577"/>
          <ac:spMkLst>
            <pc:docMk/>
            <pc:sldMk cId="3183281019" sldId="310"/>
            <ac:spMk id="2" creationId="{15A65B59-D7CF-46A8-9836-0072D741E834}"/>
          </ac:spMkLst>
        </pc:spChg>
      </pc:sldChg>
      <pc:sldChg chg="add ord replId">
        <pc:chgData name="Kshitij Srivastava" userId="9ca786a045148134" providerId="Windows Live" clId="Web-{665FB2D9-2E3F-4AF7-A20F-9E3E9EF3CCC8}" dt="2021-05-05T04:02:17.983" v="709"/>
        <pc:sldMkLst>
          <pc:docMk/>
          <pc:sldMk cId="2040925800" sldId="311"/>
        </pc:sldMkLst>
      </pc:sldChg>
    </pc:docChg>
  </pc:docChgLst>
  <pc:docChgLst>
    <pc:chgData name="Kshitij Srivastava" userId="9ca786a045148134" providerId="Windows Live" clId="Web-{A72F6E3D-D29A-46D6-A211-7FEA44664FFE}"/>
    <pc:docChg chg="modSld">
      <pc:chgData name="Kshitij Srivastava" userId="9ca786a045148134" providerId="Windows Live" clId="Web-{A72F6E3D-D29A-46D6-A211-7FEA44664FFE}" dt="2021-05-24T07:01:10.583" v="88" actId="1076"/>
      <pc:docMkLst>
        <pc:docMk/>
      </pc:docMkLst>
      <pc:sldChg chg="addSp modSp">
        <pc:chgData name="Kshitij Srivastava" userId="9ca786a045148134" providerId="Windows Live" clId="Web-{A72F6E3D-D29A-46D6-A211-7FEA44664FFE}" dt="2021-05-24T06:58:07.271" v="32" actId="1076"/>
        <pc:sldMkLst>
          <pc:docMk/>
          <pc:sldMk cId="4126815777" sldId="369"/>
        </pc:sldMkLst>
        <pc:spChg chg="add mod">
          <ac:chgData name="Kshitij Srivastava" userId="9ca786a045148134" providerId="Windows Live" clId="Web-{A72F6E3D-D29A-46D6-A211-7FEA44664FFE}" dt="2021-05-24T06:58:07.271" v="32" actId="1076"/>
          <ac:spMkLst>
            <pc:docMk/>
            <pc:sldMk cId="4126815777" sldId="369"/>
            <ac:spMk id="3" creationId="{A5243A5D-49E1-400D-893F-14BCDEDCB943}"/>
          </ac:spMkLst>
        </pc:spChg>
      </pc:sldChg>
      <pc:sldChg chg="addSp modSp">
        <pc:chgData name="Kshitij Srivastava" userId="9ca786a045148134" providerId="Windows Live" clId="Web-{A72F6E3D-D29A-46D6-A211-7FEA44664FFE}" dt="2021-05-24T07:01:10.583" v="88" actId="1076"/>
        <pc:sldMkLst>
          <pc:docMk/>
          <pc:sldMk cId="2441078804" sldId="373"/>
        </pc:sldMkLst>
        <pc:spChg chg="add mod ord">
          <ac:chgData name="Kshitij Srivastava" userId="9ca786a045148134" providerId="Windows Live" clId="Web-{A72F6E3D-D29A-46D6-A211-7FEA44664FFE}" dt="2021-05-24T07:00:12.115" v="76" actId="14100"/>
          <ac:spMkLst>
            <pc:docMk/>
            <pc:sldMk cId="2441078804" sldId="373"/>
            <ac:spMk id="3" creationId="{986901A2-BB9F-44ED-988F-DB278E6D214C}"/>
          </ac:spMkLst>
        </pc:spChg>
        <pc:spChg chg="mod">
          <ac:chgData name="Kshitij Srivastava" userId="9ca786a045148134" providerId="Windows Live" clId="Web-{A72F6E3D-D29A-46D6-A211-7FEA44664FFE}" dt="2021-05-24T06:59:20.552" v="65" actId="1076"/>
          <ac:spMkLst>
            <pc:docMk/>
            <pc:sldMk cId="2441078804" sldId="373"/>
            <ac:spMk id="5" creationId="{7702228C-0876-449F-A359-28B7C5AA2E25}"/>
          </ac:spMkLst>
        </pc:spChg>
        <pc:spChg chg="add mod">
          <ac:chgData name="Kshitij Srivastava" userId="9ca786a045148134" providerId="Windows Live" clId="Web-{A72F6E3D-D29A-46D6-A211-7FEA44664FFE}" dt="2021-05-24T07:00:45.068" v="84" actId="1076"/>
          <ac:spMkLst>
            <pc:docMk/>
            <pc:sldMk cId="2441078804" sldId="373"/>
            <ac:spMk id="7" creationId="{33624AF0-F043-4413-B609-47584A4F86D9}"/>
          </ac:spMkLst>
        </pc:spChg>
        <pc:picChg chg="mod">
          <ac:chgData name="Kshitij Srivastava" userId="9ca786a045148134" providerId="Windows Live" clId="Web-{A72F6E3D-D29A-46D6-A211-7FEA44664FFE}" dt="2021-05-24T07:01:10.583" v="88" actId="1076"/>
          <ac:picMkLst>
            <pc:docMk/>
            <pc:sldMk cId="2441078804" sldId="373"/>
            <ac:picMk id="4" creationId="{9D1F3A6C-F328-4A38-8EA6-DF1A43F12C64}"/>
          </ac:picMkLst>
        </pc:picChg>
        <pc:picChg chg="add mod">
          <ac:chgData name="Kshitij Srivastava" userId="9ca786a045148134" providerId="Windows Live" clId="Web-{A72F6E3D-D29A-46D6-A211-7FEA44664FFE}" dt="2021-05-24T07:00:09.130" v="75" actId="1076"/>
          <ac:picMkLst>
            <pc:docMk/>
            <pc:sldMk cId="2441078804" sldId="373"/>
            <ac:picMk id="6" creationId="{4D60703C-D8ED-4223-93C3-53AF0E205152}"/>
          </ac:picMkLst>
        </pc:picChg>
      </pc:sldChg>
    </pc:docChg>
  </pc:docChgLst>
  <pc:docChgLst>
    <pc:chgData name="Kshitij Srivastava" userId="9ca786a045148134" providerId="Windows Live" clId="Web-{7C6575B7-5280-4CB5-88AF-FF0901DBA901}"/>
    <pc:docChg chg="modSld">
      <pc:chgData name="Kshitij Srivastava" userId="9ca786a045148134" providerId="Windows Live" clId="Web-{7C6575B7-5280-4CB5-88AF-FF0901DBA901}" dt="2021-05-07T03:14:46.535" v="89" actId="20577"/>
      <pc:docMkLst>
        <pc:docMk/>
      </pc:docMkLst>
      <pc:sldChg chg="modSp">
        <pc:chgData name="Kshitij Srivastava" userId="9ca786a045148134" providerId="Windows Live" clId="Web-{7C6575B7-5280-4CB5-88AF-FF0901DBA901}" dt="2021-05-07T03:14:46.535" v="89" actId="20577"/>
        <pc:sldMkLst>
          <pc:docMk/>
          <pc:sldMk cId="1495760553" sldId="267"/>
        </pc:sldMkLst>
        <pc:spChg chg="mod">
          <ac:chgData name="Kshitij Srivastava" userId="9ca786a045148134" providerId="Windows Live" clId="Web-{7C6575B7-5280-4CB5-88AF-FF0901DBA901}" dt="2021-05-07T03:14:06.019" v="52" actId="20577"/>
          <ac:spMkLst>
            <pc:docMk/>
            <pc:sldMk cId="1495760553" sldId="267"/>
            <ac:spMk id="2" creationId="{218EEFAF-8B3A-447B-9835-99EB7AB3E0C6}"/>
          </ac:spMkLst>
        </pc:spChg>
        <pc:spChg chg="mod">
          <ac:chgData name="Kshitij Srivastava" userId="9ca786a045148134" providerId="Windows Live" clId="Web-{7C6575B7-5280-4CB5-88AF-FF0901DBA901}" dt="2021-05-07T03:14:46.535" v="89" actId="20577"/>
          <ac:spMkLst>
            <pc:docMk/>
            <pc:sldMk cId="1495760553" sldId="267"/>
            <ac:spMk id="3" creationId="{82E63127-9A1B-4A91-B5B2-E59DCC4F91AB}"/>
          </ac:spMkLst>
        </pc:spChg>
      </pc:sldChg>
    </pc:docChg>
  </pc:docChgLst>
  <pc:docChgLst>
    <pc:chgData name="Kshitij Srivastava" userId="9ca786a045148134" providerId="Windows Live" clId="Web-{347D3FDD-C893-4764-950D-5D00203EF8BE}"/>
    <pc:docChg chg="addSld delSld modSld sldOrd">
      <pc:chgData name="Kshitij Srivastava" userId="9ca786a045148134" providerId="Windows Live" clId="Web-{347D3FDD-C893-4764-950D-5D00203EF8BE}" dt="2021-06-04T11:34:48.061" v="274" actId="20577"/>
      <pc:docMkLst>
        <pc:docMk/>
      </pc:docMkLst>
      <pc:sldChg chg="modSp delAnim modAnim">
        <pc:chgData name="Kshitij Srivastava" userId="9ca786a045148134" providerId="Windows Live" clId="Web-{347D3FDD-C893-4764-950D-5D00203EF8BE}" dt="2021-06-04T10:16:10.209" v="120" actId="20577"/>
        <pc:sldMkLst>
          <pc:docMk/>
          <pc:sldMk cId="992845876" sldId="264"/>
        </pc:sldMkLst>
        <pc:spChg chg="mod">
          <ac:chgData name="Kshitij Srivastava" userId="9ca786a045148134" providerId="Windows Live" clId="Web-{347D3FDD-C893-4764-950D-5D00203EF8BE}" dt="2021-06-04T10:09:15.079" v="30" actId="20577"/>
          <ac:spMkLst>
            <pc:docMk/>
            <pc:sldMk cId="992845876" sldId="264"/>
            <ac:spMk id="51" creationId="{8D89FDF3-645E-4CF5-8F87-3DD903FA696F}"/>
          </ac:spMkLst>
        </pc:spChg>
        <pc:spChg chg="mod">
          <ac:chgData name="Kshitij Srivastava" userId="9ca786a045148134" providerId="Windows Live" clId="Web-{347D3FDD-C893-4764-950D-5D00203EF8BE}" dt="2021-06-04T10:16:10.209" v="120" actId="20577"/>
          <ac:spMkLst>
            <pc:docMk/>
            <pc:sldMk cId="992845876" sldId="264"/>
            <ac:spMk id="61" creationId="{0488E6B4-A61A-45EC-A6E6-A6E4F1635D44}"/>
          </ac:spMkLst>
        </pc:spChg>
        <pc:spChg chg="mod">
          <ac:chgData name="Kshitij Srivastava" userId="9ca786a045148134" providerId="Windows Live" clId="Web-{347D3FDD-C893-4764-950D-5D00203EF8BE}" dt="2021-06-04T10:09:20.876" v="34" actId="20577"/>
          <ac:spMkLst>
            <pc:docMk/>
            <pc:sldMk cId="992845876" sldId="264"/>
            <ac:spMk id="63" creationId="{73C00CA3-73F9-4D92-9D65-67938667BCAA}"/>
          </ac:spMkLst>
        </pc:spChg>
      </pc:sldChg>
      <pc:sldChg chg="modSp">
        <pc:chgData name="Kshitij Srivastava" userId="9ca786a045148134" providerId="Windows Live" clId="Web-{347D3FDD-C893-4764-950D-5D00203EF8BE}" dt="2021-06-04T10:40:33.058" v="162" actId="1076"/>
        <pc:sldMkLst>
          <pc:docMk/>
          <pc:sldMk cId="1402973576" sldId="265"/>
        </pc:sldMkLst>
        <pc:spChg chg="mod">
          <ac:chgData name="Kshitij Srivastava" userId="9ca786a045148134" providerId="Windows Live" clId="Web-{347D3FDD-C893-4764-950D-5D00203EF8BE}" dt="2021-06-04T10:40:33.058" v="162" actId="1076"/>
          <ac:spMkLst>
            <pc:docMk/>
            <pc:sldMk cId="1402973576" sldId="265"/>
            <ac:spMk id="15" creationId="{E4E6A189-23EA-4AE2-B942-DDBED960AF2E}"/>
          </ac:spMkLst>
        </pc:spChg>
      </pc:sldChg>
      <pc:sldChg chg="modSp">
        <pc:chgData name="Kshitij Srivastava" userId="9ca786a045148134" providerId="Windows Live" clId="Web-{347D3FDD-C893-4764-950D-5D00203EF8BE}" dt="2021-06-04T10:09:08.876" v="29" actId="20577"/>
        <pc:sldMkLst>
          <pc:docMk/>
          <pc:sldMk cId="4089416303" sldId="268"/>
        </pc:sldMkLst>
        <pc:spChg chg="mod">
          <ac:chgData name="Kshitij Srivastava" userId="9ca786a045148134" providerId="Windows Live" clId="Web-{347D3FDD-C893-4764-950D-5D00203EF8BE}" dt="2021-06-04T10:09:08.876" v="29" actId="20577"/>
          <ac:spMkLst>
            <pc:docMk/>
            <pc:sldMk cId="4089416303" sldId="268"/>
            <ac:spMk id="51" creationId="{8D89FDF3-645E-4CF5-8F87-3DD903FA696F}"/>
          </ac:spMkLst>
        </pc:spChg>
        <pc:spChg chg="mod">
          <ac:chgData name="Kshitij Srivastava" userId="9ca786a045148134" providerId="Windows Live" clId="Web-{347D3FDD-C893-4764-950D-5D00203EF8BE}" dt="2021-06-04T10:08:49.031" v="18" actId="20577"/>
          <ac:spMkLst>
            <pc:docMk/>
            <pc:sldMk cId="4089416303" sldId="268"/>
            <ac:spMk id="57" creationId="{AF829B26-2216-492C-B839-BD3DFBADF753}"/>
          </ac:spMkLst>
        </pc:spChg>
        <pc:spChg chg="mod">
          <ac:chgData name="Kshitij Srivastava" userId="9ca786a045148134" providerId="Windows Live" clId="Web-{347D3FDD-C893-4764-950D-5D00203EF8BE}" dt="2021-06-04T10:09:00.500" v="26" actId="20577"/>
          <ac:spMkLst>
            <pc:docMk/>
            <pc:sldMk cId="4089416303" sldId="268"/>
            <ac:spMk id="61" creationId="{0488E6B4-A61A-45EC-A6E6-A6E4F1635D44}"/>
          </ac:spMkLst>
        </pc:spChg>
        <pc:spChg chg="mod">
          <ac:chgData name="Kshitij Srivastava" userId="9ca786a045148134" providerId="Windows Live" clId="Web-{347D3FDD-C893-4764-950D-5D00203EF8BE}" dt="2021-06-04T10:08:56.438" v="22" actId="20577"/>
          <ac:spMkLst>
            <pc:docMk/>
            <pc:sldMk cId="4089416303" sldId="268"/>
            <ac:spMk id="63" creationId="{73C00CA3-73F9-4D92-9D65-67938667BCAA}"/>
          </ac:spMkLst>
        </pc:spChg>
      </pc:sldChg>
      <pc:sldChg chg="delSp modSp">
        <pc:chgData name="Kshitij Srivastava" userId="9ca786a045148134" providerId="Windows Live" clId="Web-{347D3FDD-C893-4764-950D-5D00203EF8BE}" dt="2021-06-04T10:18:37.274" v="127"/>
        <pc:sldMkLst>
          <pc:docMk/>
          <pc:sldMk cId="1947457570" sldId="269"/>
        </pc:sldMkLst>
        <pc:spChg chg="mod">
          <ac:chgData name="Kshitij Srivastava" userId="9ca786a045148134" providerId="Windows Live" clId="Web-{347D3FDD-C893-4764-950D-5D00203EF8BE}" dt="2021-06-04T10:10:43.674" v="51" actId="20577"/>
          <ac:spMkLst>
            <pc:docMk/>
            <pc:sldMk cId="1947457570" sldId="269"/>
            <ac:spMk id="30" creationId="{1978D7F4-432F-41D7-B5AD-11D9CB1AF25F}"/>
          </ac:spMkLst>
        </pc:spChg>
        <pc:spChg chg="mod">
          <ac:chgData name="Kshitij Srivastava" userId="9ca786a045148134" providerId="Windows Live" clId="Web-{347D3FDD-C893-4764-950D-5D00203EF8BE}" dt="2021-06-04T10:10:35.689" v="50" actId="20577"/>
          <ac:spMkLst>
            <pc:docMk/>
            <pc:sldMk cId="1947457570" sldId="269"/>
            <ac:spMk id="36" creationId="{A66F9155-D1C5-4209-8E4B-B5006BDCACA1}"/>
          </ac:spMkLst>
        </pc:spChg>
        <pc:spChg chg="mod">
          <ac:chgData name="Kshitij Srivastava" userId="9ca786a045148134" providerId="Windows Live" clId="Web-{347D3FDD-C893-4764-950D-5D00203EF8BE}" dt="2021-06-04T10:10:50.721" v="61" actId="20577"/>
          <ac:spMkLst>
            <pc:docMk/>
            <pc:sldMk cId="1947457570" sldId="269"/>
            <ac:spMk id="40" creationId="{BDBFDDBE-7E0B-49AE-A106-E07C0B6F3D07}"/>
          </ac:spMkLst>
        </pc:spChg>
        <pc:spChg chg="mod">
          <ac:chgData name="Kshitij Srivastava" userId="9ca786a045148134" providerId="Windows Live" clId="Web-{347D3FDD-C893-4764-950D-5D00203EF8BE}" dt="2021-06-04T10:10:47.393" v="56" actId="20577"/>
          <ac:spMkLst>
            <pc:docMk/>
            <pc:sldMk cId="1947457570" sldId="269"/>
            <ac:spMk id="42" creationId="{FD678343-B2E8-4BA1-9976-5ABBD0BA0281}"/>
          </ac:spMkLst>
        </pc:spChg>
        <pc:spChg chg="del">
          <ac:chgData name="Kshitij Srivastava" userId="9ca786a045148134" providerId="Windows Live" clId="Web-{347D3FDD-C893-4764-950D-5D00203EF8BE}" dt="2021-06-04T10:18:31.227" v="121"/>
          <ac:spMkLst>
            <pc:docMk/>
            <pc:sldMk cId="1947457570" sldId="269"/>
            <ac:spMk id="52" creationId="{286BEB1E-3EC5-4D02-B941-F8698D8CA6E7}"/>
          </ac:spMkLst>
        </pc:spChg>
        <pc:cxnChg chg="del">
          <ac:chgData name="Kshitij Srivastava" userId="9ca786a045148134" providerId="Windows Live" clId="Web-{347D3FDD-C893-4764-950D-5D00203EF8BE}" dt="2021-06-04T10:18:37.274" v="127"/>
          <ac:cxnSpMkLst>
            <pc:docMk/>
            <pc:sldMk cId="1947457570" sldId="269"/>
            <ac:cxnSpMk id="45" creationId="{DB591B59-E9C2-4596-A396-60F6FD0FE425}"/>
          </ac:cxnSpMkLst>
        </pc:cxnChg>
        <pc:cxnChg chg="del">
          <ac:chgData name="Kshitij Srivastava" userId="9ca786a045148134" providerId="Windows Live" clId="Web-{347D3FDD-C893-4764-950D-5D00203EF8BE}" dt="2021-06-04T10:18:36.680" v="126"/>
          <ac:cxnSpMkLst>
            <pc:docMk/>
            <pc:sldMk cId="1947457570" sldId="269"/>
            <ac:cxnSpMk id="46" creationId="{1579DFB1-A952-4E2F-ACFB-DBBA91340345}"/>
          </ac:cxnSpMkLst>
        </pc:cxnChg>
        <pc:cxnChg chg="del">
          <ac:chgData name="Kshitij Srivastava" userId="9ca786a045148134" providerId="Windows Live" clId="Web-{347D3FDD-C893-4764-950D-5D00203EF8BE}" dt="2021-06-04T10:18:35.462" v="125"/>
          <ac:cxnSpMkLst>
            <pc:docMk/>
            <pc:sldMk cId="1947457570" sldId="269"/>
            <ac:cxnSpMk id="47" creationId="{9B8707C3-7E6F-44A8-8372-51E29A5C13F4}"/>
          </ac:cxnSpMkLst>
        </pc:cxnChg>
        <pc:cxnChg chg="del">
          <ac:chgData name="Kshitij Srivastava" userId="9ca786a045148134" providerId="Windows Live" clId="Web-{347D3FDD-C893-4764-950D-5D00203EF8BE}" dt="2021-06-04T10:18:34.837" v="124"/>
          <ac:cxnSpMkLst>
            <pc:docMk/>
            <pc:sldMk cId="1947457570" sldId="269"/>
            <ac:cxnSpMk id="48" creationId="{78F0A514-B69F-4DFE-AD20-D85F7B3BE29B}"/>
          </ac:cxnSpMkLst>
        </pc:cxnChg>
        <pc:cxnChg chg="del">
          <ac:chgData name="Kshitij Srivastava" userId="9ca786a045148134" providerId="Windows Live" clId="Web-{347D3FDD-C893-4764-950D-5D00203EF8BE}" dt="2021-06-04T10:18:33.493" v="123"/>
          <ac:cxnSpMkLst>
            <pc:docMk/>
            <pc:sldMk cId="1947457570" sldId="269"/>
            <ac:cxnSpMk id="49" creationId="{68174DCC-0232-48B3-9AB5-C007E3600AE5}"/>
          </ac:cxnSpMkLst>
        </pc:cxnChg>
        <pc:cxnChg chg="del">
          <ac:chgData name="Kshitij Srivastava" userId="9ca786a045148134" providerId="Windows Live" clId="Web-{347D3FDD-C893-4764-950D-5D00203EF8BE}" dt="2021-06-04T10:18:33.243" v="122"/>
          <ac:cxnSpMkLst>
            <pc:docMk/>
            <pc:sldMk cId="1947457570" sldId="269"/>
            <ac:cxnSpMk id="51" creationId="{D990DEFA-86F2-4ACC-A7DD-5463D2DDB350}"/>
          </ac:cxnSpMkLst>
        </pc:cxnChg>
      </pc:sldChg>
      <pc:sldChg chg="modSp">
        <pc:chgData name="Kshitij Srivastava" userId="9ca786a045148134" providerId="Windows Live" clId="Web-{347D3FDD-C893-4764-950D-5D00203EF8BE}" dt="2021-06-04T10:13:08.020" v="90" actId="20577"/>
        <pc:sldMkLst>
          <pc:docMk/>
          <pc:sldMk cId="197961650" sldId="270"/>
        </pc:sldMkLst>
        <pc:spChg chg="mod">
          <ac:chgData name="Kshitij Srivastava" userId="9ca786a045148134" providerId="Windows Live" clId="Web-{347D3FDD-C893-4764-950D-5D00203EF8BE}" dt="2021-06-04T10:13:08.020" v="90" actId="20577"/>
          <ac:spMkLst>
            <pc:docMk/>
            <pc:sldMk cId="197961650" sldId="270"/>
            <ac:spMk id="40" creationId="{BDBFDDBE-7E0B-49AE-A106-E07C0B6F3D07}"/>
          </ac:spMkLst>
        </pc:spChg>
        <pc:spChg chg="mod">
          <ac:chgData name="Kshitij Srivastava" userId="9ca786a045148134" providerId="Windows Live" clId="Web-{347D3FDD-C893-4764-950D-5D00203EF8BE}" dt="2021-06-04T10:13:04.832" v="86" actId="20577"/>
          <ac:spMkLst>
            <pc:docMk/>
            <pc:sldMk cId="197961650" sldId="270"/>
            <ac:spMk id="42" creationId="{FD678343-B2E8-4BA1-9976-5ABBD0BA0281}"/>
          </ac:spMkLst>
        </pc:spChg>
      </pc:sldChg>
      <pc:sldChg chg="modSp">
        <pc:chgData name="Kshitij Srivastava" userId="9ca786a045148134" providerId="Windows Live" clId="Web-{347D3FDD-C893-4764-950D-5D00203EF8BE}" dt="2021-06-04T10:13:18.613" v="102" actId="20577"/>
        <pc:sldMkLst>
          <pc:docMk/>
          <pc:sldMk cId="1283879008" sldId="271"/>
        </pc:sldMkLst>
        <pc:spChg chg="mod">
          <ac:chgData name="Kshitij Srivastava" userId="9ca786a045148134" providerId="Windows Live" clId="Web-{347D3FDD-C893-4764-950D-5D00203EF8BE}" dt="2021-06-04T10:13:12.738" v="91" actId="20577"/>
          <ac:spMkLst>
            <pc:docMk/>
            <pc:sldMk cId="1283879008" sldId="271"/>
            <ac:spMk id="36" creationId="{A66F9155-D1C5-4209-8E4B-B5006BDCACA1}"/>
          </ac:spMkLst>
        </pc:spChg>
        <pc:spChg chg="mod">
          <ac:chgData name="Kshitij Srivastava" userId="9ca786a045148134" providerId="Windows Live" clId="Web-{347D3FDD-C893-4764-950D-5D00203EF8BE}" dt="2021-06-04T10:13:18.613" v="102" actId="20577"/>
          <ac:spMkLst>
            <pc:docMk/>
            <pc:sldMk cId="1283879008" sldId="271"/>
            <ac:spMk id="40" creationId="{BDBFDDBE-7E0B-49AE-A106-E07C0B6F3D07}"/>
          </ac:spMkLst>
        </pc:spChg>
        <pc:spChg chg="mod">
          <ac:chgData name="Kshitij Srivastava" userId="9ca786a045148134" providerId="Windows Live" clId="Web-{347D3FDD-C893-4764-950D-5D00203EF8BE}" dt="2021-06-04T10:13:15.035" v="95" actId="20577"/>
          <ac:spMkLst>
            <pc:docMk/>
            <pc:sldMk cId="1283879008" sldId="271"/>
            <ac:spMk id="42" creationId="{FD678343-B2E8-4BA1-9976-5ABBD0BA0281}"/>
          </ac:spMkLst>
        </pc:spChg>
      </pc:sldChg>
      <pc:sldChg chg="addSp delSp modSp">
        <pc:chgData name="Kshitij Srivastava" userId="9ca786a045148134" providerId="Windows Live" clId="Web-{347D3FDD-C893-4764-950D-5D00203EF8BE}" dt="2021-06-04T10:13:38.379" v="116" actId="20577"/>
        <pc:sldMkLst>
          <pc:docMk/>
          <pc:sldMk cId="2469347101" sldId="272"/>
        </pc:sldMkLst>
        <pc:spChg chg="add del mod">
          <ac:chgData name="Kshitij Srivastava" userId="9ca786a045148134" providerId="Windows Live" clId="Web-{347D3FDD-C893-4764-950D-5D00203EF8BE}" dt="2021-06-04T10:13:31.629" v="105" actId="20577"/>
          <ac:spMkLst>
            <pc:docMk/>
            <pc:sldMk cId="2469347101" sldId="272"/>
            <ac:spMk id="30" creationId="{1978D7F4-432F-41D7-B5AD-11D9CB1AF25F}"/>
          </ac:spMkLst>
        </pc:spChg>
        <pc:spChg chg="mod">
          <ac:chgData name="Kshitij Srivastava" userId="9ca786a045148134" providerId="Windows Live" clId="Web-{347D3FDD-C893-4764-950D-5D00203EF8BE}" dt="2021-06-04T10:13:38.379" v="116" actId="20577"/>
          <ac:spMkLst>
            <pc:docMk/>
            <pc:sldMk cId="2469347101" sldId="272"/>
            <ac:spMk id="40" creationId="{BDBFDDBE-7E0B-49AE-A106-E07C0B6F3D07}"/>
          </ac:spMkLst>
        </pc:spChg>
        <pc:spChg chg="mod">
          <ac:chgData name="Kshitij Srivastava" userId="9ca786a045148134" providerId="Windows Live" clId="Web-{347D3FDD-C893-4764-950D-5D00203EF8BE}" dt="2021-06-04T10:13:36.207" v="109" actId="20577"/>
          <ac:spMkLst>
            <pc:docMk/>
            <pc:sldMk cId="2469347101" sldId="272"/>
            <ac:spMk id="42" creationId="{FD678343-B2E8-4BA1-9976-5ABBD0BA0281}"/>
          </ac:spMkLst>
        </pc:spChg>
      </pc:sldChg>
      <pc:sldChg chg="addSp modSp add del mod modClrScheme chgLayout">
        <pc:chgData name="Kshitij Srivastava" userId="9ca786a045148134" providerId="Windows Live" clId="Web-{347D3FDD-C893-4764-950D-5D00203EF8BE}" dt="2021-06-04T11:34:48.061" v="274" actId="20577"/>
        <pc:sldMkLst>
          <pc:docMk/>
          <pc:sldMk cId="3183281019" sldId="310"/>
        </pc:sldMkLst>
        <pc:spChg chg="mod ord">
          <ac:chgData name="Kshitij Srivastava" userId="9ca786a045148134" providerId="Windows Live" clId="Web-{347D3FDD-C893-4764-950D-5D00203EF8BE}" dt="2021-06-04T11:33:54.639" v="240"/>
          <ac:spMkLst>
            <pc:docMk/>
            <pc:sldMk cId="3183281019" sldId="310"/>
            <ac:spMk id="2" creationId="{15A65B59-D7CF-46A8-9836-0072D741E834}"/>
          </ac:spMkLst>
        </pc:spChg>
        <pc:spChg chg="add mod ord">
          <ac:chgData name="Kshitij Srivastava" userId="9ca786a045148134" providerId="Windows Live" clId="Web-{347D3FDD-C893-4764-950D-5D00203EF8BE}" dt="2021-06-04T11:34:48.061" v="274" actId="20577"/>
          <ac:spMkLst>
            <pc:docMk/>
            <pc:sldMk cId="3183281019" sldId="310"/>
            <ac:spMk id="3" creationId="{C8E0D8C7-96AC-434A-BA75-048340F0CF0C}"/>
          </ac:spMkLst>
        </pc:spChg>
      </pc:sldChg>
      <pc:sldChg chg="addAnim modAnim">
        <pc:chgData name="Kshitij Srivastava" userId="9ca786a045148134" providerId="Windows Live" clId="Web-{347D3FDD-C893-4764-950D-5D00203EF8BE}" dt="2021-06-04T11:29:33.157" v="208"/>
        <pc:sldMkLst>
          <pc:docMk/>
          <pc:sldMk cId="1913379007" sldId="317"/>
        </pc:sldMkLst>
      </pc:sldChg>
      <pc:sldChg chg="del">
        <pc:chgData name="Kshitij Srivastava" userId="9ca786a045148134" providerId="Windows Live" clId="Web-{347D3FDD-C893-4764-950D-5D00203EF8BE}" dt="2021-06-04T11:32:22.734" v="213"/>
        <pc:sldMkLst>
          <pc:docMk/>
          <pc:sldMk cId="2441078804" sldId="373"/>
        </pc:sldMkLst>
      </pc:sldChg>
      <pc:sldChg chg="ord">
        <pc:chgData name="Kshitij Srivastava" userId="9ca786a045148134" providerId="Windows Live" clId="Web-{347D3FDD-C893-4764-950D-5D00203EF8BE}" dt="2021-06-04T11:32:18.937" v="212"/>
        <pc:sldMkLst>
          <pc:docMk/>
          <pc:sldMk cId="2220091682" sldId="514"/>
        </pc:sldMkLst>
      </pc:sldChg>
      <pc:sldChg chg="modSp">
        <pc:chgData name="Kshitij Srivastava" userId="9ca786a045148134" providerId="Windows Live" clId="Web-{347D3FDD-C893-4764-950D-5D00203EF8BE}" dt="2021-06-04T10:12:43.707" v="82" actId="20577"/>
        <pc:sldMkLst>
          <pc:docMk/>
          <pc:sldMk cId="27499233" sldId="547"/>
        </pc:sldMkLst>
        <pc:spChg chg="mod">
          <ac:chgData name="Kshitij Srivastava" userId="9ca786a045148134" providerId="Windows Live" clId="Web-{347D3FDD-C893-4764-950D-5D00203EF8BE}" dt="2021-06-04T10:12:41.238" v="78" actId="20577"/>
          <ac:spMkLst>
            <pc:docMk/>
            <pc:sldMk cId="27499233" sldId="547"/>
            <ac:spMk id="30" creationId="{1978D7F4-432F-41D7-B5AD-11D9CB1AF25F}"/>
          </ac:spMkLst>
        </pc:spChg>
        <pc:spChg chg="mod">
          <ac:chgData name="Kshitij Srivastava" userId="9ca786a045148134" providerId="Windows Live" clId="Web-{347D3FDD-C893-4764-950D-5D00203EF8BE}" dt="2021-06-04T10:10:02.017" v="36" actId="20577"/>
          <ac:spMkLst>
            <pc:docMk/>
            <pc:sldMk cId="27499233" sldId="547"/>
            <ac:spMk id="36" creationId="{A66F9155-D1C5-4209-8E4B-B5006BDCACA1}"/>
          </ac:spMkLst>
        </pc:spChg>
        <pc:spChg chg="mod">
          <ac:chgData name="Kshitij Srivastava" userId="9ca786a045148134" providerId="Windows Live" clId="Web-{347D3FDD-C893-4764-950D-5D00203EF8BE}" dt="2021-06-04T10:12:43.707" v="82" actId="20577"/>
          <ac:spMkLst>
            <pc:docMk/>
            <pc:sldMk cId="27499233" sldId="547"/>
            <ac:spMk id="40" creationId="{BDBFDDBE-7E0B-49AE-A106-E07C0B6F3D07}"/>
          </ac:spMkLst>
        </pc:spChg>
        <pc:spChg chg="mod">
          <ac:chgData name="Kshitij Srivastava" userId="9ca786a045148134" providerId="Windows Live" clId="Web-{347D3FDD-C893-4764-950D-5D00203EF8BE}" dt="2021-06-04T10:12:39.613" v="77" actId="20577"/>
          <ac:spMkLst>
            <pc:docMk/>
            <pc:sldMk cId="27499233" sldId="547"/>
            <ac:spMk id="42" creationId="{FD678343-B2E8-4BA1-9976-5ABBD0BA0281}"/>
          </ac:spMkLst>
        </pc:spChg>
      </pc:sldChg>
      <pc:sldChg chg="modSp ord">
        <pc:chgData name="Kshitij Srivastava" userId="9ca786a045148134" providerId="Windows Live" clId="Web-{347D3FDD-C893-4764-950D-5D00203EF8BE}" dt="2021-06-04T10:19:09.837" v="136"/>
        <pc:sldMkLst>
          <pc:docMk/>
          <pc:sldMk cId="3535334269" sldId="548"/>
        </pc:sldMkLst>
        <pc:spChg chg="mod">
          <ac:chgData name="Kshitij Srivastava" userId="9ca786a045148134" providerId="Windows Live" clId="Web-{347D3FDD-C893-4764-950D-5D00203EF8BE}" dt="2021-06-04T10:11:03.174" v="62" actId="20577"/>
          <ac:spMkLst>
            <pc:docMk/>
            <pc:sldMk cId="3535334269" sldId="548"/>
            <ac:spMk id="30" creationId="{1978D7F4-432F-41D7-B5AD-11D9CB1AF25F}"/>
          </ac:spMkLst>
        </pc:spChg>
        <pc:spChg chg="mod">
          <ac:chgData name="Kshitij Srivastava" userId="9ca786a045148134" providerId="Windows Live" clId="Web-{347D3FDD-C893-4764-950D-5D00203EF8BE}" dt="2021-06-04T10:11:22.096" v="67" actId="20577"/>
          <ac:spMkLst>
            <pc:docMk/>
            <pc:sldMk cId="3535334269" sldId="548"/>
            <ac:spMk id="36" creationId="{A66F9155-D1C5-4209-8E4B-B5006BDCACA1}"/>
          </ac:spMkLst>
        </pc:spChg>
        <pc:spChg chg="mod">
          <ac:chgData name="Kshitij Srivastava" userId="9ca786a045148134" providerId="Windows Live" clId="Web-{347D3FDD-C893-4764-950D-5D00203EF8BE}" dt="2021-06-04T10:12:32.097" v="73" actId="20577"/>
          <ac:spMkLst>
            <pc:docMk/>
            <pc:sldMk cId="3535334269" sldId="548"/>
            <ac:spMk id="40" creationId="{BDBFDDBE-7E0B-49AE-A106-E07C0B6F3D07}"/>
          </ac:spMkLst>
        </pc:spChg>
        <pc:spChg chg="mod">
          <ac:chgData name="Kshitij Srivastava" userId="9ca786a045148134" providerId="Windows Live" clId="Web-{347D3FDD-C893-4764-950D-5D00203EF8BE}" dt="2021-06-04T10:11:08.815" v="65" actId="20577"/>
          <ac:spMkLst>
            <pc:docMk/>
            <pc:sldMk cId="3535334269" sldId="548"/>
            <ac:spMk id="42" creationId="{FD678343-B2E8-4BA1-9976-5ABBD0BA0281}"/>
          </ac:spMkLst>
        </pc:spChg>
      </pc:sldChg>
      <pc:sldChg chg="modSp">
        <pc:chgData name="Kshitij Srivastava" userId="9ca786a045148134" providerId="Windows Live" clId="Web-{347D3FDD-C893-4764-950D-5D00203EF8BE}" dt="2021-06-04T10:00:01.446" v="14" actId="14100"/>
        <pc:sldMkLst>
          <pc:docMk/>
          <pc:sldMk cId="628431318" sldId="549"/>
        </pc:sldMkLst>
        <pc:spChg chg="mod">
          <ac:chgData name="Kshitij Srivastava" userId="9ca786a045148134" providerId="Windows Live" clId="Web-{347D3FDD-C893-4764-950D-5D00203EF8BE}" dt="2021-06-04T10:00:01.446" v="14" actId="14100"/>
          <ac:spMkLst>
            <pc:docMk/>
            <pc:sldMk cId="628431318" sldId="549"/>
            <ac:spMk id="2" creationId="{55346F1E-0735-46EA-BB70-3BC00379C26D}"/>
          </ac:spMkLst>
        </pc:spChg>
      </pc:sldChg>
      <pc:sldChg chg="delSp add replId">
        <pc:chgData name="Kshitij Srivastava" userId="9ca786a045148134" providerId="Windows Live" clId="Web-{347D3FDD-C893-4764-950D-5D00203EF8BE}" dt="2021-06-04T10:18:53.306" v="135"/>
        <pc:sldMkLst>
          <pc:docMk/>
          <pc:sldMk cId="1386433345" sldId="567"/>
        </pc:sldMkLst>
        <pc:spChg chg="del">
          <ac:chgData name="Kshitij Srivastava" userId="9ca786a045148134" providerId="Windows Live" clId="Web-{347D3FDD-C893-4764-950D-5D00203EF8BE}" dt="2021-06-04T10:18:50.384" v="130"/>
          <ac:spMkLst>
            <pc:docMk/>
            <pc:sldMk cId="1386433345" sldId="567"/>
            <ac:spMk id="52" creationId="{286BEB1E-3EC5-4D02-B941-F8698D8CA6E7}"/>
          </ac:spMkLst>
        </pc:spChg>
        <pc:cxnChg chg="del">
          <ac:chgData name="Kshitij Srivastava" userId="9ca786a045148134" providerId="Windows Live" clId="Web-{347D3FDD-C893-4764-950D-5D00203EF8BE}" dt="2021-06-04T10:18:53.306" v="135"/>
          <ac:cxnSpMkLst>
            <pc:docMk/>
            <pc:sldMk cId="1386433345" sldId="567"/>
            <ac:cxnSpMk id="45" creationId="{DB591B59-E9C2-4596-A396-60F6FD0FE425}"/>
          </ac:cxnSpMkLst>
        </pc:cxnChg>
        <pc:cxnChg chg="del">
          <ac:chgData name="Kshitij Srivastava" userId="9ca786a045148134" providerId="Windows Live" clId="Web-{347D3FDD-C893-4764-950D-5D00203EF8BE}" dt="2021-06-04T10:18:49.602" v="129"/>
          <ac:cxnSpMkLst>
            <pc:docMk/>
            <pc:sldMk cId="1386433345" sldId="567"/>
            <ac:cxnSpMk id="46" creationId="{1579DFB1-A952-4E2F-ACFB-DBBA91340345}"/>
          </ac:cxnSpMkLst>
        </pc:cxnChg>
        <pc:cxnChg chg="del">
          <ac:chgData name="Kshitij Srivastava" userId="9ca786a045148134" providerId="Windows Live" clId="Web-{347D3FDD-C893-4764-950D-5D00203EF8BE}" dt="2021-06-04T10:18:53.009" v="134"/>
          <ac:cxnSpMkLst>
            <pc:docMk/>
            <pc:sldMk cId="1386433345" sldId="567"/>
            <ac:cxnSpMk id="47" creationId="{9B8707C3-7E6F-44A8-8372-51E29A5C13F4}"/>
          </ac:cxnSpMkLst>
        </pc:cxnChg>
        <pc:cxnChg chg="del">
          <ac:chgData name="Kshitij Srivastava" userId="9ca786a045148134" providerId="Windows Live" clId="Web-{347D3FDD-C893-4764-950D-5D00203EF8BE}" dt="2021-06-04T10:18:52.962" v="133"/>
          <ac:cxnSpMkLst>
            <pc:docMk/>
            <pc:sldMk cId="1386433345" sldId="567"/>
            <ac:cxnSpMk id="48" creationId="{78F0A514-B69F-4DFE-AD20-D85F7B3BE29B}"/>
          </ac:cxnSpMkLst>
        </pc:cxnChg>
        <pc:cxnChg chg="del">
          <ac:chgData name="Kshitij Srivastava" userId="9ca786a045148134" providerId="Windows Live" clId="Web-{347D3FDD-C893-4764-950D-5D00203EF8BE}" dt="2021-06-04T10:18:50.993" v="131"/>
          <ac:cxnSpMkLst>
            <pc:docMk/>
            <pc:sldMk cId="1386433345" sldId="567"/>
            <ac:cxnSpMk id="49" creationId="{68174DCC-0232-48B3-9AB5-C007E3600AE5}"/>
          </ac:cxnSpMkLst>
        </pc:cxnChg>
        <pc:cxnChg chg="del">
          <ac:chgData name="Kshitij Srivastava" userId="9ca786a045148134" providerId="Windows Live" clId="Web-{347D3FDD-C893-4764-950D-5D00203EF8BE}" dt="2021-06-04T10:18:51.634" v="132"/>
          <ac:cxnSpMkLst>
            <pc:docMk/>
            <pc:sldMk cId="1386433345" sldId="567"/>
            <ac:cxnSpMk id="51" creationId="{D990DEFA-86F2-4ACC-A7DD-5463D2DDB350}"/>
          </ac:cxnSpMkLst>
        </pc:cxnChg>
      </pc:sldChg>
      <pc:sldChg chg="modSp new">
        <pc:chgData name="Kshitij Srivastava" userId="9ca786a045148134" providerId="Windows Live" clId="Web-{347D3FDD-C893-4764-950D-5D00203EF8BE}" dt="2021-06-04T10:38:46.088" v="157" actId="20577"/>
        <pc:sldMkLst>
          <pc:docMk/>
          <pc:sldMk cId="2006989145" sldId="568"/>
        </pc:sldMkLst>
        <pc:spChg chg="mod">
          <ac:chgData name="Kshitij Srivastava" userId="9ca786a045148134" providerId="Windows Live" clId="Web-{347D3FDD-C893-4764-950D-5D00203EF8BE}" dt="2021-06-04T10:38:46.088" v="157" actId="20577"/>
          <ac:spMkLst>
            <pc:docMk/>
            <pc:sldMk cId="2006989145" sldId="568"/>
            <ac:spMk id="2" creationId="{BB8DD9E8-4E82-4B8E-B185-8D08A16C9816}"/>
          </ac:spMkLst>
        </pc:spChg>
      </pc:sldChg>
      <pc:sldChg chg="addSp delSp modSp add ord replId">
        <pc:chgData name="Kshitij Srivastava" userId="9ca786a045148134" providerId="Windows Live" clId="Web-{347D3FDD-C893-4764-950D-5D00203EF8BE}" dt="2021-06-04T10:42:02.340" v="192"/>
        <pc:sldMkLst>
          <pc:docMk/>
          <pc:sldMk cId="603929501" sldId="569"/>
        </pc:sldMkLst>
        <pc:spChg chg="mod">
          <ac:chgData name="Kshitij Srivastava" userId="9ca786a045148134" providerId="Windows Live" clId="Web-{347D3FDD-C893-4764-950D-5D00203EF8BE}" dt="2021-06-04T10:42:02.340" v="192"/>
          <ac:spMkLst>
            <pc:docMk/>
            <pc:sldMk cId="603929501" sldId="569"/>
            <ac:spMk id="2" creationId="{4E4238C6-56FE-40FF-8C4A-B73D7D86AA6D}"/>
          </ac:spMkLst>
        </pc:spChg>
        <pc:spChg chg="del">
          <ac:chgData name="Kshitij Srivastava" userId="9ca786a045148134" providerId="Windows Live" clId="Web-{347D3FDD-C893-4764-950D-5D00203EF8BE}" dt="2021-06-04T10:42:02.340" v="192"/>
          <ac:spMkLst>
            <pc:docMk/>
            <pc:sldMk cId="603929501" sldId="569"/>
            <ac:spMk id="21" creationId="{25C8D2C1-DA83-420D-9635-D52CE066B5DA}"/>
          </ac:spMkLst>
        </pc:spChg>
        <pc:spChg chg="del">
          <ac:chgData name="Kshitij Srivastava" userId="9ca786a045148134" providerId="Windows Live" clId="Web-{347D3FDD-C893-4764-950D-5D00203EF8BE}" dt="2021-06-04T10:42:02.340" v="192"/>
          <ac:spMkLst>
            <pc:docMk/>
            <pc:sldMk cId="603929501" sldId="569"/>
            <ac:spMk id="23" creationId="{434F74C9-6A0B-409E-AD1C-45B58BE91BB8}"/>
          </ac:spMkLst>
        </pc:spChg>
        <pc:spChg chg="del">
          <ac:chgData name="Kshitij Srivastava" userId="9ca786a045148134" providerId="Windows Live" clId="Web-{347D3FDD-C893-4764-950D-5D00203EF8BE}" dt="2021-06-04T10:42:02.340" v="192"/>
          <ac:spMkLst>
            <pc:docMk/>
            <pc:sldMk cId="603929501" sldId="569"/>
            <ac:spMk id="27" creationId="{F452A527-3631-41ED-858D-3777A7D1496A}"/>
          </ac:spMkLst>
        </pc:spChg>
        <pc:spChg chg="add">
          <ac:chgData name="Kshitij Srivastava" userId="9ca786a045148134" providerId="Windows Live" clId="Web-{347D3FDD-C893-4764-950D-5D00203EF8BE}" dt="2021-06-04T10:42:02.340" v="192"/>
          <ac:spMkLst>
            <pc:docMk/>
            <pc:sldMk cId="603929501" sldId="569"/>
            <ac:spMk id="34" creationId="{25C8D2C1-DA83-420D-9635-D52CE066B5DA}"/>
          </ac:spMkLst>
        </pc:spChg>
        <pc:spChg chg="add">
          <ac:chgData name="Kshitij Srivastava" userId="9ca786a045148134" providerId="Windows Live" clId="Web-{347D3FDD-C893-4764-950D-5D00203EF8BE}" dt="2021-06-04T10:42:02.340" v="192"/>
          <ac:spMkLst>
            <pc:docMk/>
            <pc:sldMk cId="603929501" sldId="569"/>
            <ac:spMk id="36" creationId="{434F74C9-6A0B-409E-AD1C-45B58BE91BB8}"/>
          </ac:spMkLst>
        </pc:spChg>
        <pc:spChg chg="add">
          <ac:chgData name="Kshitij Srivastava" userId="9ca786a045148134" providerId="Windows Live" clId="Web-{347D3FDD-C893-4764-950D-5D00203EF8BE}" dt="2021-06-04T10:42:02.340" v="192"/>
          <ac:spMkLst>
            <pc:docMk/>
            <pc:sldMk cId="603929501" sldId="569"/>
            <ac:spMk id="40" creationId="{F452A527-3631-41ED-858D-3777A7D1496A}"/>
          </ac:spMkLst>
        </pc:spChg>
        <pc:cxnChg chg="del">
          <ac:chgData name="Kshitij Srivastava" userId="9ca786a045148134" providerId="Windows Live" clId="Web-{347D3FDD-C893-4764-950D-5D00203EF8BE}" dt="2021-06-04T10:42:02.340" v="192"/>
          <ac:cxnSpMkLst>
            <pc:docMk/>
            <pc:sldMk cId="603929501" sldId="569"/>
            <ac:cxnSpMk id="25" creationId="{F5486A9D-1265-4B57-91E6-68E666B978BC}"/>
          </ac:cxnSpMkLst>
        </pc:cxnChg>
        <pc:cxnChg chg="del">
          <ac:chgData name="Kshitij Srivastava" userId="9ca786a045148134" providerId="Windows Live" clId="Web-{347D3FDD-C893-4764-950D-5D00203EF8BE}" dt="2021-06-04T10:42:02.340" v="192"/>
          <ac:cxnSpMkLst>
            <pc:docMk/>
            <pc:sldMk cId="603929501" sldId="569"/>
            <ac:cxnSpMk id="29" creationId="{D28A9C89-B313-458F-9C85-515930A51A93}"/>
          </ac:cxnSpMkLst>
        </pc:cxnChg>
        <pc:cxnChg chg="add">
          <ac:chgData name="Kshitij Srivastava" userId="9ca786a045148134" providerId="Windows Live" clId="Web-{347D3FDD-C893-4764-950D-5D00203EF8BE}" dt="2021-06-04T10:42:02.340" v="192"/>
          <ac:cxnSpMkLst>
            <pc:docMk/>
            <pc:sldMk cId="603929501" sldId="569"/>
            <ac:cxnSpMk id="38" creationId="{F5486A9D-1265-4B57-91E6-68E666B978BC}"/>
          </ac:cxnSpMkLst>
        </pc:cxnChg>
        <pc:cxnChg chg="add">
          <ac:chgData name="Kshitij Srivastava" userId="9ca786a045148134" providerId="Windows Live" clId="Web-{347D3FDD-C893-4764-950D-5D00203EF8BE}" dt="2021-06-04T10:42:02.340" v="192"/>
          <ac:cxnSpMkLst>
            <pc:docMk/>
            <pc:sldMk cId="603929501" sldId="569"/>
            <ac:cxnSpMk id="42" creationId="{D28A9C89-B313-458F-9C85-515930A51A93}"/>
          </ac:cxnSpMkLst>
        </pc:cxnChg>
      </pc:sldChg>
      <pc:sldChg chg="modSp add replId">
        <pc:chgData name="Kshitij Srivastava" userId="9ca786a045148134" providerId="Windows Live" clId="Web-{347D3FDD-C893-4764-950D-5D00203EF8BE}" dt="2021-06-04T11:33:08.046" v="239" actId="20577"/>
        <pc:sldMkLst>
          <pc:docMk/>
          <pc:sldMk cId="1216764700" sldId="570"/>
        </pc:sldMkLst>
        <pc:spChg chg="mod">
          <ac:chgData name="Kshitij Srivastava" userId="9ca786a045148134" providerId="Windows Live" clId="Web-{347D3FDD-C893-4764-950D-5D00203EF8BE}" dt="2021-06-04T11:33:08.046" v="239" actId="20577"/>
          <ac:spMkLst>
            <pc:docMk/>
            <pc:sldMk cId="1216764700" sldId="570"/>
            <ac:spMk id="2" creationId="{15A65B59-D7CF-46A8-9836-0072D741E834}"/>
          </ac:spMkLst>
        </pc:spChg>
      </pc:sldChg>
      <pc:sldChg chg="add del replId">
        <pc:chgData name="Kshitij Srivastava" userId="9ca786a045148134" providerId="Windows Live" clId="Web-{347D3FDD-C893-4764-950D-5D00203EF8BE}" dt="2021-06-04T11:29:42.844" v="209"/>
        <pc:sldMkLst>
          <pc:docMk/>
          <pc:sldMk cId="2362915001" sldId="570"/>
        </pc:sldMkLst>
      </pc:sldChg>
      <pc:sldChg chg="add del replId">
        <pc:chgData name="Kshitij Srivastava" userId="9ca786a045148134" providerId="Windows Live" clId="Web-{347D3FDD-C893-4764-950D-5D00203EF8BE}" dt="2021-06-04T11:29:44.360" v="210"/>
        <pc:sldMkLst>
          <pc:docMk/>
          <pc:sldMk cId="3088649017" sldId="571"/>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6-22T03:51:14.441" idx="33">
    <p:pos x="7680" y="0"/>
    <p:text>https://www.gettyimages.in/photos/bitcoin-mining
</p:text>
    <p:extLst>
      <p:ext uri="{C676402C-5697-4E1C-873F-D02D1690AC5C}">
        <p15:threadingInfo xmlns:p15="http://schemas.microsoft.com/office/powerpoint/2012/main" timeZoneBias="420"/>
      </p:ext>
    </p:extLst>
  </p:cm>
  <p:cm authorId="1" dt="2021-07-07T00:07:55.107" idx="36">
    <p:pos x="7680" y="96"/>
    <p:text>https://ethereum.org/en/developers/docs/blocks/#block-anatomy
</p:text>
    <p:extLst>
      <p:ext uri="{C676402C-5697-4E1C-873F-D02D1690AC5C}">
        <p15:threadingInfo xmlns:p15="http://schemas.microsoft.com/office/powerpoint/2012/main" timeZoneBias="420">
          <p15:parentCm authorId="1" idx="3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CD62F-E9ED-4707-A325-150A3AA46D95}" type="datetimeFigureOut">
              <a:rPr lang="en-IN" smtClean="0"/>
              <a:t>10-03-2022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9B007-C085-4DF1-B18F-F293B59DB050}" type="slidenum">
              <a:rPr lang="en-IN" smtClean="0"/>
              <a:t>‹#›</a:t>
            </a:fld>
            <a:endParaRPr lang="en-IN"/>
          </a:p>
        </p:txBody>
      </p:sp>
    </p:spTree>
    <p:extLst>
      <p:ext uri="{BB962C8B-B14F-4D97-AF65-F5344CB8AC3E}">
        <p14:creationId xmlns:p14="http://schemas.microsoft.com/office/powerpoint/2010/main" val="3161494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C9B007-C085-4DF1-B18F-F293B59DB050}" type="slidenum">
              <a:rPr lang="en-IN" smtClean="0"/>
              <a:t>4</a:t>
            </a:fld>
            <a:endParaRPr lang="en-IN"/>
          </a:p>
        </p:txBody>
      </p:sp>
    </p:spTree>
    <p:extLst>
      <p:ext uri="{BB962C8B-B14F-4D97-AF65-F5344CB8AC3E}">
        <p14:creationId xmlns:p14="http://schemas.microsoft.com/office/powerpoint/2010/main" val="4035723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85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dirty="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7182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dirty="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0415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4244768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0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dirty="0"/>
              <a:t>3/10/2022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9786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dirty="0"/>
              <a:t>3/10/2022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54613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3/10/2022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1214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3/10/2022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132609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3/10/2022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451831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3/10/2022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3361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3/10/2022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062425"/>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0.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0.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ryptocurrency" TargetMode="External"/><Relationship Id="rId2" Type="http://schemas.openxmlformats.org/officeDocument/2006/relationships/hyperlink" Target="https://en.wikipedia.org/wiki/Satoshi_Nakamoto" TargetMode="External"/><Relationship Id="rId1" Type="http://schemas.openxmlformats.org/officeDocument/2006/relationships/slideLayout" Target="../slideLayouts/slideLayout2.xml"/><Relationship Id="rId5" Type="http://schemas.openxmlformats.org/officeDocument/2006/relationships/hyperlink" Target="https://en.wikipedia.org/wiki/Double-spending" TargetMode="External"/><Relationship Id="rId4" Type="http://schemas.openxmlformats.org/officeDocument/2006/relationships/hyperlink" Target="https://en.wikipedia.org/wiki/Bitcoi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AD102C8-4C6F-49B4-BA26-F5B47044733C}"/>
              </a:ext>
            </a:extLst>
          </p:cNvPr>
          <p:cNvPicPr>
            <a:picLocks noChangeAspect="1"/>
          </p:cNvPicPr>
          <p:nvPr/>
        </p:nvPicPr>
        <p:blipFill rotWithShape="1">
          <a:blip r:embed="rId2">
            <a:duotone>
              <a:schemeClr val="bg2">
                <a:shade val="45000"/>
                <a:satMod val="135000"/>
              </a:schemeClr>
              <a:prstClr val="white"/>
            </a:duotone>
            <a:alphaModFix amt="35000"/>
          </a:blip>
          <a:srcRect/>
          <a:stretch/>
        </p:blipFill>
        <p:spPr>
          <a:xfrm>
            <a:off x="20" y="10"/>
            <a:ext cx="12191980" cy="6857990"/>
          </a:xfrm>
          <a:prstGeom prst="rect">
            <a:avLst/>
          </a:prstGeom>
        </p:spPr>
      </p:pic>
      <p:sp>
        <p:nvSpPr>
          <p:cNvPr id="2" name="Title 1"/>
          <p:cNvSpPr>
            <a:spLocks noGrp="1"/>
          </p:cNvSpPr>
          <p:nvPr>
            <p:ph type="ctrTitle"/>
          </p:nvPr>
        </p:nvSpPr>
        <p:spPr>
          <a:xfrm>
            <a:off x="1097280" y="758952"/>
            <a:ext cx="10058400" cy="3566160"/>
          </a:xfrm>
        </p:spPr>
        <p:txBody>
          <a:bodyPr>
            <a:normAutofit/>
          </a:bodyPr>
          <a:lstStyle/>
          <a:p>
            <a:r>
              <a:rPr lang="en-US" b="1">
                <a:latin typeface="Times New Roman"/>
                <a:cs typeface="Times New Roman"/>
              </a:rPr>
              <a:t> Blockchain</a:t>
            </a:r>
          </a:p>
        </p:txBody>
      </p:sp>
      <p:cxnSp>
        <p:nvCxnSpPr>
          <p:cNvPr id="53" name="Straight Connector 51">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5" name="Rectangle 53">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5">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80E2-BD23-420C-A4F3-C10570925C49}"/>
              </a:ext>
            </a:extLst>
          </p:cNvPr>
          <p:cNvSpPr>
            <a:spLocks noGrp="1"/>
          </p:cNvSpPr>
          <p:nvPr>
            <p:ph type="title"/>
          </p:nvPr>
        </p:nvSpPr>
        <p:spPr/>
        <p:txBody>
          <a:bodyPr/>
          <a:lstStyle/>
          <a:p>
            <a:r>
              <a:rPr lang="en-US" b="1">
                <a:latin typeface="Times New Roman"/>
                <a:cs typeface="Times New Roman"/>
              </a:rPr>
              <a:t>What is Blockchain?</a:t>
            </a:r>
            <a:endParaRPr lang="en-US"/>
          </a:p>
        </p:txBody>
      </p:sp>
      <p:pic>
        <p:nvPicPr>
          <p:cNvPr id="3" name="Picture 3" descr="Text, letter&#10;&#10;Description automatically generated">
            <a:extLst>
              <a:ext uri="{FF2B5EF4-FFF2-40B4-BE49-F238E27FC236}">
                <a16:creationId xmlns:a16="http://schemas.microsoft.com/office/drawing/2014/main" id="{12C3E1AC-A477-490E-8D3D-E175E785E414}"/>
              </a:ext>
            </a:extLst>
          </p:cNvPr>
          <p:cNvPicPr>
            <a:picLocks noChangeAspect="1"/>
          </p:cNvPicPr>
          <p:nvPr/>
        </p:nvPicPr>
        <p:blipFill>
          <a:blip r:embed="rId2"/>
          <a:stretch>
            <a:fillRect/>
          </a:stretch>
        </p:blipFill>
        <p:spPr>
          <a:xfrm>
            <a:off x="1688450" y="2220603"/>
            <a:ext cx="4242952" cy="2426087"/>
          </a:xfrm>
          <a:prstGeom prst="rect">
            <a:avLst/>
          </a:prstGeom>
          <a:ln>
            <a:noFill/>
          </a:ln>
          <a:effectLst>
            <a:softEdge rad="112500"/>
          </a:effectLst>
        </p:spPr>
      </p:pic>
      <p:sp>
        <p:nvSpPr>
          <p:cNvPr id="4" name="TextBox 3">
            <a:extLst>
              <a:ext uri="{FF2B5EF4-FFF2-40B4-BE49-F238E27FC236}">
                <a16:creationId xmlns:a16="http://schemas.microsoft.com/office/drawing/2014/main" id="{05D88571-240E-43C9-A5B6-237F94B8FDCD}"/>
              </a:ext>
            </a:extLst>
          </p:cNvPr>
          <p:cNvSpPr txBox="1"/>
          <p:nvPr/>
        </p:nvSpPr>
        <p:spPr>
          <a:xfrm>
            <a:off x="2399059" y="495939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Ledger Book</a:t>
            </a:r>
          </a:p>
        </p:txBody>
      </p:sp>
      <p:cxnSp>
        <p:nvCxnSpPr>
          <p:cNvPr id="5" name="Straight Arrow Connector 4">
            <a:extLst>
              <a:ext uri="{FF2B5EF4-FFF2-40B4-BE49-F238E27FC236}">
                <a16:creationId xmlns:a16="http://schemas.microsoft.com/office/drawing/2014/main" id="{FC2B52AA-91C5-4DEF-9CDA-42660BDAA545}"/>
              </a:ext>
            </a:extLst>
          </p:cNvPr>
          <p:cNvCxnSpPr/>
          <p:nvPr/>
        </p:nvCxnSpPr>
        <p:spPr>
          <a:xfrm flipV="1">
            <a:off x="5988909" y="3577280"/>
            <a:ext cx="1398371" cy="20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 name="Picture 11" descr="Icon&#10;&#10;Description automatically generated">
            <a:extLst>
              <a:ext uri="{FF2B5EF4-FFF2-40B4-BE49-F238E27FC236}">
                <a16:creationId xmlns:a16="http://schemas.microsoft.com/office/drawing/2014/main" id="{2B2F2E64-C9E2-4253-9DFA-FF1C08308F1C}"/>
              </a:ext>
            </a:extLst>
          </p:cNvPr>
          <p:cNvPicPr>
            <a:picLocks noChangeAspect="1"/>
          </p:cNvPicPr>
          <p:nvPr/>
        </p:nvPicPr>
        <p:blipFill>
          <a:blip r:embed="rId3"/>
          <a:stretch>
            <a:fillRect/>
          </a:stretch>
        </p:blipFill>
        <p:spPr>
          <a:xfrm>
            <a:off x="7900858" y="2080311"/>
            <a:ext cx="2162304" cy="3011058"/>
          </a:xfrm>
          <a:prstGeom prst="rect">
            <a:avLst/>
          </a:prstGeom>
        </p:spPr>
      </p:pic>
      <p:sp>
        <p:nvSpPr>
          <p:cNvPr id="8" name="TextBox 7">
            <a:extLst>
              <a:ext uri="{FF2B5EF4-FFF2-40B4-BE49-F238E27FC236}">
                <a16:creationId xmlns:a16="http://schemas.microsoft.com/office/drawing/2014/main" id="{0524C58E-AEEC-4499-8DAB-54D1E6607E3E}"/>
              </a:ext>
            </a:extLst>
          </p:cNvPr>
          <p:cNvSpPr txBox="1"/>
          <p:nvPr/>
        </p:nvSpPr>
        <p:spPr>
          <a:xfrm>
            <a:off x="8484761" y="495938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Block</a:t>
            </a:r>
          </a:p>
        </p:txBody>
      </p:sp>
    </p:spTree>
    <p:extLst>
      <p:ext uri="{BB962C8B-B14F-4D97-AF65-F5344CB8AC3E}">
        <p14:creationId xmlns:p14="http://schemas.microsoft.com/office/powerpoint/2010/main" val="309166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A picture containing icon&#10;&#10;Description automatically generated">
            <a:extLst>
              <a:ext uri="{FF2B5EF4-FFF2-40B4-BE49-F238E27FC236}">
                <a16:creationId xmlns:a16="http://schemas.microsoft.com/office/drawing/2014/main" id="{722DDA65-1100-452F-B7B0-DC859A13093D}"/>
              </a:ext>
            </a:extLst>
          </p:cNvPr>
          <p:cNvPicPr>
            <a:picLocks noChangeAspect="1"/>
          </p:cNvPicPr>
          <p:nvPr/>
        </p:nvPicPr>
        <p:blipFill>
          <a:blip r:embed="rId2"/>
          <a:stretch>
            <a:fillRect/>
          </a:stretch>
        </p:blipFill>
        <p:spPr>
          <a:xfrm>
            <a:off x="1988662" y="894096"/>
            <a:ext cx="995646" cy="1444640"/>
          </a:xfrm>
          <a:prstGeom prst="rect">
            <a:avLst/>
          </a:prstGeom>
        </p:spPr>
      </p:pic>
      <p:pic>
        <p:nvPicPr>
          <p:cNvPr id="23" name="Picture 4" descr="A picture containing icon&#10;&#10;Description automatically generated">
            <a:extLst>
              <a:ext uri="{FF2B5EF4-FFF2-40B4-BE49-F238E27FC236}">
                <a16:creationId xmlns:a16="http://schemas.microsoft.com/office/drawing/2014/main" id="{BF86CDBA-D13D-4B22-A0EE-031715A7269D}"/>
              </a:ext>
            </a:extLst>
          </p:cNvPr>
          <p:cNvPicPr>
            <a:picLocks noChangeAspect="1"/>
          </p:cNvPicPr>
          <p:nvPr/>
        </p:nvPicPr>
        <p:blipFill>
          <a:blip r:embed="rId2"/>
          <a:stretch>
            <a:fillRect/>
          </a:stretch>
        </p:blipFill>
        <p:spPr>
          <a:xfrm>
            <a:off x="7888718" y="1046496"/>
            <a:ext cx="1104503" cy="1509953"/>
          </a:xfrm>
          <a:prstGeom prst="rect">
            <a:avLst/>
          </a:prstGeom>
        </p:spPr>
      </p:pic>
      <p:pic>
        <p:nvPicPr>
          <p:cNvPr id="25" name="Picture 4" descr="A picture containing icon&#10;&#10;Description automatically generated">
            <a:extLst>
              <a:ext uri="{FF2B5EF4-FFF2-40B4-BE49-F238E27FC236}">
                <a16:creationId xmlns:a16="http://schemas.microsoft.com/office/drawing/2014/main" id="{33B6A573-05B5-4740-B944-113CD95ED776}"/>
              </a:ext>
            </a:extLst>
          </p:cNvPr>
          <p:cNvPicPr>
            <a:picLocks noChangeAspect="1"/>
          </p:cNvPicPr>
          <p:nvPr/>
        </p:nvPicPr>
        <p:blipFill>
          <a:blip r:embed="rId2"/>
          <a:stretch>
            <a:fillRect/>
          </a:stretch>
        </p:blipFill>
        <p:spPr>
          <a:xfrm>
            <a:off x="1727405" y="3321612"/>
            <a:ext cx="1017418" cy="1509953"/>
          </a:xfrm>
          <a:prstGeom prst="rect">
            <a:avLst/>
          </a:prstGeom>
        </p:spPr>
      </p:pic>
      <p:pic>
        <p:nvPicPr>
          <p:cNvPr id="29" name="Picture 4" descr="A picture containing icon&#10;&#10;Description automatically generated">
            <a:extLst>
              <a:ext uri="{FF2B5EF4-FFF2-40B4-BE49-F238E27FC236}">
                <a16:creationId xmlns:a16="http://schemas.microsoft.com/office/drawing/2014/main" id="{9F6E11C4-C0BB-45EA-9471-56DA7221254A}"/>
              </a:ext>
            </a:extLst>
          </p:cNvPr>
          <p:cNvPicPr>
            <a:picLocks noChangeAspect="1"/>
          </p:cNvPicPr>
          <p:nvPr/>
        </p:nvPicPr>
        <p:blipFill>
          <a:blip r:embed="rId2"/>
          <a:stretch>
            <a:fillRect/>
          </a:stretch>
        </p:blipFill>
        <p:spPr>
          <a:xfrm>
            <a:off x="5123746" y="2614039"/>
            <a:ext cx="1017418" cy="1455525"/>
          </a:xfrm>
          <a:prstGeom prst="rect">
            <a:avLst/>
          </a:prstGeom>
        </p:spPr>
      </p:pic>
      <p:pic>
        <p:nvPicPr>
          <p:cNvPr id="31" name="Picture 4" descr="A picture containing icon&#10;&#10;Description automatically generated">
            <a:extLst>
              <a:ext uri="{FF2B5EF4-FFF2-40B4-BE49-F238E27FC236}">
                <a16:creationId xmlns:a16="http://schemas.microsoft.com/office/drawing/2014/main" id="{172213F2-77CA-4556-83DC-45FD511402BD}"/>
              </a:ext>
            </a:extLst>
          </p:cNvPr>
          <p:cNvPicPr>
            <a:picLocks noChangeAspect="1"/>
          </p:cNvPicPr>
          <p:nvPr/>
        </p:nvPicPr>
        <p:blipFill>
          <a:blip r:embed="rId2"/>
          <a:stretch>
            <a:fillRect/>
          </a:stretch>
        </p:blipFill>
        <p:spPr>
          <a:xfrm>
            <a:off x="8302374" y="3800582"/>
            <a:ext cx="1006532" cy="1444640"/>
          </a:xfrm>
          <a:prstGeom prst="rect">
            <a:avLst/>
          </a:prstGeom>
        </p:spPr>
      </p:pic>
      <p:cxnSp>
        <p:nvCxnSpPr>
          <p:cNvPr id="33" name="Straight Arrow Connector 32">
            <a:extLst>
              <a:ext uri="{FF2B5EF4-FFF2-40B4-BE49-F238E27FC236}">
                <a16:creationId xmlns:a16="http://schemas.microsoft.com/office/drawing/2014/main" id="{08B67102-D9ED-45B7-A86E-CEB5C2373824}"/>
              </a:ext>
            </a:extLst>
          </p:cNvPr>
          <p:cNvCxnSpPr/>
          <p:nvPr/>
        </p:nvCxnSpPr>
        <p:spPr>
          <a:xfrm flipH="1">
            <a:off x="2496137" y="2150969"/>
            <a:ext cx="10886" cy="1382483"/>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998BE78-E5D5-47E7-AC91-8378CC5C85BA}"/>
              </a:ext>
            </a:extLst>
          </p:cNvPr>
          <p:cNvCxnSpPr>
            <a:cxnSpLocks/>
          </p:cNvCxnSpPr>
          <p:nvPr/>
        </p:nvCxnSpPr>
        <p:spPr>
          <a:xfrm>
            <a:off x="2985994" y="1715540"/>
            <a:ext cx="4974771" cy="195942"/>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00FF0811-BF03-498E-AD88-FD9AC6933D52}"/>
              </a:ext>
            </a:extLst>
          </p:cNvPr>
          <p:cNvCxnSpPr>
            <a:cxnSpLocks/>
          </p:cNvCxnSpPr>
          <p:nvPr/>
        </p:nvCxnSpPr>
        <p:spPr>
          <a:xfrm>
            <a:off x="2713851" y="2205396"/>
            <a:ext cx="2383970" cy="1066798"/>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F6708C01-FA6F-4623-B99E-14223547BE79}"/>
              </a:ext>
            </a:extLst>
          </p:cNvPr>
          <p:cNvCxnSpPr>
            <a:cxnSpLocks/>
          </p:cNvCxnSpPr>
          <p:nvPr/>
        </p:nvCxnSpPr>
        <p:spPr>
          <a:xfrm flipH="1">
            <a:off x="2868677" y="3531315"/>
            <a:ext cx="2264227" cy="326569"/>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2DBD8928-15B9-4706-B8B7-7393FDF48ED2}"/>
              </a:ext>
            </a:extLst>
          </p:cNvPr>
          <p:cNvCxnSpPr>
            <a:cxnSpLocks/>
          </p:cNvCxnSpPr>
          <p:nvPr/>
        </p:nvCxnSpPr>
        <p:spPr>
          <a:xfrm>
            <a:off x="8439737" y="2390455"/>
            <a:ext cx="54428" cy="1687283"/>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3E119052-CDC3-4836-AB9F-5C706873F0FE}"/>
              </a:ext>
            </a:extLst>
          </p:cNvPr>
          <p:cNvCxnSpPr>
            <a:cxnSpLocks/>
          </p:cNvCxnSpPr>
          <p:nvPr/>
        </p:nvCxnSpPr>
        <p:spPr>
          <a:xfrm flipH="1" flipV="1">
            <a:off x="2748934" y="4097370"/>
            <a:ext cx="5453741" cy="511629"/>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5A69E8B-7195-4F7E-8104-F32F96F0DF4D}"/>
              </a:ext>
            </a:extLst>
          </p:cNvPr>
          <p:cNvCxnSpPr>
            <a:cxnSpLocks/>
          </p:cNvCxnSpPr>
          <p:nvPr/>
        </p:nvCxnSpPr>
        <p:spPr>
          <a:xfrm>
            <a:off x="6142850" y="3533452"/>
            <a:ext cx="2220684" cy="772886"/>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sp>
        <p:nvSpPr>
          <p:cNvPr id="45" name="Rectangle 44">
            <a:extLst>
              <a:ext uri="{FF2B5EF4-FFF2-40B4-BE49-F238E27FC236}">
                <a16:creationId xmlns:a16="http://schemas.microsoft.com/office/drawing/2014/main" id="{B7B6B2DF-1915-441B-9B30-8E77F0CC06F8}"/>
              </a:ext>
            </a:extLst>
          </p:cNvPr>
          <p:cNvSpPr/>
          <p:nvPr/>
        </p:nvSpPr>
        <p:spPr>
          <a:xfrm>
            <a:off x="9069765" y="2040013"/>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B97CE6AC-39B2-49B6-8D23-84325B3CDD98}"/>
              </a:ext>
            </a:extLst>
          </p:cNvPr>
          <p:cNvCxnSpPr/>
          <p:nvPr/>
        </p:nvCxnSpPr>
        <p:spPr>
          <a:xfrm flipV="1">
            <a:off x="9335644" y="2139245"/>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25D61B5-627C-4C9B-9EE4-14216EADD5FE}"/>
              </a:ext>
            </a:extLst>
          </p:cNvPr>
          <p:cNvSpPr/>
          <p:nvPr/>
        </p:nvSpPr>
        <p:spPr>
          <a:xfrm>
            <a:off x="9614051" y="2040013"/>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9EC9E919-817F-4114-95D6-116F4F859099}"/>
              </a:ext>
            </a:extLst>
          </p:cNvPr>
          <p:cNvCxnSpPr>
            <a:cxnSpLocks/>
          </p:cNvCxnSpPr>
          <p:nvPr/>
        </p:nvCxnSpPr>
        <p:spPr>
          <a:xfrm flipV="1">
            <a:off x="9879930" y="2139245"/>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9A0547F-79A0-4AE4-BCC8-2407837BBB10}"/>
              </a:ext>
            </a:extLst>
          </p:cNvPr>
          <p:cNvSpPr/>
          <p:nvPr/>
        </p:nvSpPr>
        <p:spPr>
          <a:xfrm>
            <a:off x="10147450" y="2029127"/>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E66C58C9-225E-4D22-81B1-656914ABC55B}"/>
              </a:ext>
            </a:extLst>
          </p:cNvPr>
          <p:cNvCxnSpPr>
            <a:cxnSpLocks/>
          </p:cNvCxnSpPr>
          <p:nvPr/>
        </p:nvCxnSpPr>
        <p:spPr>
          <a:xfrm flipV="1">
            <a:off x="10413329" y="2128359"/>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EFB8D7B-BB95-425E-ACDA-FDCE427880C4}"/>
              </a:ext>
            </a:extLst>
          </p:cNvPr>
          <p:cNvSpPr/>
          <p:nvPr/>
        </p:nvSpPr>
        <p:spPr>
          <a:xfrm>
            <a:off x="10691736" y="2029127"/>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24CFFEB-0C0F-43DB-9DC0-30F8554AD4A1}"/>
              </a:ext>
            </a:extLst>
          </p:cNvPr>
          <p:cNvSpPr/>
          <p:nvPr/>
        </p:nvSpPr>
        <p:spPr>
          <a:xfrm>
            <a:off x="9450764" y="473966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C88C7E8D-7AC7-47E1-A30D-BA957113E73A}"/>
              </a:ext>
            </a:extLst>
          </p:cNvPr>
          <p:cNvCxnSpPr>
            <a:cxnSpLocks/>
          </p:cNvCxnSpPr>
          <p:nvPr/>
        </p:nvCxnSpPr>
        <p:spPr>
          <a:xfrm flipV="1">
            <a:off x="9716643" y="4838901"/>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056D5C0-A4B5-472A-88B5-2465F20B2477}"/>
              </a:ext>
            </a:extLst>
          </p:cNvPr>
          <p:cNvSpPr/>
          <p:nvPr/>
        </p:nvSpPr>
        <p:spPr>
          <a:xfrm>
            <a:off x="9995050" y="473966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0756ED78-DF41-4779-94EA-6DC96CC64E87}"/>
              </a:ext>
            </a:extLst>
          </p:cNvPr>
          <p:cNvCxnSpPr>
            <a:cxnSpLocks/>
          </p:cNvCxnSpPr>
          <p:nvPr/>
        </p:nvCxnSpPr>
        <p:spPr>
          <a:xfrm flipV="1">
            <a:off x="10260929" y="4838901"/>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B5D17D0-5439-4BA2-8243-409D0A0D9986}"/>
              </a:ext>
            </a:extLst>
          </p:cNvPr>
          <p:cNvSpPr/>
          <p:nvPr/>
        </p:nvSpPr>
        <p:spPr>
          <a:xfrm>
            <a:off x="10528449" y="4728783"/>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E03FBE1-78E7-485E-BF2D-7985AB19300B}"/>
              </a:ext>
            </a:extLst>
          </p:cNvPr>
          <p:cNvCxnSpPr>
            <a:cxnSpLocks/>
          </p:cNvCxnSpPr>
          <p:nvPr/>
        </p:nvCxnSpPr>
        <p:spPr>
          <a:xfrm flipV="1">
            <a:off x="10794328" y="4828015"/>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76218E2-7074-43A9-BDA4-8514FAFF0ED1}"/>
              </a:ext>
            </a:extLst>
          </p:cNvPr>
          <p:cNvSpPr/>
          <p:nvPr/>
        </p:nvSpPr>
        <p:spPr>
          <a:xfrm>
            <a:off x="11072735" y="4728783"/>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A99C692-F30A-4D9D-854E-980A629195AC}"/>
              </a:ext>
            </a:extLst>
          </p:cNvPr>
          <p:cNvSpPr/>
          <p:nvPr/>
        </p:nvSpPr>
        <p:spPr>
          <a:xfrm>
            <a:off x="894592" y="470701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A2857D5B-B1BF-4C44-B3F0-2741DF268566}"/>
              </a:ext>
            </a:extLst>
          </p:cNvPr>
          <p:cNvCxnSpPr>
            <a:cxnSpLocks/>
          </p:cNvCxnSpPr>
          <p:nvPr/>
        </p:nvCxnSpPr>
        <p:spPr>
          <a:xfrm flipV="1">
            <a:off x="1160471" y="480624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4A7D5D6D-4CC9-4E7D-A055-F0963B687F96}"/>
              </a:ext>
            </a:extLst>
          </p:cNvPr>
          <p:cNvSpPr/>
          <p:nvPr/>
        </p:nvSpPr>
        <p:spPr>
          <a:xfrm>
            <a:off x="1438878" y="470701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F358C2DE-B32F-4317-8298-58B401F675A3}"/>
              </a:ext>
            </a:extLst>
          </p:cNvPr>
          <p:cNvCxnSpPr>
            <a:cxnSpLocks/>
          </p:cNvCxnSpPr>
          <p:nvPr/>
        </p:nvCxnSpPr>
        <p:spPr>
          <a:xfrm flipV="1">
            <a:off x="1704757" y="480624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CBA2860-D6D7-48D2-BF01-392B283DC30F}"/>
              </a:ext>
            </a:extLst>
          </p:cNvPr>
          <p:cNvSpPr/>
          <p:nvPr/>
        </p:nvSpPr>
        <p:spPr>
          <a:xfrm>
            <a:off x="1972277" y="469612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1D89FFB7-1A25-42AD-9818-0782850BEC91}"/>
              </a:ext>
            </a:extLst>
          </p:cNvPr>
          <p:cNvCxnSpPr>
            <a:cxnSpLocks/>
          </p:cNvCxnSpPr>
          <p:nvPr/>
        </p:nvCxnSpPr>
        <p:spPr>
          <a:xfrm flipV="1">
            <a:off x="2238156" y="479535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6DA63E9-EA90-44FF-B977-21D3E76027FA}"/>
              </a:ext>
            </a:extLst>
          </p:cNvPr>
          <p:cNvSpPr/>
          <p:nvPr/>
        </p:nvSpPr>
        <p:spPr>
          <a:xfrm>
            <a:off x="2516563" y="469612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2CEC091-D3C6-4C3C-8FDC-5CAF07F6A6C7}"/>
              </a:ext>
            </a:extLst>
          </p:cNvPr>
          <p:cNvSpPr/>
          <p:nvPr/>
        </p:nvSpPr>
        <p:spPr>
          <a:xfrm>
            <a:off x="3115277" y="200735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3D1345B0-04CE-4629-9254-6FB563B29C98}"/>
              </a:ext>
            </a:extLst>
          </p:cNvPr>
          <p:cNvCxnSpPr>
            <a:cxnSpLocks/>
          </p:cNvCxnSpPr>
          <p:nvPr/>
        </p:nvCxnSpPr>
        <p:spPr>
          <a:xfrm flipV="1">
            <a:off x="3381156" y="210658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71C608E-67DB-4A57-A84E-2AA2A0056AC0}"/>
              </a:ext>
            </a:extLst>
          </p:cNvPr>
          <p:cNvSpPr/>
          <p:nvPr/>
        </p:nvSpPr>
        <p:spPr>
          <a:xfrm>
            <a:off x="3659563" y="200735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6B6A7B17-53D9-445E-87DC-83C216CFDA27}"/>
              </a:ext>
            </a:extLst>
          </p:cNvPr>
          <p:cNvCxnSpPr>
            <a:cxnSpLocks/>
          </p:cNvCxnSpPr>
          <p:nvPr/>
        </p:nvCxnSpPr>
        <p:spPr>
          <a:xfrm flipV="1">
            <a:off x="3925442" y="210658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A669BEC7-67C7-4247-9189-11652F1C700B}"/>
              </a:ext>
            </a:extLst>
          </p:cNvPr>
          <p:cNvSpPr/>
          <p:nvPr/>
        </p:nvSpPr>
        <p:spPr>
          <a:xfrm>
            <a:off x="4192962" y="199646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306E1812-A98F-4895-9FDE-EB009D8D679A}"/>
              </a:ext>
            </a:extLst>
          </p:cNvPr>
          <p:cNvCxnSpPr>
            <a:cxnSpLocks/>
          </p:cNvCxnSpPr>
          <p:nvPr/>
        </p:nvCxnSpPr>
        <p:spPr>
          <a:xfrm flipV="1">
            <a:off x="4458841" y="2095701"/>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211B80A9-67F0-4D0D-8894-96E2E9C5900D}"/>
              </a:ext>
            </a:extLst>
          </p:cNvPr>
          <p:cNvSpPr/>
          <p:nvPr/>
        </p:nvSpPr>
        <p:spPr>
          <a:xfrm>
            <a:off x="4737248" y="199646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F277102-83CE-478B-8866-E99248153573}"/>
              </a:ext>
            </a:extLst>
          </p:cNvPr>
          <p:cNvSpPr/>
          <p:nvPr/>
        </p:nvSpPr>
        <p:spPr>
          <a:xfrm>
            <a:off x="4661048" y="395589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C4FD1879-2A16-4AC0-B212-AFE2F75D3778}"/>
              </a:ext>
            </a:extLst>
          </p:cNvPr>
          <p:cNvCxnSpPr>
            <a:cxnSpLocks/>
          </p:cNvCxnSpPr>
          <p:nvPr/>
        </p:nvCxnSpPr>
        <p:spPr>
          <a:xfrm flipV="1">
            <a:off x="4926927" y="405513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FD0BE16B-D20A-4A2F-B66C-9772D20629FE}"/>
              </a:ext>
            </a:extLst>
          </p:cNvPr>
          <p:cNvSpPr/>
          <p:nvPr/>
        </p:nvSpPr>
        <p:spPr>
          <a:xfrm>
            <a:off x="5205334" y="395589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Arrow Connector 126">
            <a:extLst>
              <a:ext uri="{FF2B5EF4-FFF2-40B4-BE49-F238E27FC236}">
                <a16:creationId xmlns:a16="http://schemas.microsoft.com/office/drawing/2014/main" id="{63C0749A-9B2C-4102-A706-91DC538C18C1}"/>
              </a:ext>
            </a:extLst>
          </p:cNvPr>
          <p:cNvCxnSpPr>
            <a:cxnSpLocks/>
          </p:cNvCxnSpPr>
          <p:nvPr/>
        </p:nvCxnSpPr>
        <p:spPr>
          <a:xfrm flipV="1">
            <a:off x="5471213" y="405513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CE8B825B-8A10-4937-91F8-6C3920764F2B}"/>
              </a:ext>
            </a:extLst>
          </p:cNvPr>
          <p:cNvSpPr/>
          <p:nvPr/>
        </p:nvSpPr>
        <p:spPr>
          <a:xfrm>
            <a:off x="5738733" y="394501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Arrow Connector 130">
            <a:extLst>
              <a:ext uri="{FF2B5EF4-FFF2-40B4-BE49-F238E27FC236}">
                <a16:creationId xmlns:a16="http://schemas.microsoft.com/office/drawing/2014/main" id="{BAB16E72-7017-464D-8BC6-B4C8FA927EF2}"/>
              </a:ext>
            </a:extLst>
          </p:cNvPr>
          <p:cNvCxnSpPr>
            <a:cxnSpLocks/>
          </p:cNvCxnSpPr>
          <p:nvPr/>
        </p:nvCxnSpPr>
        <p:spPr>
          <a:xfrm flipV="1">
            <a:off x="6004612" y="404424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912414D1-104B-451E-886F-E435F30BC4D3}"/>
              </a:ext>
            </a:extLst>
          </p:cNvPr>
          <p:cNvSpPr/>
          <p:nvPr/>
        </p:nvSpPr>
        <p:spPr>
          <a:xfrm>
            <a:off x="6283019" y="394501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D52E1694-2DA3-4600-AE80-A523D023BEDD}"/>
              </a:ext>
            </a:extLst>
          </p:cNvPr>
          <p:cNvSpPr txBox="1"/>
          <p:nvPr/>
        </p:nvSpPr>
        <p:spPr>
          <a:xfrm>
            <a:off x="1681087" y="1041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a:t>
            </a:r>
          </a:p>
        </p:txBody>
      </p:sp>
      <p:sp>
        <p:nvSpPr>
          <p:cNvPr id="137" name="TextBox 136">
            <a:extLst>
              <a:ext uri="{FF2B5EF4-FFF2-40B4-BE49-F238E27FC236}">
                <a16:creationId xmlns:a16="http://schemas.microsoft.com/office/drawing/2014/main" id="{E99B0FC0-45C6-4720-A7B8-0864B2F4CB43}"/>
              </a:ext>
            </a:extLst>
          </p:cNvPr>
          <p:cNvSpPr txBox="1"/>
          <p:nvPr/>
        </p:nvSpPr>
        <p:spPr>
          <a:xfrm>
            <a:off x="8735030" y="1041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a:t>
            </a:r>
            <a:endParaRPr lang="en-US">
              <a:cs typeface="Calibri"/>
            </a:endParaRPr>
          </a:p>
        </p:txBody>
      </p:sp>
      <p:sp>
        <p:nvSpPr>
          <p:cNvPr id="139" name="TextBox 138">
            <a:extLst>
              <a:ext uri="{FF2B5EF4-FFF2-40B4-BE49-F238E27FC236}">
                <a16:creationId xmlns:a16="http://schemas.microsoft.com/office/drawing/2014/main" id="{D6942245-E1EC-467B-BE7C-0F3697F486D6}"/>
              </a:ext>
            </a:extLst>
          </p:cNvPr>
          <p:cNvSpPr txBox="1"/>
          <p:nvPr/>
        </p:nvSpPr>
        <p:spPr>
          <a:xfrm>
            <a:off x="9420829" y="39803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a:t>
            </a:r>
          </a:p>
        </p:txBody>
      </p:sp>
      <p:sp>
        <p:nvSpPr>
          <p:cNvPr id="141" name="TextBox 140">
            <a:extLst>
              <a:ext uri="{FF2B5EF4-FFF2-40B4-BE49-F238E27FC236}">
                <a16:creationId xmlns:a16="http://schemas.microsoft.com/office/drawing/2014/main" id="{796CC5A5-8073-4C7E-A0CD-9EFFEE8FA7C4}"/>
              </a:ext>
            </a:extLst>
          </p:cNvPr>
          <p:cNvSpPr txBox="1"/>
          <p:nvPr/>
        </p:nvSpPr>
        <p:spPr>
          <a:xfrm>
            <a:off x="5218943" y="25652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a:t>
            </a:r>
            <a:endParaRPr lang="en-US">
              <a:cs typeface="Calibri"/>
            </a:endParaRPr>
          </a:p>
        </p:txBody>
      </p:sp>
      <p:sp>
        <p:nvSpPr>
          <p:cNvPr id="143" name="TextBox 142">
            <a:extLst>
              <a:ext uri="{FF2B5EF4-FFF2-40B4-BE49-F238E27FC236}">
                <a16:creationId xmlns:a16="http://schemas.microsoft.com/office/drawing/2014/main" id="{03D65048-D3B5-4F92-8603-24C83B14BDD7}"/>
              </a:ext>
            </a:extLst>
          </p:cNvPr>
          <p:cNvSpPr txBox="1"/>
          <p:nvPr/>
        </p:nvSpPr>
        <p:spPr>
          <a:xfrm>
            <a:off x="1583115" y="33490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a:t>
            </a:r>
          </a:p>
        </p:txBody>
      </p:sp>
    </p:spTree>
    <p:extLst>
      <p:ext uri="{BB962C8B-B14F-4D97-AF65-F5344CB8AC3E}">
        <p14:creationId xmlns:p14="http://schemas.microsoft.com/office/powerpoint/2010/main" val="412681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Display stock market numbers">
            <a:extLst>
              <a:ext uri="{FF2B5EF4-FFF2-40B4-BE49-F238E27FC236}">
                <a16:creationId xmlns:a16="http://schemas.microsoft.com/office/drawing/2014/main" id="{16C1D2F0-4E66-448B-A7B9-6A9C079BAE26}"/>
              </a:ext>
            </a:extLst>
          </p:cNvPr>
          <p:cNvPicPr>
            <a:picLocks noChangeAspect="1"/>
          </p:cNvPicPr>
          <p:nvPr/>
        </p:nvPicPr>
        <p:blipFill rotWithShape="1">
          <a:blip r:embed="rId2">
            <a:duotone>
              <a:prstClr val="black"/>
              <a:schemeClr val="tx2">
                <a:tint val="45000"/>
                <a:satMod val="400000"/>
              </a:schemeClr>
            </a:duotone>
            <a:alphaModFix amt="40000"/>
          </a:blip>
          <a:srcRect t="6739" r="-2" b="8987"/>
          <a:stretch/>
        </p:blipFill>
        <p:spPr>
          <a:xfrm>
            <a:off x="20" y="10"/>
            <a:ext cx="12191980" cy="6857991"/>
          </a:xfrm>
          <a:prstGeom prst="rect">
            <a:avLst/>
          </a:prstGeom>
        </p:spPr>
      </p:pic>
      <p:sp>
        <p:nvSpPr>
          <p:cNvPr id="2" name="Title 1">
            <a:extLst>
              <a:ext uri="{FF2B5EF4-FFF2-40B4-BE49-F238E27FC236}">
                <a16:creationId xmlns:a16="http://schemas.microsoft.com/office/drawing/2014/main" id="{56EECCC0-44EE-465D-9B9B-53CBEE26D055}"/>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Immutable Ledger</a:t>
            </a:r>
          </a:p>
        </p:txBody>
      </p:sp>
      <p:cxnSp>
        <p:nvCxnSpPr>
          <p:cNvPr id="14" name="Straight Connector 13">
            <a:extLst>
              <a:ext uri="{FF2B5EF4-FFF2-40B4-BE49-F238E27FC236}">
                <a16:creationId xmlns:a16="http://schemas.microsoft.com/office/drawing/2014/main" id="{E6E50488-8E5E-4E36-9763-092234CAED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9E780F8-2452-4595-A281-E594BA8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A917F44A-7774-4C79-BEDC-0CC73C8C0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7421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48A3-43B7-4784-9156-AA2EA43EB0BC}"/>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solidFill>
                  <a:schemeClr val="tx1">
                    <a:lumMod val="85000"/>
                    <a:lumOff val="15000"/>
                  </a:schemeClr>
                </a:solidFill>
              </a:rPr>
              <a:t>Hashing Algorithm</a:t>
            </a:r>
          </a:p>
        </p:txBody>
      </p:sp>
      <p:pic>
        <p:nvPicPr>
          <p:cNvPr id="12" name="Picture 4" descr="Programming data on computer monitor">
            <a:extLst>
              <a:ext uri="{FF2B5EF4-FFF2-40B4-BE49-F238E27FC236}">
                <a16:creationId xmlns:a16="http://schemas.microsoft.com/office/drawing/2014/main" id="{450D43FB-2561-4CF3-A8E3-FA749E44C6A5}"/>
              </a:ext>
            </a:extLst>
          </p:cNvPr>
          <p:cNvPicPr>
            <a:picLocks noChangeAspect="1"/>
          </p:cNvPicPr>
          <p:nvPr/>
        </p:nvPicPr>
        <p:blipFill rotWithShape="1">
          <a:blip r:embed="rId2"/>
          <a:srcRect l="45692" r="9258" b="-3"/>
          <a:stretch/>
        </p:blipFill>
        <p:spPr>
          <a:xfrm>
            <a:off x="-1" y="10"/>
            <a:ext cx="4635315" cy="6857989"/>
          </a:xfrm>
          <a:prstGeom prst="rect">
            <a:avLst/>
          </a:prstGeom>
        </p:spPr>
      </p:pic>
    </p:spTree>
    <p:extLst>
      <p:ext uri="{BB962C8B-B14F-4D97-AF65-F5344CB8AC3E}">
        <p14:creationId xmlns:p14="http://schemas.microsoft.com/office/powerpoint/2010/main" val="2525658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5646-9E41-44E9-A4EB-9828A224CB00}"/>
              </a:ext>
            </a:extLst>
          </p:cNvPr>
          <p:cNvSpPr>
            <a:spLocks noGrp="1"/>
          </p:cNvSpPr>
          <p:nvPr>
            <p:ph type="title"/>
          </p:nvPr>
        </p:nvSpPr>
        <p:spPr/>
        <p:txBody>
          <a:bodyPr/>
          <a:lstStyle/>
          <a:p>
            <a:r>
              <a:rPr lang="en-US" sz="6000" b="1" dirty="0">
                <a:latin typeface="Times New Roman"/>
                <a:cs typeface="Calibri Light"/>
              </a:rPr>
              <a:t>Hashing</a:t>
            </a:r>
            <a:r>
              <a:rPr lang="en-US" b="1" dirty="0">
                <a:latin typeface="Times New Roman"/>
                <a:cs typeface="Calibri Light"/>
              </a:rPr>
              <a:t> Algorithm</a:t>
            </a:r>
          </a:p>
        </p:txBody>
      </p:sp>
      <p:sp>
        <p:nvSpPr>
          <p:cNvPr id="6" name="Rectangle 5">
            <a:extLst>
              <a:ext uri="{FF2B5EF4-FFF2-40B4-BE49-F238E27FC236}">
                <a16:creationId xmlns:a16="http://schemas.microsoft.com/office/drawing/2014/main" id="{0D753F95-9978-42AA-B55C-7AFB117D49CA}"/>
              </a:ext>
            </a:extLst>
          </p:cNvPr>
          <p:cNvSpPr/>
          <p:nvPr/>
        </p:nvSpPr>
        <p:spPr>
          <a:xfrm>
            <a:off x="2079319" y="2220238"/>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9E5C338-2C7F-4D20-A61F-E27AB2CA7609}"/>
              </a:ext>
            </a:extLst>
          </p:cNvPr>
          <p:cNvCxnSpPr>
            <a:cxnSpLocks/>
          </p:cNvCxnSpPr>
          <p:nvPr/>
        </p:nvCxnSpPr>
        <p:spPr>
          <a:xfrm>
            <a:off x="2096933" y="4690865"/>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70EC2472-721C-4B2E-9909-A6FC8154DFB4}"/>
              </a:ext>
            </a:extLst>
          </p:cNvPr>
          <p:cNvCxnSpPr/>
          <p:nvPr/>
        </p:nvCxnSpPr>
        <p:spPr>
          <a:xfrm>
            <a:off x="2091568" y="2744483"/>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AEA34866-B4B9-407A-A88D-55255A886E6B}"/>
              </a:ext>
            </a:extLst>
          </p:cNvPr>
          <p:cNvSpPr txBox="1"/>
          <p:nvPr/>
        </p:nvSpPr>
        <p:spPr>
          <a:xfrm>
            <a:off x="2087410" y="23274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No.-1</a:t>
            </a:r>
          </a:p>
        </p:txBody>
      </p:sp>
      <p:cxnSp>
        <p:nvCxnSpPr>
          <p:cNvPr id="16" name="Straight Arrow Connector 15">
            <a:extLst>
              <a:ext uri="{FF2B5EF4-FFF2-40B4-BE49-F238E27FC236}">
                <a16:creationId xmlns:a16="http://schemas.microsoft.com/office/drawing/2014/main" id="{56D1A45A-48EB-4E32-BF30-9D6CA9195463}"/>
              </a:ext>
            </a:extLst>
          </p:cNvPr>
          <p:cNvCxnSpPr>
            <a:cxnSpLocks/>
          </p:cNvCxnSpPr>
          <p:nvPr/>
        </p:nvCxnSpPr>
        <p:spPr>
          <a:xfrm flipV="1">
            <a:off x="2092556" y="4267586"/>
            <a:ext cx="2953140" cy="20875"/>
          </a:xfrm>
          <a:prstGeom prst="straightConnector1">
            <a:avLst/>
          </a:prstGeom>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3C267392-9013-457A-BD9A-443698ADEF84}"/>
              </a:ext>
            </a:extLst>
          </p:cNvPr>
          <p:cNvSpPr txBox="1"/>
          <p:nvPr/>
        </p:nvSpPr>
        <p:spPr>
          <a:xfrm>
            <a:off x="2073710" y="330543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2" name="TextBox 21">
            <a:extLst>
              <a:ext uri="{FF2B5EF4-FFF2-40B4-BE49-F238E27FC236}">
                <a16:creationId xmlns:a16="http://schemas.microsoft.com/office/drawing/2014/main" id="{FBC41315-A90F-4D38-B617-CACB136044AD}"/>
              </a:ext>
            </a:extLst>
          </p:cNvPr>
          <p:cNvSpPr txBox="1"/>
          <p:nvPr/>
        </p:nvSpPr>
        <p:spPr>
          <a:xfrm>
            <a:off x="2101763" y="4742666"/>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Hash:0000D8C42</a:t>
            </a:r>
          </a:p>
        </p:txBody>
      </p:sp>
      <p:sp>
        <p:nvSpPr>
          <p:cNvPr id="24" name="TextBox 23">
            <a:extLst>
              <a:ext uri="{FF2B5EF4-FFF2-40B4-BE49-F238E27FC236}">
                <a16:creationId xmlns:a16="http://schemas.microsoft.com/office/drawing/2014/main" id="{33E9B500-8EF9-4B88-B6DE-B8894286BFF9}"/>
              </a:ext>
            </a:extLst>
          </p:cNvPr>
          <p:cNvSpPr txBox="1"/>
          <p:nvPr/>
        </p:nvSpPr>
        <p:spPr>
          <a:xfrm>
            <a:off x="2077624" y="432187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Hash:000000000</a:t>
            </a:r>
          </a:p>
        </p:txBody>
      </p:sp>
      <p:sp>
        <p:nvSpPr>
          <p:cNvPr id="29" name="TextBox 28">
            <a:extLst>
              <a:ext uri="{FF2B5EF4-FFF2-40B4-BE49-F238E27FC236}">
                <a16:creationId xmlns:a16="http://schemas.microsoft.com/office/drawing/2014/main" id="{9341126E-B9F1-4660-B1A5-30B1C4812C69}"/>
              </a:ext>
            </a:extLst>
          </p:cNvPr>
          <p:cNvSpPr txBox="1"/>
          <p:nvPr/>
        </p:nvSpPr>
        <p:spPr>
          <a:xfrm>
            <a:off x="3044478" y="5205217"/>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Times New Roman"/>
                <a:cs typeface="Times New Roman"/>
              </a:rPr>
              <a:t>Block</a:t>
            </a:r>
          </a:p>
        </p:txBody>
      </p:sp>
      <p:pic>
        <p:nvPicPr>
          <p:cNvPr id="4" name="Picture 4" descr="Icon&#10;&#10;Description automatically generated">
            <a:extLst>
              <a:ext uri="{FF2B5EF4-FFF2-40B4-BE49-F238E27FC236}">
                <a16:creationId xmlns:a16="http://schemas.microsoft.com/office/drawing/2014/main" id="{B0EF5144-C1F4-4059-898D-642D7DFC241E}"/>
              </a:ext>
            </a:extLst>
          </p:cNvPr>
          <p:cNvPicPr>
            <a:picLocks noChangeAspect="1"/>
          </p:cNvPicPr>
          <p:nvPr/>
        </p:nvPicPr>
        <p:blipFill>
          <a:blip r:embed="rId2"/>
          <a:stretch>
            <a:fillRect/>
          </a:stretch>
        </p:blipFill>
        <p:spPr>
          <a:xfrm>
            <a:off x="5267195" y="2514013"/>
            <a:ext cx="6835036" cy="1996988"/>
          </a:xfrm>
          <a:prstGeom prst="rect">
            <a:avLst/>
          </a:prstGeom>
        </p:spPr>
      </p:pic>
    </p:spTree>
    <p:extLst>
      <p:ext uri="{BB962C8B-B14F-4D97-AF65-F5344CB8AC3E}">
        <p14:creationId xmlns:p14="http://schemas.microsoft.com/office/powerpoint/2010/main" val="765193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5646-9E41-44E9-A4EB-9828A224CB00}"/>
              </a:ext>
            </a:extLst>
          </p:cNvPr>
          <p:cNvSpPr>
            <a:spLocks noGrp="1"/>
          </p:cNvSpPr>
          <p:nvPr>
            <p:ph type="title"/>
          </p:nvPr>
        </p:nvSpPr>
        <p:spPr/>
        <p:txBody>
          <a:bodyPr/>
          <a:lstStyle/>
          <a:p>
            <a:r>
              <a:rPr lang="en-US" b="1">
                <a:latin typeface="Times New Roman"/>
                <a:cs typeface="Calibri Light"/>
              </a:rPr>
              <a:t>Hashing Algorithm</a:t>
            </a:r>
          </a:p>
        </p:txBody>
      </p:sp>
      <p:sp>
        <p:nvSpPr>
          <p:cNvPr id="6" name="Rectangle 5">
            <a:extLst>
              <a:ext uri="{FF2B5EF4-FFF2-40B4-BE49-F238E27FC236}">
                <a16:creationId xmlns:a16="http://schemas.microsoft.com/office/drawing/2014/main" id="{0D753F95-9978-42AA-B55C-7AFB117D49CA}"/>
              </a:ext>
            </a:extLst>
          </p:cNvPr>
          <p:cNvSpPr/>
          <p:nvPr/>
        </p:nvSpPr>
        <p:spPr>
          <a:xfrm>
            <a:off x="2079319" y="2220238"/>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9E5C338-2C7F-4D20-A61F-E27AB2CA7609}"/>
              </a:ext>
            </a:extLst>
          </p:cNvPr>
          <p:cNvCxnSpPr>
            <a:cxnSpLocks/>
          </p:cNvCxnSpPr>
          <p:nvPr/>
        </p:nvCxnSpPr>
        <p:spPr>
          <a:xfrm>
            <a:off x="2096933" y="4690865"/>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70EC2472-721C-4B2E-9909-A6FC8154DFB4}"/>
              </a:ext>
            </a:extLst>
          </p:cNvPr>
          <p:cNvCxnSpPr/>
          <p:nvPr/>
        </p:nvCxnSpPr>
        <p:spPr>
          <a:xfrm>
            <a:off x="2091568" y="2744483"/>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AEA34866-B4B9-407A-A88D-55255A886E6B}"/>
              </a:ext>
            </a:extLst>
          </p:cNvPr>
          <p:cNvSpPr txBox="1"/>
          <p:nvPr/>
        </p:nvSpPr>
        <p:spPr>
          <a:xfrm>
            <a:off x="2087410" y="23274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No.-1</a:t>
            </a:r>
          </a:p>
        </p:txBody>
      </p:sp>
      <p:cxnSp>
        <p:nvCxnSpPr>
          <p:cNvPr id="16" name="Straight Arrow Connector 15">
            <a:extLst>
              <a:ext uri="{FF2B5EF4-FFF2-40B4-BE49-F238E27FC236}">
                <a16:creationId xmlns:a16="http://schemas.microsoft.com/office/drawing/2014/main" id="{56D1A45A-48EB-4E32-BF30-9D6CA9195463}"/>
              </a:ext>
            </a:extLst>
          </p:cNvPr>
          <p:cNvCxnSpPr>
            <a:cxnSpLocks/>
          </p:cNvCxnSpPr>
          <p:nvPr/>
        </p:nvCxnSpPr>
        <p:spPr>
          <a:xfrm flipV="1">
            <a:off x="2092556" y="4277111"/>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3C267392-9013-457A-BD9A-443698ADEF84}"/>
              </a:ext>
            </a:extLst>
          </p:cNvPr>
          <p:cNvSpPr txBox="1"/>
          <p:nvPr/>
        </p:nvSpPr>
        <p:spPr>
          <a:xfrm>
            <a:off x="2073710" y="330543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2" name="TextBox 21">
            <a:extLst>
              <a:ext uri="{FF2B5EF4-FFF2-40B4-BE49-F238E27FC236}">
                <a16:creationId xmlns:a16="http://schemas.microsoft.com/office/drawing/2014/main" id="{FBC41315-A90F-4D38-B617-CACB136044AD}"/>
              </a:ext>
            </a:extLst>
          </p:cNvPr>
          <p:cNvSpPr txBox="1"/>
          <p:nvPr/>
        </p:nvSpPr>
        <p:spPr>
          <a:xfrm>
            <a:off x="2101763" y="4742666"/>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Hash:0000D8C42</a:t>
            </a:r>
          </a:p>
        </p:txBody>
      </p:sp>
      <p:sp>
        <p:nvSpPr>
          <p:cNvPr id="24" name="TextBox 23">
            <a:extLst>
              <a:ext uri="{FF2B5EF4-FFF2-40B4-BE49-F238E27FC236}">
                <a16:creationId xmlns:a16="http://schemas.microsoft.com/office/drawing/2014/main" id="{33E9B500-8EF9-4B88-B6DE-B8894286BFF9}"/>
              </a:ext>
            </a:extLst>
          </p:cNvPr>
          <p:cNvSpPr txBox="1"/>
          <p:nvPr/>
        </p:nvSpPr>
        <p:spPr>
          <a:xfrm>
            <a:off x="2077624" y="432187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Hash:000000000</a:t>
            </a:r>
          </a:p>
        </p:txBody>
      </p:sp>
      <p:pic>
        <p:nvPicPr>
          <p:cNvPr id="26" name="Picture 26" descr="Background pattern&#10;&#10;Description automatically generated">
            <a:extLst>
              <a:ext uri="{FF2B5EF4-FFF2-40B4-BE49-F238E27FC236}">
                <a16:creationId xmlns:a16="http://schemas.microsoft.com/office/drawing/2014/main" id="{C32976F4-5006-43C7-B041-C5E6645B5F57}"/>
              </a:ext>
            </a:extLst>
          </p:cNvPr>
          <p:cNvPicPr>
            <a:picLocks noChangeAspect="1"/>
          </p:cNvPicPr>
          <p:nvPr/>
        </p:nvPicPr>
        <p:blipFill>
          <a:blip r:embed="rId2"/>
          <a:stretch>
            <a:fillRect/>
          </a:stretch>
        </p:blipFill>
        <p:spPr>
          <a:xfrm>
            <a:off x="7250482" y="1937558"/>
            <a:ext cx="2210845" cy="3129022"/>
          </a:xfrm>
          <a:prstGeom prst="rect">
            <a:avLst/>
          </a:prstGeom>
        </p:spPr>
      </p:pic>
      <p:cxnSp>
        <p:nvCxnSpPr>
          <p:cNvPr id="27" name="Straight Arrow Connector 26">
            <a:extLst>
              <a:ext uri="{FF2B5EF4-FFF2-40B4-BE49-F238E27FC236}">
                <a16:creationId xmlns:a16="http://schemas.microsoft.com/office/drawing/2014/main" id="{6E0E2060-5A94-4ACA-BB59-F326110C668F}"/>
              </a:ext>
            </a:extLst>
          </p:cNvPr>
          <p:cNvCxnSpPr/>
          <p:nvPr/>
        </p:nvCxnSpPr>
        <p:spPr>
          <a:xfrm flipV="1">
            <a:off x="4915290" y="3820309"/>
            <a:ext cx="2365331" cy="10688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FF8F3E38-7BDC-4BDD-AED4-AC28E37C0AA9}"/>
              </a:ext>
            </a:extLst>
          </p:cNvPr>
          <p:cNvSpPr txBox="1"/>
          <p:nvPr/>
        </p:nvSpPr>
        <p:spPr>
          <a:xfrm>
            <a:off x="7651054" y="4811821"/>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Times New Roman"/>
                <a:cs typeface="Calibri"/>
              </a:rPr>
              <a:t>Fingerprint</a:t>
            </a:r>
          </a:p>
        </p:txBody>
      </p:sp>
      <p:sp>
        <p:nvSpPr>
          <p:cNvPr id="29" name="TextBox 28">
            <a:extLst>
              <a:ext uri="{FF2B5EF4-FFF2-40B4-BE49-F238E27FC236}">
                <a16:creationId xmlns:a16="http://schemas.microsoft.com/office/drawing/2014/main" id="{9341126E-B9F1-4660-B1A5-30B1C4812C69}"/>
              </a:ext>
            </a:extLst>
          </p:cNvPr>
          <p:cNvSpPr txBox="1"/>
          <p:nvPr/>
        </p:nvSpPr>
        <p:spPr>
          <a:xfrm>
            <a:off x="3044478" y="5205217"/>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Times New Roman"/>
                <a:cs typeface="Times New Roman"/>
              </a:rPr>
              <a:t>Block</a:t>
            </a:r>
          </a:p>
        </p:txBody>
      </p:sp>
    </p:spTree>
    <p:extLst>
      <p:ext uri="{BB962C8B-B14F-4D97-AF65-F5344CB8AC3E}">
        <p14:creationId xmlns:p14="http://schemas.microsoft.com/office/powerpoint/2010/main" val="291678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8396B9E-8D7F-49E3-B15A-59E8CF7A1258}"/>
              </a:ext>
            </a:extLst>
          </p:cNvPr>
          <p:cNvSpPr/>
          <p:nvPr/>
        </p:nvSpPr>
        <p:spPr>
          <a:xfrm>
            <a:off x="7465511" y="2846538"/>
            <a:ext cx="3058437" cy="1263039"/>
          </a:xfrm>
          <a:prstGeom prst="rect">
            <a:avLst/>
          </a:prstGeom>
          <a:solidFill>
            <a:schemeClr val="bg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1113FA-260A-4B9B-A70F-321F6BD10D36}"/>
              </a:ext>
            </a:extLst>
          </p:cNvPr>
          <p:cNvSpPr/>
          <p:nvPr/>
        </p:nvSpPr>
        <p:spPr>
          <a:xfrm>
            <a:off x="1625643" y="3086883"/>
            <a:ext cx="2651339" cy="929013"/>
          </a:xfrm>
          <a:prstGeom prst="rect">
            <a:avLst/>
          </a:prstGeom>
          <a:solidFill>
            <a:schemeClr val="accent1"/>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b="1" dirty="0">
                <a:cs typeface="Calibri"/>
              </a:rPr>
              <a:t>Document, Audio , Video etc.</a:t>
            </a:r>
            <a:endParaRPr lang="en-US" b="1" dirty="0"/>
          </a:p>
        </p:txBody>
      </p:sp>
      <p:sp>
        <p:nvSpPr>
          <p:cNvPr id="2" name="Title 1">
            <a:extLst>
              <a:ext uri="{FF2B5EF4-FFF2-40B4-BE49-F238E27FC236}">
                <a16:creationId xmlns:a16="http://schemas.microsoft.com/office/drawing/2014/main" id="{97BDC1B0-B106-4177-A0F2-5401A0D0D2CE}"/>
              </a:ext>
            </a:extLst>
          </p:cNvPr>
          <p:cNvSpPr>
            <a:spLocks noGrp="1"/>
          </p:cNvSpPr>
          <p:nvPr>
            <p:ph type="title"/>
          </p:nvPr>
        </p:nvSpPr>
        <p:spPr/>
        <p:txBody>
          <a:bodyPr/>
          <a:lstStyle/>
          <a:p>
            <a:r>
              <a:rPr lang="en-US" b="1">
                <a:latin typeface="Times New Roman"/>
                <a:cs typeface="Times New Roman"/>
              </a:rPr>
              <a:t>Hashing Algorithm</a:t>
            </a:r>
            <a:endParaRPr lang="en-US"/>
          </a:p>
        </p:txBody>
      </p:sp>
      <p:cxnSp>
        <p:nvCxnSpPr>
          <p:cNvPr id="4" name="Straight Arrow Connector 3">
            <a:extLst>
              <a:ext uri="{FF2B5EF4-FFF2-40B4-BE49-F238E27FC236}">
                <a16:creationId xmlns:a16="http://schemas.microsoft.com/office/drawing/2014/main" id="{8E77C3CD-1B9C-49A7-9B8A-AD32F8E032A3}"/>
              </a:ext>
            </a:extLst>
          </p:cNvPr>
          <p:cNvCxnSpPr/>
          <p:nvPr/>
        </p:nvCxnSpPr>
        <p:spPr>
          <a:xfrm>
            <a:off x="4274841" y="3533937"/>
            <a:ext cx="1081413" cy="62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845F9E69-3AD0-453D-AC30-0911E8E3A470}"/>
              </a:ext>
            </a:extLst>
          </p:cNvPr>
          <p:cNvSpPr/>
          <p:nvPr/>
        </p:nvSpPr>
        <p:spPr>
          <a:xfrm>
            <a:off x="5359313" y="3083620"/>
            <a:ext cx="1033396" cy="929013"/>
          </a:xfrm>
          <a:prstGeom prst="rect">
            <a:avLst/>
          </a:prstGeom>
          <a:solidFill>
            <a:schemeClr val="accent1"/>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a:latin typeface="Times New Roman"/>
                <a:cs typeface="Calibri"/>
              </a:rPr>
              <a:t>SHA256</a:t>
            </a:r>
            <a:endParaRPr lang="en-US" b="1">
              <a:latin typeface="Times New Roman"/>
            </a:endParaRPr>
          </a:p>
        </p:txBody>
      </p:sp>
      <p:cxnSp>
        <p:nvCxnSpPr>
          <p:cNvPr id="7" name="Straight Arrow Connector 6">
            <a:extLst>
              <a:ext uri="{FF2B5EF4-FFF2-40B4-BE49-F238E27FC236}">
                <a16:creationId xmlns:a16="http://schemas.microsoft.com/office/drawing/2014/main" id="{065533B6-B2F8-45F0-9807-1D7FEBD869CE}"/>
              </a:ext>
            </a:extLst>
          </p:cNvPr>
          <p:cNvCxnSpPr/>
          <p:nvPr/>
        </p:nvCxnSpPr>
        <p:spPr>
          <a:xfrm>
            <a:off x="6393826" y="3528091"/>
            <a:ext cx="1034142" cy="67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3833BA57-0204-48D9-A72A-4A5B8E0A2175}"/>
              </a:ext>
            </a:extLst>
          </p:cNvPr>
          <p:cNvSpPr txBox="1"/>
          <p:nvPr/>
        </p:nvSpPr>
        <p:spPr>
          <a:xfrm>
            <a:off x="7572431" y="3075606"/>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5819E961F19967B4ECB2429085E17909CFFD4DCB6267D0067F6CAEC22150A7B1</a:t>
            </a:r>
            <a:endParaRPr lang="en-US"/>
          </a:p>
        </p:txBody>
      </p:sp>
      <p:sp>
        <p:nvSpPr>
          <p:cNvPr id="15" name="TextBox 14">
            <a:extLst>
              <a:ext uri="{FF2B5EF4-FFF2-40B4-BE49-F238E27FC236}">
                <a16:creationId xmlns:a16="http://schemas.microsoft.com/office/drawing/2014/main" id="{7CF58E39-76B7-4B86-9CA8-C63E41D8FDFB}"/>
              </a:ext>
            </a:extLst>
          </p:cNvPr>
          <p:cNvSpPr txBox="1"/>
          <p:nvPr/>
        </p:nvSpPr>
        <p:spPr>
          <a:xfrm>
            <a:off x="7085239" y="4303940"/>
            <a:ext cx="510676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cs typeface="Calibri"/>
              </a:rPr>
              <a:t>This has </a:t>
            </a:r>
            <a:r>
              <a:rPr lang="en-US" sz="2400" b="1" dirty="0">
                <a:solidFill>
                  <a:schemeClr val="tx1">
                    <a:lumMod val="95000"/>
                    <a:lumOff val="5000"/>
                  </a:schemeClr>
                </a:solidFill>
                <a:latin typeface="Times New Roman"/>
                <a:ea typeface="Tahoma"/>
                <a:cs typeface="Calibri"/>
              </a:rPr>
              <a:t>64 hexadecimal characters</a:t>
            </a:r>
            <a:r>
              <a:rPr lang="en-US" sz="2400" b="1" dirty="0">
                <a:solidFill>
                  <a:schemeClr val="tx1">
                    <a:lumMod val="95000"/>
                    <a:lumOff val="5000"/>
                  </a:schemeClr>
                </a:solidFill>
                <a:latin typeface="Times New Roman"/>
                <a:cs typeface="Calibri"/>
              </a:rPr>
              <a:t>.</a:t>
            </a:r>
          </a:p>
          <a:p>
            <a:r>
              <a:rPr lang="en-US" sz="2400" dirty="0">
                <a:latin typeface="Times New Roman"/>
                <a:cs typeface="Calibri"/>
              </a:rPr>
              <a:t>Each character is of </a:t>
            </a:r>
            <a:r>
              <a:rPr lang="en-US" sz="2400" b="1" dirty="0">
                <a:solidFill>
                  <a:schemeClr val="tx1">
                    <a:lumMod val="95000"/>
                    <a:lumOff val="5000"/>
                  </a:schemeClr>
                </a:solidFill>
                <a:latin typeface="Times New Roman"/>
                <a:cs typeface="Calibri"/>
              </a:rPr>
              <a:t>4 bits.</a:t>
            </a:r>
          </a:p>
          <a:p>
            <a:r>
              <a:rPr lang="en-US" sz="2400" dirty="0">
                <a:latin typeface="Times New Roman"/>
                <a:cs typeface="Calibri"/>
              </a:rPr>
              <a:t>So in total it has 64* 4 bits i.e. </a:t>
            </a:r>
            <a:r>
              <a:rPr lang="en-US" sz="2400" b="1" dirty="0">
                <a:solidFill>
                  <a:schemeClr val="tx1">
                    <a:lumMod val="95000"/>
                    <a:lumOff val="5000"/>
                  </a:schemeClr>
                </a:solidFill>
                <a:latin typeface="Times New Roman"/>
                <a:cs typeface="Calibri"/>
              </a:rPr>
              <a:t>256 bits</a:t>
            </a:r>
            <a:r>
              <a:rPr lang="en-US" sz="2400" dirty="0">
                <a:latin typeface="Times New Roman"/>
                <a:cs typeface="Calibri"/>
              </a:rPr>
              <a:t>.</a:t>
            </a:r>
          </a:p>
          <a:p>
            <a:endParaRPr lang="en-US">
              <a:cs typeface="Calibri"/>
            </a:endParaRPr>
          </a:p>
        </p:txBody>
      </p:sp>
    </p:spTree>
    <p:extLst>
      <p:ext uri="{BB962C8B-B14F-4D97-AF65-F5344CB8AC3E}">
        <p14:creationId xmlns:p14="http://schemas.microsoft.com/office/powerpoint/2010/main" val="296772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6" grpId="0" animBg="1"/>
      <p:bldP spid="8"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BF79-C47E-4F10-8D43-BECAF147D994}"/>
              </a:ext>
            </a:extLst>
          </p:cNvPr>
          <p:cNvSpPr>
            <a:spLocks noGrp="1"/>
          </p:cNvSpPr>
          <p:nvPr>
            <p:ph type="title"/>
          </p:nvPr>
        </p:nvSpPr>
        <p:spPr/>
        <p:txBody>
          <a:bodyPr/>
          <a:lstStyle/>
          <a:p>
            <a:r>
              <a:rPr lang="en-US" b="1">
                <a:latin typeface="Times New Roman"/>
                <a:cs typeface="Calibri Light"/>
              </a:rPr>
              <a:t>Hashing Algorithm</a:t>
            </a:r>
            <a:endParaRPr lang="en-US" b="1">
              <a:latin typeface="Times New Roman"/>
            </a:endParaRPr>
          </a:p>
        </p:txBody>
      </p:sp>
      <p:sp>
        <p:nvSpPr>
          <p:cNvPr id="5" name="Rectangle 4">
            <a:extLst>
              <a:ext uri="{FF2B5EF4-FFF2-40B4-BE49-F238E27FC236}">
                <a16:creationId xmlns:a16="http://schemas.microsoft.com/office/drawing/2014/main" id="{A78FD461-EF46-48E7-8C7E-080CC017CCFE}"/>
              </a:ext>
            </a:extLst>
          </p:cNvPr>
          <p:cNvSpPr/>
          <p:nvPr/>
        </p:nvSpPr>
        <p:spPr>
          <a:xfrm>
            <a:off x="2079319" y="2220238"/>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F375AA-00DA-4198-9585-342A4CD2F1D5}"/>
              </a:ext>
            </a:extLst>
          </p:cNvPr>
          <p:cNvCxnSpPr>
            <a:cxnSpLocks/>
          </p:cNvCxnSpPr>
          <p:nvPr/>
        </p:nvCxnSpPr>
        <p:spPr>
          <a:xfrm>
            <a:off x="2096933" y="4690865"/>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CE7B9EA6-480A-4F53-95CA-C64AE6918D59}"/>
              </a:ext>
            </a:extLst>
          </p:cNvPr>
          <p:cNvCxnSpPr/>
          <p:nvPr/>
        </p:nvCxnSpPr>
        <p:spPr>
          <a:xfrm>
            <a:off x="2091568" y="2744483"/>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5F345C51-A32D-46B7-BFA3-7C0A9C59C8B1}"/>
              </a:ext>
            </a:extLst>
          </p:cNvPr>
          <p:cNvSpPr txBox="1"/>
          <p:nvPr/>
        </p:nvSpPr>
        <p:spPr>
          <a:xfrm>
            <a:off x="2139602" y="23274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a:t>
            </a:r>
          </a:p>
        </p:txBody>
      </p:sp>
      <p:cxnSp>
        <p:nvCxnSpPr>
          <p:cNvPr id="15" name="Straight Arrow Connector 14">
            <a:extLst>
              <a:ext uri="{FF2B5EF4-FFF2-40B4-BE49-F238E27FC236}">
                <a16:creationId xmlns:a16="http://schemas.microsoft.com/office/drawing/2014/main" id="{7BB4411B-9E97-40E1-8219-BD7E54A88D25}"/>
              </a:ext>
            </a:extLst>
          </p:cNvPr>
          <p:cNvCxnSpPr>
            <a:cxnSpLocks/>
          </p:cNvCxnSpPr>
          <p:nvPr/>
        </p:nvCxnSpPr>
        <p:spPr>
          <a:xfrm flipV="1">
            <a:off x="2092556" y="4277111"/>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6615A917-9999-417A-9438-A2BEF2E98977}"/>
              </a:ext>
            </a:extLst>
          </p:cNvPr>
          <p:cNvSpPr txBox="1"/>
          <p:nvPr/>
        </p:nvSpPr>
        <p:spPr>
          <a:xfrm>
            <a:off x="2073710" y="296227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1" name="TextBox 20">
            <a:extLst>
              <a:ext uri="{FF2B5EF4-FFF2-40B4-BE49-F238E27FC236}">
                <a16:creationId xmlns:a16="http://schemas.microsoft.com/office/drawing/2014/main" id="{8C7C0267-AEA0-401E-AB5E-5B54E78DA12F}"/>
              </a:ext>
            </a:extLst>
          </p:cNvPr>
          <p:cNvSpPr txBox="1"/>
          <p:nvPr/>
        </p:nvSpPr>
        <p:spPr>
          <a:xfrm>
            <a:off x="2101763" y="4733141"/>
            <a:ext cx="2915041" cy="378857"/>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a:t>
            </a:r>
          </a:p>
        </p:txBody>
      </p:sp>
      <p:sp>
        <p:nvSpPr>
          <p:cNvPr id="23" name="TextBox 22">
            <a:extLst>
              <a:ext uri="{FF2B5EF4-FFF2-40B4-BE49-F238E27FC236}">
                <a16:creationId xmlns:a16="http://schemas.microsoft.com/office/drawing/2014/main" id="{C5533287-E926-4E5D-B333-A9626F6B47FB}"/>
              </a:ext>
            </a:extLst>
          </p:cNvPr>
          <p:cNvSpPr txBox="1"/>
          <p:nvPr/>
        </p:nvSpPr>
        <p:spPr>
          <a:xfrm>
            <a:off x="2029999" y="4321871"/>
            <a:ext cx="27908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a:t>
            </a:r>
          </a:p>
        </p:txBody>
      </p:sp>
      <p:sp>
        <p:nvSpPr>
          <p:cNvPr id="36" name="Right Brace 35">
            <a:extLst>
              <a:ext uri="{FF2B5EF4-FFF2-40B4-BE49-F238E27FC236}">
                <a16:creationId xmlns:a16="http://schemas.microsoft.com/office/drawing/2014/main" id="{B9E0B43E-90BD-43DA-9A27-9E8EE150983E}"/>
              </a:ext>
            </a:extLst>
          </p:cNvPr>
          <p:cNvSpPr/>
          <p:nvPr/>
        </p:nvSpPr>
        <p:spPr>
          <a:xfrm>
            <a:off x="5261233" y="2225196"/>
            <a:ext cx="233297" cy="244779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58396B94-3527-460A-82E7-98CF3AB83DD4}"/>
              </a:ext>
            </a:extLst>
          </p:cNvPr>
          <p:cNvCxnSpPr/>
          <p:nvPr/>
        </p:nvCxnSpPr>
        <p:spPr>
          <a:xfrm flipV="1">
            <a:off x="5539467" y="3421723"/>
            <a:ext cx="1582455" cy="25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FA8D0C9-B56C-4175-8FD8-6F3188AA931D}"/>
              </a:ext>
            </a:extLst>
          </p:cNvPr>
          <p:cNvSpPr/>
          <p:nvPr/>
        </p:nvSpPr>
        <p:spPr>
          <a:xfrm>
            <a:off x="7287406" y="3246067"/>
            <a:ext cx="1377863" cy="42797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SHA 256</a:t>
            </a:r>
            <a:endParaRPr lang="en-US"/>
          </a:p>
        </p:txBody>
      </p:sp>
      <p:cxnSp>
        <p:nvCxnSpPr>
          <p:cNvPr id="42" name="Straight Arrow Connector 41">
            <a:extLst>
              <a:ext uri="{FF2B5EF4-FFF2-40B4-BE49-F238E27FC236}">
                <a16:creationId xmlns:a16="http://schemas.microsoft.com/office/drawing/2014/main" id="{2B3A94B6-C1AB-43C0-AE72-F6C5562745D4}"/>
              </a:ext>
            </a:extLst>
          </p:cNvPr>
          <p:cNvCxnSpPr/>
          <p:nvPr/>
        </p:nvCxnSpPr>
        <p:spPr>
          <a:xfrm>
            <a:off x="7868395" y="3671968"/>
            <a:ext cx="13179" cy="139417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B00295B-168D-4772-919B-8636E799A710}"/>
              </a:ext>
            </a:extLst>
          </p:cNvPr>
          <p:cNvCxnSpPr/>
          <p:nvPr/>
        </p:nvCxnSpPr>
        <p:spPr>
          <a:xfrm flipH="1">
            <a:off x="5149857" y="5049318"/>
            <a:ext cx="2731717" cy="16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9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5646-9E41-44E9-A4EB-9828A224CB00}"/>
              </a:ext>
            </a:extLst>
          </p:cNvPr>
          <p:cNvSpPr>
            <a:spLocks noGrp="1"/>
          </p:cNvSpPr>
          <p:nvPr>
            <p:ph type="title"/>
          </p:nvPr>
        </p:nvSpPr>
        <p:spPr/>
        <p:txBody>
          <a:bodyPr/>
          <a:lstStyle/>
          <a:p>
            <a:r>
              <a:rPr lang="en-US" b="1">
                <a:latin typeface="Times New Roman"/>
                <a:cs typeface="Calibri Light"/>
              </a:rPr>
              <a:t>Hashing Algorithm</a:t>
            </a:r>
          </a:p>
        </p:txBody>
      </p:sp>
      <p:sp>
        <p:nvSpPr>
          <p:cNvPr id="6" name="Rectangle 5">
            <a:extLst>
              <a:ext uri="{FF2B5EF4-FFF2-40B4-BE49-F238E27FC236}">
                <a16:creationId xmlns:a16="http://schemas.microsoft.com/office/drawing/2014/main" id="{0D753F95-9978-42AA-B55C-7AFB117D49CA}"/>
              </a:ext>
            </a:extLst>
          </p:cNvPr>
          <p:cNvSpPr/>
          <p:nvPr/>
        </p:nvSpPr>
        <p:spPr>
          <a:xfrm>
            <a:off x="2079319" y="2220238"/>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9E5C338-2C7F-4D20-A61F-E27AB2CA7609}"/>
              </a:ext>
            </a:extLst>
          </p:cNvPr>
          <p:cNvCxnSpPr>
            <a:cxnSpLocks/>
          </p:cNvCxnSpPr>
          <p:nvPr/>
        </p:nvCxnSpPr>
        <p:spPr>
          <a:xfrm>
            <a:off x="2096933" y="4690865"/>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70EC2472-721C-4B2E-9909-A6FC8154DFB4}"/>
              </a:ext>
            </a:extLst>
          </p:cNvPr>
          <p:cNvCxnSpPr/>
          <p:nvPr/>
        </p:nvCxnSpPr>
        <p:spPr>
          <a:xfrm>
            <a:off x="2091568" y="2744483"/>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AEA34866-B4B9-407A-A88D-55255A886E6B}"/>
              </a:ext>
            </a:extLst>
          </p:cNvPr>
          <p:cNvSpPr txBox="1"/>
          <p:nvPr/>
        </p:nvSpPr>
        <p:spPr>
          <a:xfrm>
            <a:off x="2087410" y="23274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No.-1</a:t>
            </a:r>
          </a:p>
        </p:txBody>
      </p:sp>
      <p:cxnSp>
        <p:nvCxnSpPr>
          <p:cNvPr id="16" name="Straight Arrow Connector 15">
            <a:extLst>
              <a:ext uri="{FF2B5EF4-FFF2-40B4-BE49-F238E27FC236}">
                <a16:creationId xmlns:a16="http://schemas.microsoft.com/office/drawing/2014/main" id="{56D1A45A-48EB-4E32-BF30-9D6CA9195463}"/>
              </a:ext>
            </a:extLst>
          </p:cNvPr>
          <p:cNvCxnSpPr>
            <a:cxnSpLocks/>
          </p:cNvCxnSpPr>
          <p:nvPr/>
        </p:nvCxnSpPr>
        <p:spPr>
          <a:xfrm flipV="1">
            <a:off x="2092556" y="4277111"/>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3C267392-9013-457A-BD9A-443698ADEF84}"/>
              </a:ext>
            </a:extLst>
          </p:cNvPr>
          <p:cNvSpPr txBox="1"/>
          <p:nvPr/>
        </p:nvSpPr>
        <p:spPr>
          <a:xfrm>
            <a:off x="2073710" y="330543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2" name="TextBox 21">
            <a:extLst>
              <a:ext uri="{FF2B5EF4-FFF2-40B4-BE49-F238E27FC236}">
                <a16:creationId xmlns:a16="http://schemas.microsoft.com/office/drawing/2014/main" id="{FBC41315-A90F-4D38-B617-CACB136044AD}"/>
              </a:ext>
            </a:extLst>
          </p:cNvPr>
          <p:cNvSpPr txBox="1"/>
          <p:nvPr/>
        </p:nvSpPr>
        <p:spPr>
          <a:xfrm>
            <a:off x="2101763" y="4742666"/>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Hash:0000D8C42</a:t>
            </a:r>
          </a:p>
        </p:txBody>
      </p:sp>
      <p:sp>
        <p:nvSpPr>
          <p:cNvPr id="24" name="TextBox 23">
            <a:extLst>
              <a:ext uri="{FF2B5EF4-FFF2-40B4-BE49-F238E27FC236}">
                <a16:creationId xmlns:a16="http://schemas.microsoft.com/office/drawing/2014/main" id="{33E9B500-8EF9-4B88-B6DE-B8894286BFF9}"/>
              </a:ext>
            </a:extLst>
          </p:cNvPr>
          <p:cNvSpPr txBox="1"/>
          <p:nvPr/>
        </p:nvSpPr>
        <p:spPr>
          <a:xfrm>
            <a:off x="2077624" y="432187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Hash:000000000</a:t>
            </a:r>
          </a:p>
        </p:txBody>
      </p:sp>
      <p:sp>
        <p:nvSpPr>
          <p:cNvPr id="29" name="TextBox 28">
            <a:extLst>
              <a:ext uri="{FF2B5EF4-FFF2-40B4-BE49-F238E27FC236}">
                <a16:creationId xmlns:a16="http://schemas.microsoft.com/office/drawing/2014/main" id="{9341126E-B9F1-4660-B1A5-30B1C4812C69}"/>
              </a:ext>
            </a:extLst>
          </p:cNvPr>
          <p:cNvSpPr txBox="1"/>
          <p:nvPr/>
        </p:nvSpPr>
        <p:spPr>
          <a:xfrm>
            <a:off x="3044478" y="5205217"/>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Times New Roman"/>
                <a:cs typeface="Times New Roman"/>
              </a:rPr>
              <a:t>Block</a:t>
            </a:r>
          </a:p>
        </p:txBody>
      </p:sp>
      <p:pic>
        <p:nvPicPr>
          <p:cNvPr id="4" name="Picture 4" descr="Icon&#10;&#10;Description automatically generated">
            <a:extLst>
              <a:ext uri="{FF2B5EF4-FFF2-40B4-BE49-F238E27FC236}">
                <a16:creationId xmlns:a16="http://schemas.microsoft.com/office/drawing/2014/main" id="{B0EF5144-C1F4-4059-898D-642D7DFC241E}"/>
              </a:ext>
            </a:extLst>
          </p:cNvPr>
          <p:cNvPicPr>
            <a:picLocks noChangeAspect="1"/>
          </p:cNvPicPr>
          <p:nvPr/>
        </p:nvPicPr>
        <p:blipFill>
          <a:blip r:embed="rId2"/>
          <a:stretch>
            <a:fillRect/>
          </a:stretch>
        </p:blipFill>
        <p:spPr>
          <a:xfrm>
            <a:off x="5267195" y="2514013"/>
            <a:ext cx="6835036" cy="1996988"/>
          </a:xfrm>
          <a:prstGeom prst="rect">
            <a:avLst/>
          </a:prstGeom>
        </p:spPr>
      </p:pic>
    </p:spTree>
    <p:extLst>
      <p:ext uri="{BB962C8B-B14F-4D97-AF65-F5344CB8AC3E}">
        <p14:creationId xmlns:p14="http://schemas.microsoft.com/office/powerpoint/2010/main" val="1230040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D181-F3CB-45B9-A629-1243FD60A231}"/>
              </a:ext>
            </a:extLst>
          </p:cNvPr>
          <p:cNvSpPr>
            <a:spLocks noGrp="1"/>
          </p:cNvSpPr>
          <p:nvPr>
            <p:ph type="title"/>
          </p:nvPr>
        </p:nvSpPr>
        <p:spPr/>
        <p:txBody>
          <a:bodyPr/>
          <a:lstStyle/>
          <a:p>
            <a:r>
              <a:rPr lang="en-US" b="1">
                <a:latin typeface="Times New Roman"/>
                <a:cs typeface="Calibri Light"/>
              </a:rPr>
              <a:t>Hashing Algorithm</a:t>
            </a:r>
          </a:p>
        </p:txBody>
      </p:sp>
      <p:sp>
        <p:nvSpPr>
          <p:cNvPr id="4" name="Rectangle 3">
            <a:extLst>
              <a:ext uri="{FF2B5EF4-FFF2-40B4-BE49-F238E27FC236}">
                <a16:creationId xmlns:a16="http://schemas.microsoft.com/office/drawing/2014/main" id="{B4E951B4-2C97-48E5-A297-A0FF4F921814}"/>
              </a:ext>
            </a:extLst>
          </p:cNvPr>
          <p:cNvSpPr/>
          <p:nvPr/>
        </p:nvSpPr>
        <p:spPr>
          <a:xfrm>
            <a:off x="1314579" y="2282216"/>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EF69A78-E5EF-42EF-A387-65564731EED4}"/>
              </a:ext>
            </a:extLst>
          </p:cNvPr>
          <p:cNvCxnSpPr>
            <a:cxnSpLocks/>
          </p:cNvCxnSpPr>
          <p:nvPr/>
        </p:nvCxnSpPr>
        <p:spPr>
          <a:xfrm>
            <a:off x="1332193" y="4752843"/>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5DB8EDC6-356C-4E0C-9232-85314EFC2C09}"/>
              </a:ext>
            </a:extLst>
          </p:cNvPr>
          <p:cNvCxnSpPr/>
          <p:nvPr/>
        </p:nvCxnSpPr>
        <p:spPr>
          <a:xfrm>
            <a:off x="1326828" y="2806461"/>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FD989DCE-0269-4FE4-BC18-87A0C661E2A4}"/>
              </a:ext>
            </a:extLst>
          </p:cNvPr>
          <p:cNvSpPr txBox="1"/>
          <p:nvPr/>
        </p:nvSpPr>
        <p:spPr>
          <a:xfrm>
            <a:off x="1322670" y="238947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No.-1</a:t>
            </a:r>
          </a:p>
        </p:txBody>
      </p:sp>
      <p:cxnSp>
        <p:nvCxnSpPr>
          <p:cNvPr id="10" name="Straight Arrow Connector 9">
            <a:extLst>
              <a:ext uri="{FF2B5EF4-FFF2-40B4-BE49-F238E27FC236}">
                <a16:creationId xmlns:a16="http://schemas.microsoft.com/office/drawing/2014/main" id="{F88FABA4-8CE9-4DA6-A5FA-EE3D187ED35C}"/>
              </a:ext>
            </a:extLst>
          </p:cNvPr>
          <p:cNvCxnSpPr>
            <a:cxnSpLocks/>
          </p:cNvCxnSpPr>
          <p:nvPr/>
        </p:nvCxnSpPr>
        <p:spPr>
          <a:xfrm flipV="1">
            <a:off x="1327816" y="4339089"/>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B4CCF8A-BC22-424F-8543-E108FFCD48D0}"/>
              </a:ext>
            </a:extLst>
          </p:cNvPr>
          <p:cNvSpPr txBox="1"/>
          <p:nvPr/>
        </p:nvSpPr>
        <p:spPr>
          <a:xfrm>
            <a:off x="1319408" y="3116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14" name="TextBox 13">
            <a:extLst>
              <a:ext uri="{FF2B5EF4-FFF2-40B4-BE49-F238E27FC236}">
                <a16:creationId xmlns:a16="http://schemas.microsoft.com/office/drawing/2014/main" id="{2797707D-AC51-4A0F-AFDE-B3A321CF0BDE}"/>
              </a:ext>
            </a:extLst>
          </p:cNvPr>
          <p:cNvSpPr txBox="1"/>
          <p:nvPr/>
        </p:nvSpPr>
        <p:spPr>
          <a:xfrm>
            <a:off x="1337023" y="4804644"/>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Hash:0000D8C42</a:t>
            </a:r>
          </a:p>
        </p:txBody>
      </p:sp>
      <p:sp>
        <p:nvSpPr>
          <p:cNvPr id="15" name="TextBox 14">
            <a:extLst>
              <a:ext uri="{FF2B5EF4-FFF2-40B4-BE49-F238E27FC236}">
                <a16:creationId xmlns:a16="http://schemas.microsoft.com/office/drawing/2014/main" id="{22E376CC-5CD1-45FD-B76A-6416556C2FDA}"/>
              </a:ext>
            </a:extLst>
          </p:cNvPr>
          <p:cNvSpPr txBox="1"/>
          <p:nvPr/>
        </p:nvSpPr>
        <p:spPr>
          <a:xfrm>
            <a:off x="1312884" y="438384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Hash:000000000</a:t>
            </a:r>
          </a:p>
        </p:txBody>
      </p:sp>
      <p:sp>
        <p:nvSpPr>
          <p:cNvPr id="16" name="Rectangle 15">
            <a:extLst>
              <a:ext uri="{FF2B5EF4-FFF2-40B4-BE49-F238E27FC236}">
                <a16:creationId xmlns:a16="http://schemas.microsoft.com/office/drawing/2014/main" id="{D2579FA3-8662-452C-A507-3206D818F7DC}"/>
              </a:ext>
            </a:extLst>
          </p:cNvPr>
          <p:cNvSpPr/>
          <p:nvPr/>
        </p:nvSpPr>
        <p:spPr>
          <a:xfrm>
            <a:off x="4748798" y="2271777"/>
            <a:ext cx="2954053" cy="2901861"/>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8073A9B-08B3-4535-B05C-00B67ABEAC67}"/>
              </a:ext>
            </a:extLst>
          </p:cNvPr>
          <p:cNvCxnSpPr>
            <a:cxnSpLocks/>
          </p:cNvCxnSpPr>
          <p:nvPr/>
        </p:nvCxnSpPr>
        <p:spPr>
          <a:xfrm>
            <a:off x="4747361" y="4742404"/>
            <a:ext cx="2962665" cy="9525"/>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59A73CA-AFFC-4AC9-B6A2-F87A4646FEA8}"/>
              </a:ext>
            </a:extLst>
          </p:cNvPr>
          <p:cNvCxnSpPr>
            <a:cxnSpLocks/>
          </p:cNvCxnSpPr>
          <p:nvPr/>
        </p:nvCxnSpPr>
        <p:spPr>
          <a:xfrm>
            <a:off x="4761046" y="2796023"/>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E805890E-0FB8-4635-9F44-B1889E9021B1}"/>
              </a:ext>
            </a:extLst>
          </p:cNvPr>
          <p:cNvSpPr txBox="1"/>
          <p:nvPr/>
        </p:nvSpPr>
        <p:spPr>
          <a:xfrm>
            <a:off x="4756888" y="237903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No.-2</a:t>
            </a:r>
          </a:p>
        </p:txBody>
      </p:sp>
      <p:cxnSp>
        <p:nvCxnSpPr>
          <p:cNvPr id="21" name="Straight Arrow Connector 20">
            <a:extLst>
              <a:ext uri="{FF2B5EF4-FFF2-40B4-BE49-F238E27FC236}">
                <a16:creationId xmlns:a16="http://schemas.microsoft.com/office/drawing/2014/main" id="{FD1BA043-892E-453C-B313-0DE6CAB4FC0D}"/>
              </a:ext>
            </a:extLst>
          </p:cNvPr>
          <p:cNvCxnSpPr>
            <a:cxnSpLocks/>
          </p:cNvCxnSpPr>
          <p:nvPr/>
        </p:nvCxnSpPr>
        <p:spPr>
          <a:xfrm flipV="1">
            <a:off x="4752509" y="4309600"/>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BF242814-E461-48E7-8D58-F53C88E92494}"/>
              </a:ext>
            </a:extLst>
          </p:cNvPr>
          <p:cNvSpPr txBox="1"/>
          <p:nvPr/>
        </p:nvSpPr>
        <p:spPr>
          <a:xfrm>
            <a:off x="4774503" y="3116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4" name="TextBox 23">
            <a:extLst>
              <a:ext uri="{FF2B5EF4-FFF2-40B4-BE49-F238E27FC236}">
                <a16:creationId xmlns:a16="http://schemas.microsoft.com/office/drawing/2014/main" id="{1F9A81B1-324A-4404-B510-24AC021035F7}"/>
              </a:ext>
            </a:extLst>
          </p:cNvPr>
          <p:cNvSpPr txBox="1"/>
          <p:nvPr/>
        </p:nvSpPr>
        <p:spPr>
          <a:xfrm>
            <a:off x="4771242" y="4794206"/>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Hash:</a:t>
            </a:r>
            <a:r>
              <a:rPr lang="en-US" dirty="0">
                <a:ea typeface="+mn-lt"/>
                <a:cs typeface="+mn-lt"/>
              </a:rPr>
              <a:t>00003A459</a:t>
            </a:r>
            <a:endParaRPr lang="en-US" dirty="0">
              <a:cs typeface="Calibri"/>
            </a:endParaRPr>
          </a:p>
        </p:txBody>
      </p:sp>
      <p:sp>
        <p:nvSpPr>
          <p:cNvPr id="25" name="TextBox 24">
            <a:extLst>
              <a:ext uri="{FF2B5EF4-FFF2-40B4-BE49-F238E27FC236}">
                <a16:creationId xmlns:a16="http://schemas.microsoft.com/office/drawing/2014/main" id="{97E46798-C149-4E00-B3CE-9B536EF9B73C}"/>
              </a:ext>
            </a:extLst>
          </p:cNvPr>
          <p:cNvSpPr txBox="1"/>
          <p:nvPr/>
        </p:nvSpPr>
        <p:spPr>
          <a:xfrm>
            <a:off x="4700783" y="436297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Prev Hash:</a:t>
            </a:r>
          </a:p>
        </p:txBody>
      </p:sp>
    </p:spTree>
    <p:extLst>
      <p:ext uri="{BB962C8B-B14F-4D97-AF65-F5344CB8AC3E}">
        <p14:creationId xmlns:p14="http://schemas.microsoft.com/office/powerpoint/2010/main" val="191554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222B-4A83-4FFA-94BD-684848181ECC}"/>
              </a:ext>
            </a:extLst>
          </p:cNvPr>
          <p:cNvSpPr>
            <a:spLocks noGrp="1"/>
          </p:cNvSpPr>
          <p:nvPr>
            <p:ph type="title"/>
          </p:nvPr>
        </p:nvSpPr>
        <p:spPr/>
        <p:txBody>
          <a:bodyPr/>
          <a:lstStyle/>
          <a:p>
            <a:r>
              <a:rPr lang="en-US" b="1" dirty="0">
                <a:latin typeface="Times New Roman"/>
                <a:cs typeface="Calibri Light"/>
              </a:rPr>
              <a:t>Introduction</a:t>
            </a:r>
            <a:endParaRPr lang="en-US" b="1" dirty="0">
              <a:latin typeface="Times New Roman"/>
            </a:endParaRPr>
          </a:p>
        </p:txBody>
      </p:sp>
      <p:sp>
        <p:nvSpPr>
          <p:cNvPr id="3" name="Content Placeholder 2">
            <a:extLst>
              <a:ext uri="{FF2B5EF4-FFF2-40B4-BE49-F238E27FC236}">
                <a16:creationId xmlns:a16="http://schemas.microsoft.com/office/drawing/2014/main" id="{3727681C-A4E2-4392-BD9B-91EC7057207E}"/>
              </a:ext>
            </a:extLst>
          </p:cNvPr>
          <p:cNvSpPr>
            <a:spLocks noGrp="1"/>
          </p:cNvSpPr>
          <p:nvPr>
            <p:ph idx="1"/>
          </p:nvPr>
        </p:nvSpPr>
        <p:spPr>
          <a:xfrm>
            <a:off x="1097280" y="2044063"/>
            <a:ext cx="10058400" cy="1233096"/>
          </a:xfrm>
        </p:spPr>
        <p:txBody>
          <a:bodyPr vert="horz" lIns="0" tIns="45720" rIns="0" bIns="45720" rtlCol="0" anchor="t">
            <a:normAutofit/>
          </a:bodyPr>
          <a:lstStyle/>
          <a:p>
            <a:pPr>
              <a:buFont typeface="Arial" panose="020F0502020204030204" pitchFamily="34" charset="0"/>
              <a:buChar char="•"/>
            </a:pPr>
            <a:r>
              <a:rPr lang="en-US" sz="3600">
                <a:cs typeface="Calibri"/>
              </a:rPr>
              <a:t>Because Blockchain is a disruptive technology.</a:t>
            </a:r>
          </a:p>
          <a:p>
            <a:pPr>
              <a:buFont typeface="Arial" panose="020F0502020204030204" pitchFamily="34" charset="0"/>
              <a:buChar char="•"/>
            </a:pPr>
            <a:endParaRPr lang="en-US" sz="3600">
              <a:solidFill>
                <a:srgbClr val="404040"/>
              </a:solidFill>
              <a:cs typeface="Calibri"/>
            </a:endParaRPr>
          </a:p>
          <a:p>
            <a:pPr>
              <a:buFont typeface="Arial" panose="020F0502020204030204" pitchFamily="34" charset="0"/>
              <a:buChar char="•"/>
            </a:pPr>
            <a:endParaRPr lang="en-US" sz="3600" b="1">
              <a:solidFill>
                <a:srgbClr val="FF0000"/>
              </a:solidFill>
              <a:cs typeface="Calibri"/>
            </a:endParaRPr>
          </a:p>
        </p:txBody>
      </p:sp>
      <p:sp>
        <p:nvSpPr>
          <p:cNvPr id="4" name="TextBox 3">
            <a:extLst>
              <a:ext uri="{FF2B5EF4-FFF2-40B4-BE49-F238E27FC236}">
                <a16:creationId xmlns:a16="http://schemas.microsoft.com/office/drawing/2014/main" id="{553A385D-D1D2-4E93-B11E-82C00DB89F64}"/>
              </a:ext>
            </a:extLst>
          </p:cNvPr>
          <p:cNvSpPr txBox="1"/>
          <p:nvPr/>
        </p:nvSpPr>
        <p:spPr>
          <a:xfrm>
            <a:off x="1039046" y="2899684"/>
            <a:ext cx="82452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ea typeface="+mn-lt"/>
                <a:cs typeface="+mn-lt"/>
              </a:rPr>
              <a:t>Q)</a:t>
            </a:r>
            <a:r>
              <a:rPr lang="en-US" sz="3600" b="1">
                <a:solidFill>
                  <a:srgbClr val="FF0000"/>
                </a:solidFill>
                <a:ea typeface="+mn-lt"/>
                <a:cs typeface="+mn-lt"/>
              </a:rPr>
              <a:t> What is a disruptive technology?</a:t>
            </a:r>
            <a:endParaRPr lang="en-US" sz="3600"/>
          </a:p>
        </p:txBody>
      </p:sp>
      <p:pic>
        <p:nvPicPr>
          <p:cNvPr id="5" name="Picture 5" descr="A picture containing transport&#10;&#10;Description automatically generated">
            <a:extLst>
              <a:ext uri="{FF2B5EF4-FFF2-40B4-BE49-F238E27FC236}">
                <a16:creationId xmlns:a16="http://schemas.microsoft.com/office/drawing/2014/main" id="{61041451-5D35-45BF-9FBE-DE6F4336CD23}"/>
              </a:ext>
            </a:extLst>
          </p:cNvPr>
          <p:cNvPicPr>
            <a:picLocks noChangeAspect="1"/>
          </p:cNvPicPr>
          <p:nvPr/>
        </p:nvPicPr>
        <p:blipFill>
          <a:blip r:embed="rId2"/>
          <a:stretch>
            <a:fillRect/>
          </a:stretch>
        </p:blipFill>
        <p:spPr>
          <a:xfrm>
            <a:off x="9232857" y="2899322"/>
            <a:ext cx="2743200" cy="2975707"/>
          </a:xfrm>
          <a:prstGeom prst="rect">
            <a:avLst/>
          </a:prstGeom>
        </p:spPr>
      </p:pic>
      <p:pic>
        <p:nvPicPr>
          <p:cNvPr id="6" name="Picture 6" descr="A picture containing icon&#10;&#10;Description automatically generated">
            <a:extLst>
              <a:ext uri="{FF2B5EF4-FFF2-40B4-BE49-F238E27FC236}">
                <a16:creationId xmlns:a16="http://schemas.microsoft.com/office/drawing/2014/main" id="{1F1AB3AA-8725-4A4E-89C6-01191568343E}"/>
              </a:ext>
            </a:extLst>
          </p:cNvPr>
          <p:cNvPicPr>
            <a:picLocks noChangeAspect="1"/>
          </p:cNvPicPr>
          <p:nvPr/>
        </p:nvPicPr>
        <p:blipFill>
          <a:blip r:embed="rId3"/>
          <a:stretch>
            <a:fillRect/>
          </a:stretch>
        </p:blipFill>
        <p:spPr>
          <a:xfrm>
            <a:off x="7438373" y="3879092"/>
            <a:ext cx="1741118" cy="2460966"/>
          </a:xfrm>
          <a:prstGeom prst="rect">
            <a:avLst/>
          </a:prstGeom>
        </p:spPr>
      </p:pic>
      <p:pic>
        <p:nvPicPr>
          <p:cNvPr id="8" name="Picture 8">
            <a:extLst>
              <a:ext uri="{FF2B5EF4-FFF2-40B4-BE49-F238E27FC236}">
                <a16:creationId xmlns:a16="http://schemas.microsoft.com/office/drawing/2014/main" id="{32339AFD-6899-4958-8A3F-8788A35FB341}"/>
              </a:ext>
            </a:extLst>
          </p:cNvPr>
          <p:cNvPicPr>
            <a:picLocks noChangeAspect="1"/>
          </p:cNvPicPr>
          <p:nvPr/>
        </p:nvPicPr>
        <p:blipFill>
          <a:blip r:embed="rId4"/>
          <a:stretch>
            <a:fillRect/>
          </a:stretch>
        </p:blipFill>
        <p:spPr>
          <a:xfrm>
            <a:off x="2010427" y="3430243"/>
            <a:ext cx="1949885" cy="2763678"/>
          </a:xfrm>
          <a:prstGeom prst="rect">
            <a:avLst/>
          </a:prstGeom>
        </p:spPr>
      </p:pic>
      <p:cxnSp>
        <p:nvCxnSpPr>
          <p:cNvPr id="9" name="Straight Arrow Connector 8">
            <a:extLst>
              <a:ext uri="{FF2B5EF4-FFF2-40B4-BE49-F238E27FC236}">
                <a16:creationId xmlns:a16="http://schemas.microsoft.com/office/drawing/2014/main" id="{A519BFF6-2141-4F2A-8CF0-A3528B73A69F}"/>
              </a:ext>
            </a:extLst>
          </p:cNvPr>
          <p:cNvCxnSpPr/>
          <p:nvPr/>
        </p:nvCxnSpPr>
        <p:spPr>
          <a:xfrm flipV="1">
            <a:off x="4618119" y="4881566"/>
            <a:ext cx="1749468" cy="146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0538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D181-F3CB-45B9-A629-1243FD60A231}"/>
              </a:ext>
            </a:extLst>
          </p:cNvPr>
          <p:cNvSpPr>
            <a:spLocks noGrp="1"/>
          </p:cNvSpPr>
          <p:nvPr>
            <p:ph type="title"/>
          </p:nvPr>
        </p:nvSpPr>
        <p:spPr/>
        <p:txBody>
          <a:bodyPr/>
          <a:lstStyle/>
          <a:p>
            <a:r>
              <a:rPr lang="en-US" b="1">
                <a:latin typeface="Times New Roman"/>
                <a:cs typeface="Calibri Light"/>
              </a:rPr>
              <a:t>Hashing Algorithm</a:t>
            </a:r>
          </a:p>
        </p:txBody>
      </p:sp>
      <p:sp>
        <p:nvSpPr>
          <p:cNvPr id="4" name="Rectangle 3">
            <a:extLst>
              <a:ext uri="{FF2B5EF4-FFF2-40B4-BE49-F238E27FC236}">
                <a16:creationId xmlns:a16="http://schemas.microsoft.com/office/drawing/2014/main" id="{B4E951B4-2C97-48E5-A297-A0FF4F921814}"/>
              </a:ext>
            </a:extLst>
          </p:cNvPr>
          <p:cNvSpPr/>
          <p:nvPr/>
        </p:nvSpPr>
        <p:spPr>
          <a:xfrm>
            <a:off x="1314579" y="2282216"/>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EF69A78-E5EF-42EF-A387-65564731EED4}"/>
              </a:ext>
            </a:extLst>
          </p:cNvPr>
          <p:cNvCxnSpPr>
            <a:cxnSpLocks/>
          </p:cNvCxnSpPr>
          <p:nvPr/>
        </p:nvCxnSpPr>
        <p:spPr>
          <a:xfrm>
            <a:off x="1332193" y="4752843"/>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5DB8EDC6-356C-4E0C-9232-85314EFC2C09}"/>
              </a:ext>
            </a:extLst>
          </p:cNvPr>
          <p:cNvCxnSpPr/>
          <p:nvPr/>
        </p:nvCxnSpPr>
        <p:spPr>
          <a:xfrm>
            <a:off x="1326828" y="2806461"/>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FD989DCE-0269-4FE4-BC18-87A0C661E2A4}"/>
              </a:ext>
            </a:extLst>
          </p:cNvPr>
          <p:cNvSpPr txBox="1"/>
          <p:nvPr/>
        </p:nvSpPr>
        <p:spPr>
          <a:xfrm>
            <a:off x="1322670" y="238947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No.-1</a:t>
            </a:r>
          </a:p>
        </p:txBody>
      </p:sp>
      <p:cxnSp>
        <p:nvCxnSpPr>
          <p:cNvPr id="10" name="Straight Arrow Connector 9">
            <a:extLst>
              <a:ext uri="{FF2B5EF4-FFF2-40B4-BE49-F238E27FC236}">
                <a16:creationId xmlns:a16="http://schemas.microsoft.com/office/drawing/2014/main" id="{F88FABA4-8CE9-4DA6-A5FA-EE3D187ED35C}"/>
              </a:ext>
            </a:extLst>
          </p:cNvPr>
          <p:cNvCxnSpPr>
            <a:cxnSpLocks/>
          </p:cNvCxnSpPr>
          <p:nvPr/>
        </p:nvCxnSpPr>
        <p:spPr>
          <a:xfrm flipV="1">
            <a:off x="1327816" y="4339089"/>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B4CCF8A-BC22-424F-8543-E108FFCD48D0}"/>
              </a:ext>
            </a:extLst>
          </p:cNvPr>
          <p:cNvSpPr txBox="1"/>
          <p:nvPr/>
        </p:nvSpPr>
        <p:spPr>
          <a:xfrm>
            <a:off x="1319408" y="3116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14" name="TextBox 13">
            <a:extLst>
              <a:ext uri="{FF2B5EF4-FFF2-40B4-BE49-F238E27FC236}">
                <a16:creationId xmlns:a16="http://schemas.microsoft.com/office/drawing/2014/main" id="{2797707D-AC51-4A0F-AFDE-B3A321CF0BDE}"/>
              </a:ext>
            </a:extLst>
          </p:cNvPr>
          <p:cNvSpPr txBox="1"/>
          <p:nvPr/>
        </p:nvSpPr>
        <p:spPr>
          <a:xfrm>
            <a:off x="1337023" y="4804644"/>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a:t>
            </a:r>
            <a:r>
              <a:rPr lang="en-US" b="1">
                <a:cs typeface="Calibri"/>
              </a:rPr>
              <a:t>:</a:t>
            </a:r>
            <a:r>
              <a:rPr lang="en-US">
                <a:cs typeface="Calibri"/>
              </a:rPr>
              <a:t>0000D8C42</a:t>
            </a:r>
          </a:p>
        </p:txBody>
      </p:sp>
      <p:sp>
        <p:nvSpPr>
          <p:cNvPr id="15" name="TextBox 14">
            <a:extLst>
              <a:ext uri="{FF2B5EF4-FFF2-40B4-BE49-F238E27FC236}">
                <a16:creationId xmlns:a16="http://schemas.microsoft.com/office/drawing/2014/main" id="{22E376CC-5CD1-45FD-B76A-6416556C2FDA}"/>
              </a:ext>
            </a:extLst>
          </p:cNvPr>
          <p:cNvSpPr txBox="1"/>
          <p:nvPr/>
        </p:nvSpPr>
        <p:spPr>
          <a:xfrm>
            <a:off x="1312884" y="438384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Hash:000000000</a:t>
            </a:r>
          </a:p>
        </p:txBody>
      </p:sp>
      <p:sp>
        <p:nvSpPr>
          <p:cNvPr id="16" name="Rectangle 15">
            <a:extLst>
              <a:ext uri="{FF2B5EF4-FFF2-40B4-BE49-F238E27FC236}">
                <a16:creationId xmlns:a16="http://schemas.microsoft.com/office/drawing/2014/main" id="{D2579FA3-8662-452C-A507-3206D818F7DC}"/>
              </a:ext>
            </a:extLst>
          </p:cNvPr>
          <p:cNvSpPr/>
          <p:nvPr/>
        </p:nvSpPr>
        <p:spPr>
          <a:xfrm>
            <a:off x="4790551" y="2271777"/>
            <a:ext cx="2954053" cy="2901861"/>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8073A9B-08B3-4535-B05C-00B67ABEAC67}"/>
              </a:ext>
            </a:extLst>
          </p:cNvPr>
          <p:cNvCxnSpPr>
            <a:cxnSpLocks/>
          </p:cNvCxnSpPr>
          <p:nvPr/>
        </p:nvCxnSpPr>
        <p:spPr>
          <a:xfrm>
            <a:off x="4789114" y="4742404"/>
            <a:ext cx="2962665" cy="9525"/>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59A73CA-AFFC-4AC9-B6A2-F87A4646FEA8}"/>
              </a:ext>
            </a:extLst>
          </p:cNvPr>
          <p:cNvCxnSpPr>
            <a:cxnSpLocks/>
          </p:cNvCxnSpPr>
          <p:nvPr/>
        </p:nvCxnSpPr>
        <p:spPr>
          <a:xfrm>
            <a:off x="4802799" y="2796023"/>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E805890E-0FB8-4635-9F44-B1889E9021B1}"/>
              </a:ext>
            </a:extLst>
          </p:cNvPr>
          <p:cNvSpPr txBox="1"/>
          <p:nvPr/>
        </p:nvSpPr>
        <p:spPr>
          <a:xfrm>
            <a:off x="4798641" y="237903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No.-2</a:t>
            </a:r>
          </a:p>
        </p:txBody>
      </p:sp>
      <p:cxnSp>
        <p:nvCxnSpPr>
          <p:cNvPr id="21" name="Straight Arrow Connector 20">
            <a:extLst>
              <a:ext uri="{FF2B5EF4-FFF2-40B4-BE49-F238E27FC236}">
                <a16:creationId xmlns:a16="http://schemas.microsoft.com/office/drawing/2014/main" id="{FD1BA043-892E-453C-B313-0DE6CAB4FC0D}"/>
              </a:ext>
            </a:extLst>
          </p:cNvPr>
          <p:cNvCxnSpPr>
            <a:cxnSpLocks/>
          </p:cNvCxnSpPr>
          <p:nvPr/>
        </p:nvCxnSpPr>
        <p:spPr>
          <a:xfrm flipV="1">
            <a:off x="4794262" y="4309600"/>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BF242814-E461-48E7-8D58-F53C88E92494}"/>
              </a:ext>
            </a:extLst>
          </p:cNvPr>
          <p:cNvSpPr txBox="1"/>
          <p:nvPr/>
        </p:nvSpPr>
        <p:spPr>
          <a:xfrm>
            <a:off x="4816256" y="3116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4" name="TextBox 23">
            <a:extLst>
              <a:ext uri="{FF2B5EF4-FFF2-40B4-BE49-F238E27FC236}">
                <a16:creationId xmlns:a16="http://schemas.microsoft.com/office/drawing/2014/main" id="{1F9A81B1-324A-4404-B510-24AC021035F7}"/>
              </a:ext>
            </a:extLst>
          </p:cNvPr>
          <p:cNvSpPr txBox="1"/>
          <p:nvPr/>
        </p:nvSpPr>
        <p:spPr>
          <a:xfrm>
            <a:off x="4812995" y="4794206"/>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002060"/>
                </a:solidFill>
                <a:cs typeface="Calibri"/>
              </a:rPr>
              <a:t>Hash:00003A459</a:t>
            </a:r>
          </a:p>
        </p:txBody>
      </p:sp>
      <p:sp>
        <p:nvSpPr>
          <p:cNvPr id="25" name="TextBox 24">
            <a:extLst>
              <a:ext uri="{FF2B5EF4-FFF2-40B4-BE49-F238E27FC236}">
                <a16:creationId xmlns:a16="http://schemas.microsoft.com/office/drawing/2014/main" id="{97E46798-C149-4E00-B3CE-9B536EF9B73C}"/>
              </a:ext>
            </a:extLst>
          </p:cNvPr>
          <p:cNvSpPr txBox="1"/>
          <p:nvPr/>
        </p:nvSpPr>
        <p:spPr>
          <a:xfrm>
            <a:off x="4763413" y="436297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a:t>
            </a:r>
            <a:r>
              <a:rPr lang="en-US" b="1">
                <a:cs typeface="Calibri"/>
              </a:rPr>
              <a:t>:</a:t>
            </a:r>
            <a:r>
              <a:rPr lang="en-US">
                <a:ea typeface="+mn-lt"/>
                <a:cs typeface="+mn-lt"/>
              </a:rPr>
              <a:t>0000D8C42</a:t>
            </a:r>
            <a:endParaRPr lang="en-US" b="1">
              <a:cs typeface="Calibri"/>
            </a:endParaRPr>
          </a:p>
        </p:txBody>
      </p:sp>
      <p:sp>
        <p:nvSpPr>
          <p:cNvPr id="26" name="Rectangle 25">
            <a:extLst>
              <a:ext uri="{FF2B5EF4-FFF2-40B4-BE49-F238E27FC236}">
                <a16:creationId xmlns:a16="http://schemas.microsoft.com/office/drawing/2014/main" id="{4F9BD52B-2955-40AB-AAC6-E6F2AA649521}"/>
              </a:ext>
            </a:extLst>
          </p:cNvPr>
          <p:cNvSpPr/>
          <p:nvPr/>
        </p:nvSpPr>
        <p:spPr>
          <a:xfrm>
            <a:off x="8318715" y="2261338"/>
            <a:ext cx="2954053" cy="2901861"/>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B72B25CA-C8CF-41E2-BE9B-33E83CC73B85}"/>
              </a:ext>
            </a:extLst>
          </p:cNvPr>
          <p:cNvCxnSpPr>
            <a:cxnSpLocks/>
          </p:cNvCxnSpPr>
          <p:nvPr/>
        </p:nvCxnSpPr>
        <p:spPr>
          <a:xfrm>
            <a:off x="8336329" y="4731965"/>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1A99CF71-35A7-4B50-B89A-920AF970B330}"/>
              </a:ext>
            </a:extLst>
          </p:cNvPr>
          <p:cNvCxnSpPr>
            <a:cxnSpLocks/>
          </p:cNvCxnSpPr>
          <p:nvPr/>
        </p:nvCxnSpPr>
        <p:spPr>
          <a:xfrm>
            <a:off x="8330964" y="2785584"/>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EDE77ECC-2051-436D-9BBD-6156D065B321}"/>
              </a:ext>
            </a:extLst>
          </p:cNvPr>
          <p:cNvSpPr txBox="1"/>
          <p:nvPr/>
        </p:nvSpPr>
        <p:spPr>
          <a:xfrm>
            <a:off x="8326806" y="23685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No.-3</a:t>
            </a:r>
          </a:p>
        </p:txBody>
      </p:sp>
      <p:cxnSp>
        <p:nvCxnSpPr>
          <p:cNvPr id="31" name="Straight Arrow Connector 30">
            <a:extLst>
              <a:ext uri="{FF2B5EF4-FFF2-40B4-BE49-F238E27FC236}">
                <a16:creationId xmlns:a16="http://schemas.microsoft.com/office/drawing/2014/main" id="{B2CF7FD7-B8AE-4C92-B878-0B63CC990412}"/>
              </a:ext>
            </a:extLst>
          </p:cNvPr>
          <p:cNvCxnSpPr>
            <a:cxnSpLocks/>
          </p:cNvCxnSpPr>
          <p:nvPr/>
        </p:nvCxnSpPr>
        <p:spPr>
          <a:xfrm flipV="1">
            <a:off x="8331952" y="4299161"/>
            <a:ext cx="2943615" cy="20875"/>
          </a:xfrm>
          <a:prstGeom prst="straightConnector1">
            <a:avLst/>
          </a:prstGeom>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BC73C367-7170-45D7-850F-C8AF0CAFD715}"/>
              </a:ext>
            </a:extLst>
          </p:cNvPr>
          <p:cNvSpPr txBox="1"/>
          <p:nvPr/>
        </p:nvSpPr>
        <p:spPr>
          <a:xfrm>
            <a:off x="8344421" y="31168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34" name="TextBox 33">
            <a:extLst>
              <a:ext uri="{FF2B5EF4-FFF2-40B4-BE49-F238E27FC236}">
                <a16:creationId xmlns:a16="http://schemas.microsoft.com/office/drawing/2014/main" id="{E99C62AB-E11B-4ACB-9EE9-6CBC4C82942E}"/>
              </a:ext>
            </a:extLst>
          </p:cNvPr>
          <p:cNvSpPr txBox="1"/>
          <p:nvPr/>
        </p:nvSpPr>
        <p:spPr>
          <a:xfrm>
            <a:off x="8341160" y="4783767"/>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a:t>
            </a:r>
            <a:r>
              <a:rPr lang="en-US">
                <a:ea typeface="+mn-lt"/>
                <a:cs typeface="+mn-lt"/>
              </a:rPr>
              <a:t>00003D45F</a:t>
            </a:r>
            <a:endParaRPr lang="en-US">
              <a:cs typeface="Calibri"/>
            </a:endParaRPr>
          </a:p>
        </p:txBody>
      </p:sp>
      <p:sp>
        <p:nvSpPr>
          <p:cNvPr id="35" name="TextBox 34">
            <a:extLst>
              <a:ext uri="{FF2B5EF4-FFF2-40B4-BE49-F238E27FC236}">
                <a16:creationId xmlns:a16="http://schemas.microsoft.com/office/drawing/2014/main" id="{69DF5389-EF98-46A8-A0D9-83D0EBE2A79C}"/>
              </a:ext>
            </a:extLst>
          </p:cNvPr>
          <p:cNvSpPr txBox="1"/>
          <p:nvPr/>
        </p:nvSpPr>
        <p:spPr>
          <a:xfrm>
            <a:off x="8317021" y="436297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Prev Hash:</a:t>
            </a:r>
            <a:r>
              <a:rPr lang="en-US" b="1">
                <a:ea typeface="+mn-lt"/>
                <a:cs typeface="+mn-lt"/>
              </a:rPr>
              <a:t>00003A459</a:t>
            </a:r>
            <a:endParaRPr lang="en-US" b="1">
              <a:cs typeface="Calibri"/>
            </a:endParaRPr>
          </a:p>
        </p:txBody>
      </p:sp>
      <p:sp>
        <p:nvSpPr>
          <p:cNvPr id="3" name="TextBox 2">
            <a:extLst>
              <a:ext uri="{FF2B5EF4-FFF2-40B4-BE49-F238E27FC236}">
                <a16:creationId xmlns:a16="http://schemas.microsoft.com/office/drawing/2014/main" id="{7D065123-16A5-4D41-AFF7-9BF5EA7DFCC9}"/>
              </a:ext>
            </a:extLst>
          </p:cNvPr>
          <p:cNvSpPr txBox="1"/>
          <p:nvPr/>
        </p:nvSpPr>
        <p:spPr>
          <a:xfrm>
            <a:off x="2133600" y="54197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Calibri"/>
              </a:rPr>
              <a:t>Genesis Block</a:t>
            </a:r>
          </a:p>
        </p:txBody>
      </p:sp>
      <p:cxnSp>
        <p:nvCxnSpPr>
          <p:cNvPr id="7" name="Straight Arrow Connector 6">
            <a:extLst>
              <a:ext uri="{FF2B5EF4-FFF2-40B4-BE49-F238E27FC236}">
                <a16:creationId xmlns:a16="http://schemas.microsoft.com/office/drawing/2014/main" id="{3C12255E-D60A-4BFA-BE83-06B4C0906806}"/>
              </a:ext>
            </a:extLst>
          </p:cNvPr>
          <p:cNvCxnSpPr/>
          <p:nvPr/>
        </p:nvCxnSpPr>
        <p:spPr>
          <a:xfrm flipH="1">
            <a:off x="4287023" y="3787309"/>
            <a:ext cx="423537" cy="9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C1686E2E-F921-4787-882F-211A45C8C675}"/>
              </a:ext>
            </a:extLst>
          </p:cNvPr>
          <p:cNvCxnSpPr/>
          <p:nvPr/>
        </p:nvCxnSpPr>
        <p:spPr>
          <a:xfrm flipH="1">
            <a:off x="7800574" y="3762257"/>
            <a:ext cx="423537" cy="9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9584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BF79-C47E-4F10-8D43-BECAF147D994}"/>
              </a:ext>
            </a:extLst>
          </p:cNvPr>
          <p:cNvSpPr>
            <a:spLocks noGrp="1"/>
          </p:cNvSpPr>
          <p:nvPr>
            <p:ph type="title"/>
          </p:nvPr>
        </p:nvSpPr>
        <p:spPr/>
        <p:txBody>
          <a:bodyPr/>
          <a:lstStyle/>
          <a:p>
            <a:r>
              <a:rPr lang="en-US" b="1">
                <a:latin typeface="Times New Roman"/>
                <a:cs typeface="Calibri Light"/>
              </a:rPr>
              <a:t>Hashing Algorithm</a:t>
            </a:r>
            <a:endParaRPr lang="en-US" b="1">
              <a:latin typeface="Times New Roman"/>
            </a:endParaRPr>
          </a:p>
        </p:txBody>
      </p:sp>
      <p:sp>
        <p:nvSpPr>
          <p:cNvPr id="105" name="Content Placeholder 104">
            <a:extLst>
              <a:ext uri="{FF2B5EF4-FFF2-40B4-BE49-F238E27FC236}">
                <a16:creationId xmlns:a16="http://schemas.microsoft.com/office/drawing/2014/main" id="{DE6F1812-37C9-49C0-85EC-B8EB4E05ED61}"/>
              </a:ext>
            </a:extLst>
          </p:cNvPr>
          <p:cNvSpPr>
            <a:spLocks noGrp="1"/>
          </p:cNvSpPr>
          <p:nvPr>
            <p:ph idx="1"/>
          </p:nvPr>
        </p:nvSpPr>
        <p:spPr>
          <a:xfrm>
            <a:off x="1067755" y="1861988"/>
            <a:ext cx="10058400" cy="4023360"/>
          </a:xfrm>
        </p:spPr>
        <p:txBody>
          <a:bodyPr vert="horz" lIns="0" tIns="45720" rIns="0" bIns="45720" rtlCol="0" anchor="t">
            <a:normAutofit/>
          </a:bodyPr>
          <a:lstStyle/>
          <a:p>
            <a:r>
              <a:rPr lang="en-US" sz="2400" b="1">
                <a:latin typeface="Times New Roman"/>
                <a:cs typeface="Calibri"/>
              </a:rPr>
              <a:t>The five requirements of Hash Algorithm-</a:t>
            </a:r>
          </a:p>
          <a:p>
            <a:endParaRPr lang="en-US">
              <a:cs typeface="Calibri"/>
            </a:endParaRPr>
          </a:p>
        </p:txBody>
      </p:sp>
      <p:sp>
        <p:nvSpPr>
          <p:cNvPr id="106" name="Rectangle: Rounded Corners 105">
            <a:extLst>
              <a:ext uri="{FF2B5EF4-FFF2-40B4-BE49-F238E27FC236}">
                <a16:creationId xmlns:a16="http://schemas.microsoft.com/office/drawing/2014/main" id="{012936A1-864B-4BA7-8840-69AD26B0F67D}"/>
              </a:ext>
            </a:extLst>
          </p:cNvPr>
          <p:cNvSpPr/>
          <p:nvPr/>
        </p:nvSpPr>
        <p:spPr>
          <a:xfrm>
            <a:off x="1245035" y="2462648"/>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One Way</a:t>
            </a:r>
            <a:endParaRPr lang="en-US" b="1"/>
          </a:p>
        </p:txBody>
      </p:sp>
      <p:sp>
        <p:nvSpPr>
          <p:cNvPr id="107" name="Rectangle: Rounded Corners 106">
            <a:extLst>
              <a:ext uri="{FF2B5EF4-FFF2-40B4-BE49-F238E27FC236}">
                <a16:creationId xmlns:a16="http://schemas.microsoft.com/office/drawing/2014/main" id="{AB9B72B1-7A4D-4791-A1CE-552299E7B0B0}"/>
              </a:ext>
            </a:extLst>
          </p:cNvPr>
          <p:cNvSpPr/>
          <p:nvPr/>
        </p:nvSpPr>
        <p:spPr>
          <a:xfrm>
            <a:off x="7808282" y="3871826"/>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Avalanche Effect</a:t>
            </a:r>
            <a:endParaRPr lang="en-US">
              <a:cs typeface="Calibri" panose="020F0502020204030204"/>
            </a:endParaRPr>
          </a:p>
        </p:txBody>
      </p:sp>
      <p:sp>
        <p:nvSpPr>
          <p:cNvPr id="108" name="Rectangle: Rounded Corners 107">
            <a:extLst>
              <a:ext uri="{FF2B5EF4-FFF2-40B4-BE49-F238E27FC236}">
                <a16:creationId xmlns:a16="http://schemas.microsoft.com/office/drawing/2014/main" id="{B5494BF4-44C5-41C7-BD23-31468B3D0173}"/>
              </a:ext>
            </a:extLst>
          </p:cNvPr>
          <p:cNvSpPr/>
          <p:nvPr/>
        </p:nvSpPr>
        <p:spPr>
          <a:xfrm>
            <a:off x="7807456" y="2462648"/>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Withstand Collisions</a:t>
            </a:r>
            <a:endParaRPr lang="en-US" b="1"/>
          </a:p>
        </p:txBody>
      </p:sp>
      <p:sp>
        <p:nvSpPr>
          <p:cNvPr id="109" name="Rectangle: Rounded Corners 108">
            <a:extLst>
              <a:ext uri="{FF2B5EF4-FFF2-40B4-BE49-F238E27FC236}">
                <a16:creationId xmlns:a16="http://schemas.microsoft.com/office/drawing/2014/main" id="{8A98AB6C-4C0A-4AAB-BE7D-8527DCCDBAB1}"/>
              </a:ext>
            </a:extLst>
          </p:cNvPr>
          <p:cNvSpPr/>
          <p:nvPr/>
        </p:nvSpPr>
        <p:spPr>
          <a:xfrm>
            <a:off x="1243383" y="5239249"/>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Fast Computation</a:t>
            </a:r>
            <a:endParaRPr lang="en-US" b="1"/>
          </a:p>
        </p:txBody>
      </p:sp>
      <p:sp>
        <p:nvSpPr>
          <p:cNvPr id="110" name="Rectangle: Rounded Corners 109">
            <a:extLst>
              <a:ext uri="{FF2B5EF4-FFF2-40B4-BE49-F238E27FC236}">
                <a16:creationId xmlns:a16="http://schemas.microsoft.com/office/drawing/2014/main" id="{899215F7-6AF3-4536-9D8F-755CBA776250}"/>
              </a:ext>
            </a:extLst>
          </p:cNvPr>
          <p:cNvSpPr/>
          <p:nvPr/>
        </p:nvSpPr>
        <p:spPr>
          <a:xfrm>
            <a:off x="1244209" y="3871826"/>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Deterministic</a:t>
            </a:r>
            <a:endParaRPr lang="en-US">
              <a:cs typeface="Calibri" panose="020F0502020204030204"/>
            </a:endParaRPr>
          </a:p>
        </p:txBody>
      </p:sp>
      <p:sp>
        <p:nvSpPr>
          <p:cNvPr id="7" name="TextBox 6">
            <a:extLst>
              <a:ext uri="{FF2B5EF4-FFF2-40B4-BE49-F238E27FC236}">
                <a16:creationId xmlns:a16="http://schemas.microsoft.com/office/drawing/2014/main" id="{A9316783-254B-48C2-AF26-4A27E27EF341}"/>
              </a:ext>
            </a:extLst>
          </p:cNvPr>
          <p:cNvSpPr txBox="1"/>
          <p:nvPr/>
        </p:nvSpPr>
        <p:spPr>
          <a:xfrm>
            <a:off x="3252592" y="2647167"/>
            <a:ext cx="739035" cy="400110"/>
          </a:xfrm>
          <a:prstGeom prst="rect">
            <a:avLst/>
          </a:prstGeom>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Data</a:t>
            </a:r>
          </a:p>
        </p:txBody>
      </p:sp>
      <p:sp>
        <p:nvSpPr>
          <p:cNvPr id="8" name="TextBox 7">
            <a:extLst>
              <a:ext uri="{FF2B5EF4-FFF2-40B4-BE49-F238E27FC236}">
                <a16:creationId xmlns:a16="http://schemas.microsoft.com/office/drawing/2014/main" id="{C5392F98-4AAC-4390-9B4A-A55DE706871B}"/>
              </a:ext>
            </a:extLst>
          </p:cNvPr>
          <p:cNvSpPr txBox="1"/>
          <p:nvPr/>
        </p:nvSpPr>
        <p:spPr>
          <a:xfrm>
            <a:off x="4888152" y="2570837"/>
            <a:ext cx="1814186" cy="72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Encrypted</a:t>
            </a:r>
            <a:r>
              <a:rPr lang="en-US" sz="2000"/>
              <a:t> </a:t>
            </a:r>
            <a:endParaRPr lang="en-US" sz="2000">
              <a:cs typeface="Calibri"/>
            </a:endParaRPr>
          </a:p>
          <a:p>
            <a:r>
              <a:rPr lang="en-US" sz="2000" b="1"/>
              <a:t>Data</a:t>
            </a:r>
            <a:endParaRPr lang="en-US" sz="2000" b="1">
              <a:cs typeface="Calibri"/>
            </a:endParaRPr>
          </a:p>
        </p:txBody>
      </p:sp>
      <p:cxnSp>
        <p:nvCxnSpPr>
          <p:cNvPr id="9" name="Straight Arrow Connector 8">
            <a:extLst>
              <a:ext uri="{FF2B5EF4-FFF2-40B4-BE49-F238E27FC236}">
                <a16:creationId xmlns:a16="http://schemas.microsoft.com/office/drawing/2014/main" id="{8A55E84C-E548-4338-BB7F-1B52977AC915}"/>
              </a:ext>
            </a:extLst>
          </p:cNvPr>
          <p:cNvCxnSpPr/>
          <p:nvPr/>
        </p:nvCxnSpPr>
        <p:spPr>
          <a:xfrm flipV="1">
            <a:off x="3984164" y="2773198"/>
            <a:ext cx="705632" cy="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D91933-31F6-4004-AC11-CFA77AA9271E}"/>
              </a:ext>
            </a:extLst>
          </p:cNvPr>
          <p:cNvCxnSpPr/>
          <p:nvPr/>
        </p:nvCxnSpPr>
        <p:spPr>
          <a:xfrm flipH="1" flipV="1">
            <a:off x="3986306" y="2994928"/>
            <a:ext cx="703547" cy="4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Multiplication Sign 10">
            <a:extLst>
              <a:ext uri="{FF2B5EF4-FFF2-40B4-BE49-F238E27FC236}">
                <a16:creationId xmlns:a16="http://schemas.microsoft.com/office/drawing/2014/main" id="{E61F164F-44BB-4CA4-801B-A6ECD32DE062}"/>
              </a:ext>
            </a:extLst>
          </p:cNvPr>
          <p:cNvSpPr/>
          <p:nvPr/>
        </p:nvSpPr>
        <p:spPr>
          <a:xfrm>
            <a:off x="4112190" y="2791738"/>
            <a:ext cx="448850" cy="51148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83A0E2-5EB4-439E-9141-F512BDF62EE9}"/>
              </a:ext>
            </a:extLst>
          </p:cNvPr>
          <p:cNvSpPr txBox="1"/>
          <p:nvPr/>
        </p:nvSpPr>
        <p:spPr>
          <a:xfrm>
            <a:off x="3367413" y="4108537"/>
            <a:ext cx="739035" cy="400110"/>
          </a:xfrm>
          <a:prstGeom prst="rect">
            <a:avLst/>
          </a:prstGeom>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ABC</a:t>
            </a:r>
          </a:p>
        </p:txBody>
      </p:sp>
      <p:sp>
        <p:nvSpPr>
          <p:cNvPr id="20" name="TextBox 19">
            <a:extLst>
              <a:ext uri="{FF2B5EF4-FFF2-40B4-BE49-F238E27FC236}">
                <a16:creationId xmlns:a16="http://schemas.microsoft.com/office/drawing/2014/main" id="{1DE1C620-4476-49EE-88BD-6DA70BF014FA}"/>
              </a:ext>
            </a:extLst>
          </p:cNvPr>
          <p:cNvSpPr txBox="1"/>
          <p:nvPr/>
        </p:nvSpPr>
        <p:spPr>
          <a:xfrm>
            <a:off x="4971660" y="4105275"/>
            <a:ext cx="8016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845</a:t>
            </a:r>
          </a:p>
        </p:txBody>
      </p:sp>
      <p:cxnSp>
        <p:nvCxnSpPr>
          <p:cNvPr id="21" name="Straight Arrow Connector 20">
            <a:extLst>
              <a:ext uri="{FF2B5EF4-FFF2-40B4-BE49-F238E27FC236}">
                <a16:creationId xmlns:a16="http://schemas.microsoft.com/office/drawing/2014/main" id="{6A19DE60-EAAF-4FDD-90E7-4C1210E33B8B}"/>
              </a:ext>
            </a:extLst>
          </p:cNvPr>
          <p:cNvCxnSpPr>
            <a:cxnSpLocks/>
          </p:cNvCxnSpPr>
          <p:nvPr/>
        </p:nvCxnSpPr>
        <p:spPr>
          <a:xfrm flipV="1">
            <a:off x="4119862" y="4307635"/>
            <a:ext cx="705632" cy="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0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animBg="1"/>
      <p:bldP spid="107" grpId="0" animBg="1"/>
      <p:bldP spid="108" grpId="0" animBg="1"/>
      <p:bldP spid="109" grpId="0" animBg="1"/>
      <p:bldP spid="110" grpId="0" animBg="1"/>
      <p:bldP spid="7" grpId="0" animBg="1"/>
      <p:bldP spid="8" grpId="0"/>
      <p:bldP spid="11" grpId="0" animBg="1"/>
      <p:bldP spid="19" grpId="0" animBg="1"/>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AD45-2924-496D-B2E9-840A681EF351}"/>
              </a:ext>
            </a:extLst>
          </p:cNvPr>
          <p:cNvSpPr>
            <a:spLocks noGrp="1"/>
          </p:cNvSpPr>
          <p:nvPr>
            <p:ph type="title"/>
          </p:nvPr>
        </p:nvSpPr>
        <p:spPr/>
        <p:txBody>
          <a:bodyPr/>
          <a:lstStyle/>
          <a:p>
            <a:r>
              <a:rPr lang="en-US" b="1" dirty="0">
                <a:latin typeface="Times New Roman"/>
                <a:cs typeface="Calibri Light"/>
              </a:rPr>
              <a:t>Immutable Ledger</a:t>
            </a:r>
            <a:endParaRPr lang="en-IN" dirty="0"/>
          </a:p>
        </p:txBody>
      </p:sp>
      <p:sp>
        <p:nvSpPr>
          <p:cNvPr id="3" name="Content Placeholder 2">
            <a:extLst>
              <a:ext uri="{FF2B5EF4-FFF2-40B4-BE49-F238E27FC236}">
                <a16:creationId xmlns:a16="http://schemas.microsoft.com/office/drawing/2014/main" id="{60BFD31B-BFCC-41BA-8193-509DA3859AED}"/>
              </a:ext>
            </a:extLst>
          </p:cNvPr>
          <p:cNvSpPr>
            <a:spLocks noGrp="1"/>
          </p:cNvSpPr>
          <p:nvPr>
            <p:ph idx="1"/>
          </p:nvPr>
        </p:nvSpPr>
        <p:spPr/>
        <p:txBody>
          <a:bodyPr>
            <a:normAutofit/>
          </a:bodyPr>
          <a:lstStyle/>
          <a:p>
            <a:r>
              <a:rPr lang="en-US" sz="2400" b="0" i="0" dirty="0">
                <a:solidFill>
                  <a:srgbClr val="666666"/>
                </a:solidFill>
                <a:effectLst/>
                <a:latin typeface="Times New Roman" panose="02020603050405020304" pitchFamily="18" charset="0"/>
                <a:cs typeface="Times New Roman" panose="02020603050405020304" pitchFamily="18" charset="0"/>
              </a:rPr>
              <a:t>Immutable ledger in blockchain refers to any records that have the ability to remain unchanged. It cannot be altered and hence the data cannot be changed with ease, thereby making sure that the security is quite tight. Immutability means that it is very difficult to make changes without collusion. The central idea behind the blockchain ledger is the security of data and the proof that data has not been changed or altered. Let us delve a bit deeper into the topic to understand more about blockchain immutability and the benefits it offers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725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A picture containing icon&#10;&#10;Description automatically generated">
            <a:extLst>
              <a:ext uri="{FF2B5EF4-FFF2-40B4-BE49-F238E27FC236}">
                <a16:creationId xmlns:a16="http://schemas.microsoft.com/office/drawing/2014/main" id="{9F4122BC-6130-4CB0-86C0-B6BC806C9115}"/>
              </a:ext>
            </a:extLst>
          </p:cNvPr>
          <p:cNvPicPr>
            <a:picLocks noChangeAspect="1"/>
          </p:cNvPicPr>
          <p:nvPr/>
        </p:nvPicPr>
        <p:blipFill>
          <a:blip r:embed="rId2"/>
          <a:stretch>
            <a:fillRect/>
          </a:stretch>
        </p:blipFill>
        <p:spPr>
          <a:xfrm>
            <a:off x="1098638" y="1912331"/>
            <a:ext cx="2397994" cy="3391943"/>
          </a:xfrm>
          <a:prstGeom prst="rect">
            <a:avLst/>
          </a:prstGeom>
        </p:spPr>
      </p:pic>
      <p:sp>
        <p:nvSpPr>
          <p:cNvPr id="5" name="Title 1">
            <a:extLst>
              <a:ext uri="{FF2B5EF4-FFF2-40B4-BE49-F238E27FC236}">
                <a16:creationId xmlns:a16="http://schemas.microsoft.com/office/drawing/2014/main" id="{E4EFAA5E-0642-47A2-9483-4005ADF73E94}"/>
              </a:ext>
            </a:extLst>
          </p:cNvPr>
          <p:cNvSpPr>
            <a:spLocks noGrp="1"/>
          </p:cNvSpPr>
          <p:nvPr>
            <p:ph type="title"/>
          </p:nvPr>
        </p:nvSpPr>
        <p:spPr>
          <a:xfrm>
            <a:off x="1097280" y="286603"/>
            <a:ext cx="10058400" cy="1450757"/>
          </a:xfrm>
        </p:spPr>
        <p:txBody>
          <a:bodyPr/>
          <a:lstStyle/>
          <a:p>
            <a:r>
              <a:rPr lang="en-US" b="1">
                <a:latin typeface="Times New Roman"/>
                <a:cs typeface="Calibri Light"/>
              </a:rPr>
              <a:t>Immutable Ledger</a:t>
            </a:r>
            <a:endParaRPr lang="en-US" b="1">
              <a:latin typeface="Calibri Light" panose="020F0302020204030204"/>
              <a:cs typeface="Calibri Light" panose="020F0302020204030204"/>
            </a:endParaRPr>
          </a:p>
        </p:txBody>
      </p:sp>
      <p:sp>
        <p:nvSpPr>
          <p:cNvPr id="9" name="TextBox 8">
            <a:extLst>
              <a:ext uri="{FF2B5EF4-FFF2-40B4-BE49-F238E27FC236}">
                <a16:creationId xmlns:a16="http://schemas.microsoft.com/office/drawing/2014/main" id="{E3F9A2A9-CD8F-4487-AE53-DFC4911FADF9}"/>
              </a:ext>
            </a:extLst>
          </p:cNvPr>
          <p:cNvSpPr txBox="1"/>
          <p:nvPr/>
        </p:nvSpPr>
        <p:spPr>
          <a:xfrm>
            <a:off x="1631512" y="4805820"/>
            <a:ext cx="1416050"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0000"/>
                </a:solidFill>
                <a:latin typeface="Times New Roman"/>
                <a:cs typeface="Times New Roman"/>
              </a:rPr>
              <a:t>Institution</a:t>
            </a:r>
          </a:p>
        </p:txBody>
      </p:sp>
      <p:cxnSp>
        <p:nvCxnSpPr>
          <p:cNvPr id="10" name="Straight Arrow Connector 9">
            <a:extLst>
              <a:ext uri="{FF2B5EF4-FFF2-40B4-BE49-F238E27FC236}">
                <a16:creationId xmlns:a16="http://schemas.microsoft.com/office/drawing/2014/main" id="{693E5A70-CCC5-40F1-8549-FDBAD0B71110}"/>
              </a:ext>
            </a:extLst>
          </p:cNvPr>
          <p:cNvCxnSpPr/>
          <p:nvPr/>
        </p:nvCxnSpPr>
        <p:spPr>
          <a:xfrm>
            <a:off x="3488499" y="4172211"/>
            <a:ext cx="1384126" cy="590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48B5FB2F-BB91-4987-85C3-DAD762A70941}"/>
              </a:ext>
            </a:extLst>
          </p:cNvPr>
          <p:cNvCxnSpPr>
            <a:cxnSpLocks/>
          </p:cNvCxnSpPr>
          <p:nvPr/>
        </p:nvCxnSpPr>
        <p:spPr>
          <a:xfrm flipV="1">
            <a:off x="3488499" y="3145076"/>
            <a:ext cx="1384126" cy="567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3" name="Picture 9" descr="Shape&#10;&#10;Description automatically generated">
            <a:extLst>
              <a:ext uri="{FF2B5EF4-FFF2-40B4-BE49-F238E27FC236}">
                <a16:creationId xmlns:a16="http://schemas.microsoft.com/office/drawing/2014/main" id="{330A14DA-488B-466E-84DC-79AB7A9006C9}"/>
              </a:ext>
            </a:extLst>
          </p:cNvPr>
          <p:cNvPicPr>
            <a:picLocks noChangeAspect="1"/>
          </p:cNvPicPr>
          <p:nvPr/>
        </p:nvPicPr>
        <p:blipFill>
          <a:blip r:embed="rId3"/>
          <a:stretch>
            <a:fillRect/>
          </a:stretch>
        </p:blipFill>
        <p:spPr>
          <a:xfrm>
            <a:off x="5413333" y="4066983"/>
            <a:ext cx="1041749" cy="1479761"/>
          </a:xfrm>
          <a:prstGeom prst="rect">
            <a:avLst/>
          </a:prstGeom>
        </p:spPr>
      </p:pic>
      <p:pic>
        <p:nvPicPr>
          <p:cNvPr id="15" name="Picture 4" descr="Icon&#10;&#10;Description automatically generated">
            <a:extLst>
              <a:ext uri="{FF2B5EF4-FFF2-40B4-BE49-F238E27FC236}">
                <a16:creationId xmlns:a16="http://schemas.microsoft.com/office/drawing/2014/main" id="{9B0BCA4E-2759-4F3C-828E-BCA242D6744C}"/>
              </a:ext>
            </a:extLst>
          </p:cNvPr>
          <p:cNvPicPr>
            <a:picLocks noGrp="1" noChangeAspect="1"/>
          </p:cNvPicPr>
          <p:nvPr>
            <p:ph idx="1"/>
          </p:nvPr>
        </p:nvPicPr>
        <p:blipFill>
          <a:blip r:embed="rId4"/>
          <a:stretch>
            <a:fillRect/>
          </a:stretch>
        </p:blipFill>
        <p:spPr>
          <a:xfrm>
            <a:off x="5209386" y="1855878"/>
            <a:ext cx="1318532" cy="1754801"/>
          </a:xfrm>
        </p:spPr>
      </p:pic>
      <p:sp>
        <p:nvSpPr>
          <p:cNvPr id="16" name="TextBox 15">
            <a:extLst>
              <a:ext uri="{FF2B5EF4-FFF2-40B4-BE49-F238E27FC236}">
                <a16:creationId xmlns:a16="http://schemas.microsoft.com/office/drawing/2014/main" id="{710F57D2-8260-4C79-A903-7605C60C4EE5}"/>
              </a:ext>
            </a:extLst>
          </p:cNvPr>
          <p:cNvSpPr txBox="1"/>
          <p:nvPr/>
        </p:nvSpPr>
        <p:spPr>
          <a:xfrm>
            <a:off x="6676373" y="2730674"/>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Maintain Register</a:t>
            </a:r>
          </a:p>
        </p:txBody>
      </p:sp>
      <p:sp>
        <p:nvSpPr>
          <p:cNvPr id="17" name="TextBox 1">
            <a:extLst>
              <a:ext uri="{FF2B5EF4-FFF2-40B4-BE49-F238E27FC236}">
                <a16:creationId xmlns:a16="http://schemas.microsoft.com/office/drawing/2014/main" id="{2E2E7D51-C813-4E92-BF85-9E3CB61BB657}"/>
              </a:ext>
            </a:extLst>
          </p:cNvPr>
          <p:cNvSpPr txBox="1"/>
          <p:nvPr/>
        </p:nvSpPr>
        <p:spPr>
          <a:xfrm>
            <a:off x="6759879" y="4766154"/>
            <a:ext cx="2743199"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a:latin typeface="Calibri"/>
                <a:cs typeface="Calibri"/>
              </a:rPr>
              <a:t>Centralized Database</a:t>
            </a:r>
          </a:p>
        </p:txBody>
      </p:sp>
    </p:spTree>
    <p:extLst>
      <p:ext uri="{BB962C8B-B14F-4D97-AF65-F5344CB8AC3E}">
        <p14:creationId xmlns:p14="http://schemas.microsoft.com/office/powerpoint/2010/main" val="417361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9" descr="Chart, diagram, treemap chart&#10;&#10;Description automatically generated">
            <a:extLst>
              <a:ext uri="{FF2B5EF4-FFF2-40B4-BE49-F238E27FC236}">
                <a16:creationId xmlns:a16="http://schemas.microsoft.com/office/drawing/2014/main" id="{67DE10C4-B67A-458B-A5A9-7D59249EAB67}"/>
              </a:ext>
            </a:extLst>
          </p:cNvPr>
          <p:cNvPicPr>
            <a:picLocks noChangeAspect="1"/>
          </p:cNvPicPr>
          <p:nvPr/>
        </p:nvPicPr>
        <p:blipFill>
          <a:blip r:embed="rId2"/>
          <a:stretch>
            <a:fillRect/>
          </a:stretch>
        </p:blipFill>
        <p:spPr>
          <a:xfrm>
            <a:off x="6958209" y="-970515"/>
            <a:ext cx="6824595" cy="3809494"/>
          </a:xfrm>
          <a:prstGeom prst="rect">
            <a:avLst/>
          </a:prstGeom>
          <a:ln>
            <a:noFill/>
          </a:ln>
          <a:effectLst>
            <a:softEdge rad="112500"/>
          </a:effectLst>
        </p:spPr>
      </p:pic>
      <p:sp>
        <p:nvSpPr>
          <p:cNvPr id="2" name="Title 1">
            <a:extLst>
              <a:ext uri="{FF2B5EF4-FFF2-40B4-BE49-F238E27FC236}">
                <a16:creationId xmlns:a16="http://schemas.microsoft.com/office/drawing/2014/main" id="{8631C4BD-E7B7-4052-8695-27C97F8A808B}"/>
              </a:ext>
            </a:extLst>
          </p:cNvPr>
          <p:cNvSpPr>
            <a:spLocks noGrp="1"/>
          </p:cNvSpPr>
          <p:nvPr>
            <p:ph type="title"/>
          </p:nvPr>
        </p:nvSpPr>
        <p:spPr/>
        <p:txBody>
          <a:bodyPr/>
          <a:lstStyle/>
          <a:p>
            <a:r>
              <a:rPr lang="en-US" b="1">
                <a:latin typeface="Times New Roman"/>
                <a:cs typeface="Calibri Light"/>
              </a:rPr>
              <a:t>Immutable Ledger</a:t>
            </a:r>
            <a:endParaRPr lang="en-US" b="1">
              <a:latin typeface="Times New Roman"/>
            </a:endParaRPr>
          </a:p>
        </p:txBody>
      </p:sp>
      <p:sp>
        <p:nvSpPr>
          <p:cNvPr id="4" name="Rectangle 3">
            <a:extLst>
              <a:ext uri="{FF2B5EF4-FFF2-40B4-BE49-F238E27FC236}">
                <a16:creationId xmlns:a16="http://schemas.microsoft.com/office/drawing/2014/main" id="{A68A1393-C1CF-412F-BDFE-05F80C7496A9}"/>
              </a:ext>
            </a:extLst>
          </p:cNvPr>
          <p:cNvSpPr/>
          <p:nvPr/>
        </p:nvSpPr>
        <p:spPr>
          <a:xfrm>
            <a:off x="1564840" y="3869803"/>
            <a:ext cx="914400" cy="914400"/>
          </a:xfrm>
          <a:prstGeom prst="rect">
            <a:avLst/>
          </a:prstGeom>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cs typeface="Calibri"/>
              </a:rPr>
              <a:t>A</a:t>
            </a:r>
            <a:endParaRPr lang="en-US"/>
          </a:p>
        </p:txBody>
      </p:sp>
      <p:sp>
        <p:nvSpPr>
          <p:cNvPr id="5" name="Rectangle 4">
            <a:extLst>
              <a:ext uri="{FF2B5EF4-FFF2-40B4-BE49-F238E27FC236}">
                <a16:creationId xmlns:a16="http://schemas.microsoft.com/office/drawing/2014/main" id="{7670BD47-2630-4831-8E3A-E7F18817B80B}"/>
              </a:ext>
            </a:extLst>
          </p:cNvPr>
          <p:cNvSpPr/>
          <p:nvPr/>
        </p:nvSpPr>
        <p:spPr>
          <a:xfrm>
            <a:off x="4733490" y="3869803"/>
            <a:ext cx="914400" cy="914400"/>
          </a:xfrm>
          <a:prstGeom prst="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C</a:t>
            </a:r>
            <a:endParaRPr lang="en-US"/>
          </a:p>
        </p:txBody>
      </p:sp>
      <p:sp>
        <p:nvSpPr>
          <p:cNvPr id="6" name="Rectangle 5">
            <a:extLst>
              <a:ext uri="{FF2B5EF4-FFF2-40B4-BE49-F238E27FC236}">
                <a16:creationId xmlns:a16="http://schemas.microsoft.com/office/drawing/2014/main" id="{B553B871-2960-4828-BF1B-CB3A1F7DBA12}"/>
              </a:ext>
            </a:extLst>
          </p:cNvPr>
          <p:cNvSpPr/>
          <p:nvPr/>
        </p:nvSpPr>
        <p:spPr>
          <a:xfrm>
            <a:off x="7902140" y="3869803"/>
            <a:ext cx="914400" cy="914400"/>
          </a:xfrm>
          <a:prstGeom prst="rect">
            <a:avLst/>
          </a:prstGeom>
          <a:solidFill>
            <a:srgbClr val="ED7D3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E</a:t>
            </a:r>
            <a:endParaRPr lang="en-US"/>
          </a:p>
        </p:txBody>
      </p:sp>
      <p:sp>
        <p:nvSpPr>
          <p:cNvPr id="7" name="Rectangle 6">
            <a:extLst>
              <a:ext uri="{FF2B5EF4-FFF2-40B4-BE49-F238E27FC236}">
                <a16:creationId xmlns:a16="http://schemas.microsoft.com/office/drawing/2014/main" id="{3851C08F-CAF0-429D-8FE8-E0E3947DE7FB}"/>
              </a:ext>
            </a:extLst>
          </p:cNvPr>
          <p:cNvSpPr/>
          <p:nvPr/>
        </p:nvSpPr>
        <p:spPr>
          <a:xfrm>
            <a:off x="9486465" y="3869803"/>
            <a:ext cx="914400" cy="914400"/>
          </a:xfrm>
          <a:prstGeom prst="rect">
            <a:avLst/>
          </a:prstGeom>
          <a:solidFill>
            <a:srgbClr val="7030A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F</a:t>
            </a:r>
            <a:endParaRPr lang="en-US"/>
          </a:p>
        </p:txBody>
      </p:sp>
      <p:sp>
        <p:nvSpPr>
          <p:cNvPr id="8" name="Rectangle 7">
            <a:extLst>
              <a:ext uri="{FF2B5EF4-FFF2-40B4-BE49-F238E27FC236}">
                <a16:creationId xmlns:a16="http://schemas.microsoft.com/office/drawing/2014/main" id="{80C50103-95D5-4FDE-BFF0-5E5A6B661CA6}"/>
              </a:ext>
            </a:extLst>
          </p:cNvPr>
          <p:cNvSpPr/>
          <p:nvPr/>
        </p:nvSpPr>
        <p:spPr>
          <a:xfrm>
            <a:off x="6317815" y="3869803"/>
            <a:ext cx="914400" cy="914400"/>
          </a:xfrm>
          <a:prstGeom prst="rect">
            <a:avLst/>
          </a:prstGeom>
          <a:solidFill>
            <a:srgbClr val="0070C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D</a:t>
            </a:r>
            <a:endParaRPr lang="en-US"/>
          </a:p>
        </p:txBody>
      </p:sp>
      <p:sp>
        <p:nvSpPr>
          <p:cNvPr id="9" name="Rectangle 8">
            <a:extLst>
              <a:ext uri="{FF2B5EF4-FFF2-40B4-BE49-F238E27FC236}">
                <a16:creationId xmlns:a16="http://schemas.microsoft.com/office/drawing/2014/main" id="{42F3DFF8-35B0-4BF0-8CAA-CCEC4BC5DAD0}"/>
              </a:ext>
            </a:extLst>
          </p:cNvPr>
          <p:cNvSpPr/>
          <p:nvPr/>
        </p:nvSpPr>
        <p:spPr>
          <a:xfrm>
            <a:off x="3149165" y="3869803"/>
            <a:ext cx="914400" cy="914400"/>
          </a:xfrm>
          <a:prstGeom prst="rect">
            <a:avLst/>
          </a:prstGeom>
          <a:solidFill>
            <a:srgbClr val="FFFF0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B</a:t>
            </a:r>
            <a:endParaRPr lang="en-US"/>
          </a:p>
        </p:txBody>
      </p:sp>
      <p:cxnSp>
        <p:nvCxnSpPr>
          <p:cNvPr id="10" name="Straight Arrow Connector 9">
            <a:extLst>
              <a:ext uri="{FF2B5EF4-FFF2-40B4-BE49-F238E27FC236}">
                <a16:creationId xmlns:a16="http://schemas.microsoft.com/office/drawing/2014/main" id="{04A29BC2-C056-43F0-A306-9807B48DAF06}"/>
              </a:ext>
            </a:extLst>
          </p:cNvPr>
          <p:cNvCxnSpPr/>
          <p:nvPr/>
        </p:nvCxnSpPr>
        <p:spPr>
          <a:xfrm flipH="1" flipV="1">
            <a:off x="2361149" y="4387286"/>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F857B0F-813C-4EF8-9AE2-88EFB5053B5C}"/>
              </a:ext>
            </a:extLst>
          </p:cNvPr>
          <p:cNvCxnSpPr>
            <a:cxnSpLocks/>
          </p:cNvCxnSpPr>
          <p:nvPr/>
        </p:nvCxnSpPr>
        <p:spPr>
          <a:xfrm flipH="1" flipV="1">
            <a:off x="874162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DEA16BF-2741-4819-B51E-3EB2D56D7553}"/>
              </a:ext>
            </a:extLst>
          </p:cNvPr>
          <p:cNvCxnSpPr>
            <a:cxnSpLocks/>
          </p:cNvCxnSpPr>
          <p:nvPr/>
        </p:nvCxnSpPr>
        <p:spPr>
          <a:xfrm flipH="1" flipV="1">
            <a:off x="710586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82CEDBF-76D0-4698-AC25-169ED3A669B2}"/>
              </a:ext>
            </a:extLst>
          </p:cNvPr>
          <p:cNvCxnSpPr>
            <a:cxnSpLocks/>
          </p:cNvCxnSpPr>
          <p:nvPr/>
        </p:nvCxnSpPr>
        <p:spPr>
          <a:xfrm flipH="1" flipV="1">
            <a:off x="552090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12651F6-E229-4B21-890D-E779F9C4321A}"/>
              </a:ext>
            </a:extLst>
          </p:cNvPr>
          <p:cNvCxnSpPr>
            <a:cxnSpLocks/>
          </p:cNvCxnSpPr>
          <p:nvPr/>
        </p:nvCxnSpPr>
        <p:spPr>
          <a:xfrm flipH="1" flipV="1">
            <a:off x="3976589" y="4387286"/>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Arrow: Down 14">
            <a:extLst>
              <a:ext uri="{FF2B5EF4-FFF2-40B4-BE49-F238E27FC236}">
                <a16:creationId xmlns:a16="http://schemas.microsoft.com/office/drawing/2014/main" id="{C01B18F0-06AB-4909-9D9C-56740FDBFA3E}"/>
              </a:ext>
            </a:extLst>
          </p:cNvPr>
          <p:cNvSpPr/>
          <p:nvPr/>
        </p:nvSpPr>
        <p:spPr>
          <a:xfrm>
            <a:off x="5042989" y="3192281"/>
            <a:ext cx="304800" cy="65024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00A37F-27F6-4E78-BE7E-A402F1183F4D}"/>
              </a:ext>
            </a:extLst>
          </p:cNvPr>
          <p:cNvSpPr txBox="1"/>
          <p:nvPr/>
        </p:nvSpPr>
        <p:spPr>
          <a:xfrm>
            <a:off x="4412180" y="277280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Hacker Attacks</a:t>
            </a:r>
          </a:p>
        </p:txBody>
      </p:sp>
      <p:pic>
        <p:nvPicPr>
          <p:cNvPr id="17" name="Picture 17" descr="Icon&#10;&#10;Description automatically generated">
            <a:extLst>
              <a:ext uri="{FF2B5EF4-FFF2-40B4-BE49-F238E27FC236}">
                <a16:creationId xmlns:a16="http://schemas.microsoft.com/office/drawing/2014/main" id="{E69AA2B3-0B1D-4FB0-911D-B2281F29C362}"/>
              </a:ext>
            </a:extLst>
          </p:cNvPr>
          <p:cNvPicPr>
            <a:picLocks noChangeAspect="1"/>
          </p:cNvPicPr>
          <p:nvPr/>
        </p:nvPicPr>
        <p:blipFill>
          <a:blip r:embed="rId3"/>
          <a:stretch>
            <a:fillRect/>
          </a:stretch>
        </p:blipFill>
        <p:spPr>
          <a:xfrm>
            <a:off x="4844615" y="3883685"/>
            <a:ext cx="690880" cy="924022"/>
          </a:xfrm>
          <a:prstGeom prst="rect">
            <a:avLst/>
          </a:prstGeom>
        </p:spPr>
      </p:pic>
      <p:sp>
        <p:nvSpPr>
          <p:cNvPr id="18" name="Right Brace 17">
            <a:extLst>
              <a:ext uri="{FF2B5EF4-FFF2-40B4-BE49-F238E27FC236}">
                <a16:creationId xmlns:a16="http://schemas.microsoft.com/office/drawing/2014/main" id="{BF325383-AD8D-4CEF-8999-7B12A9FF2FCC}"/>
              </a:ext>
            </a:extLst>
          </p:cNvPr>
          <p:cNvSpPr/>
          <p:nvPr/>
        </p:nvSpPr>
        <p:spPr>
          <a:xfrm rot="16200000">
            <a:off x="8006978" y="1367229"/>
            <a:ext cx="685800" cy="402907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9315EEF-C3C4-41EF-A6FE-C4E2C091FE08}"/>
              </a:ext>
            </a:extLst>
          </p:cNvPr>
          <p:cNvSpPr txBox="1"/>
          <p:nvPr/>
        </p:nvSpPr>
        <p:spPr>
          <a:xfrm>
            <a:off x="7746565" y="27245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Times New Roman"/>
                <a:cs typeface="Calibri"/>
              </a:rPr>
              <a:t>Corrupted</a:t>
            </a:r>
          </a:p>
        </p:txBody>
      </p:sp>
      <p:pic>
        <p:nvPicPr>
          <p:cNvPr id="21" name="Graphic 21" descr="Close with solid fill">
            <a:extLst>
              <a:ext uri="{FF2B5EF4-FFF2-40B4-BE49-F238E27FC236}">
                <a16:creationId xmlns:a16="http://schemas.microsoft.com/office/drawing/2014/main" id="{35441AAA-0C87-4891-ABD8-38230A28F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7293" y="3900813"/>
            <a:ext cx="914400" cy="914400"/>
          </a:xfrm>
          <a:prstGeom prst="rect">
            <a:avLst/>
          </a:prstGeom>
        </p:spPr>
      </p:pic>
      <p:pic>
        <p:nvPicPr>
          <p:cNvPr id="22" name="Graphic 21" descr="Close with solid fill">
            <a:extLst>
              <a:ext uri="{FF2B5EF4-FFF2-40B4-BE49-F238E27FC236}">
                <a16:creationId xmlns:a16="http://schemas.microsoft.com/office/drawing/2014/main" id="{754F72CD-E7A1-4A26-9CA7-6E3F8BFC7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1868" y="3890375"/>
            <a:ext cx="914400" cy="914400"/>
          </a:xfrm>
          <a:prstGeom prst="rect">
            <a:avLst/>
          </a:prstGeom>
        </p:spPr>
      </p:pic>
      <p:pic>
        <p:nvPicPr>
          <p:cNvPr id="23" name="Graphic 21" descr="Close with solid fill">
            <a:extLst>
              <a:ext uri="{FF2B5EF4-FFF2-40B4-BE49-F238E27FC236}">
                <a16:creationId xmlns:a16="http://schemas.microsoft.com/office/drawing/2014/main" id="{738DE449-4462-4D80-9DCE-4C3EF942F2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3485" y="3890375"/>
            <a:ext cx="914400" cy="914400"/>
          </a:xfrm>
          <a:prstGeom prst="rect">
            <a:avLst/>
          </a:prstGeom>
        </p:spPr>
      </p:pic>
      <p:sp>
        <p:nvSpPr>
          <p:cNvPr id="24" name="TextBox 23">
            <a:extLst>
              <a:ext uri="{FF2B5EF4-FFF2-40B4-BE49-F238E27FC236}">
                <a16:creationId xmlns:a16="http://schemas.microsoft.com/office/drawing/2014/main" id="{961F9C5E-889B-46DC-A9BF-9937E6151078}"/>
              </a:ext>
            </a:extLst>
          </p:cNvPr>
          <p:cNvSpPr txBox="1"/>
          <p:nvPr/>
        </p:nvSpPr>
        <p:spPr>
          <a:xfrm>
            <a:off x="11328617" y="216374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From previous lecture..</a:t>
            </a:r>
            <a:endParaRPr lang="en-US" b="1">
              <a:solidFill>
                <a:srgbClr val="FF0000"/>
              </a:solidFill>
              <a:cs typeface="Calibri"/>
            </a:endParaRPr>
          </a:p>
        </p:txBody>
      </p:sp>
    </p:spTree>
    <p:extLst>
      <p:ext uri="{BB962C8B-B14F-4D97-AF65-F5344CB8AC3E}">
        <p14:creationId xmlns:p14="http://schemas.microsoft.com/office/powerpoint/2010/main" val="21967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19"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238C6-56FE-40FF-8C4A-B73D7D86AA6D}"/>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6800" b="1">
                <a:solidFill>
                  <a:schemeClr val="tx1">
                    <a:lumMod val="85000"/>
                    <a:lumOff val="15000"/>
                  </a:schemeClr>
                </a:solidFill>
              </a:rPr>
              <a:t>Distributed P2P network in Blockchain</a:t>
            </a:r>
          </a:p>
        </p:txBody>
      </p:sp>
      <p:pic>
        <p:nvPicPr>
          <p:cNvPr id="3" name="Picture 4" descr="Graphical user interface, application&#10;&#10;Description automatically generated">
            <a:extLst>
              <a:ext uri="{FF2B5EF4-FFF2-40B4-BE49-F238E27FC236}">
                <a16:creationId xmlns:a16="http://schemas.microsoft.com/office/drawing/2014/main" id="{DA158772-F232-4176-8A01-66B996DAB278}"/>
              </a:ext>
            </a:extLst>
          </p:cNvPr>
          <p:cNvPicPr>
            <a:picLocks noChangeAspect="1"/>
          </p:cNvPicPr>
          <p:nvPr/>
        </p:nvPicPr>
        <p:blipFill rotWithShape="1">
          <a:blip r:embed="rId2"/>
          <a:srcRect l="25594" r="24406"/>
          <a:stretch/>
        </p:blipFill>
        <p:spPr>
          <a:xfrm>
            <a:off x="1" y="10"/>
            <a:ext cx="6096000" cy="6857990"/>
          </a:xfrm>
          <a:prstGeom prst="rect">
            <a:avLst/>
          </a:prstGeom>
        </p:spPr>
      </p:pic>
      <p:cxnSp>
        <p:nvCxnSpPr>
          <p:cNvPr id="29" name="Straight Connector 2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0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2F85-84DF-424A-B414-A10F42DE3E96}"/>
              </a:ext>
            </a:extLst>
          </p:cNvPr>
          <p:cNvSpPr>
            <a:spLocks noGrp="1"/>
          </p:cNvSpPr>
          <p:nvPr>
            <p:ph type="title"/>
          </p:nvPr>
        </p:nvSpPr>
        <p:spPr/>
        <p:txBody>
          <a:bodyPr/>
          <a:lstStyle/>
          <a:p>
            <a:r>
              <a:rPr lang="en-US" b="1">
                <a:latin typeface="Times New Roman"/>
                <a:cs typeface="Calibri Light"/>
              </a:rPr>
              <a:t>Distributed P2P network</a:t>
            </a:r>
            <a:endParaRPr lang="en-US" b="1">
              <a:latin typeface="Times New Roman"/>
            </a:endParaRPr>
          </a:p>
        </p:txBody>
      </p:sp>
      <p:pic>
        <p:nvPicPr>
          <p:cNvPr id="4" name="Picture 4" descr="A picture containing icon&#10;&#10;Description automatically generated">
            <a:extLst>
              <a:ext uri="{FF2B5EF4-FFF2-40B4-BE49-F238E27FC236}">
                <a16:creationId xmlns:a16="http://schemas.microsoft.com/office/drawing/2014/main" id="{6D5CA5BE-7AFE-4163-9BE8-91EF537BA52C}"/>
              </a:ext>
            </a:extLst>
          </p:cNvPr>
          <p:cNvPicPr>
            <a:picLocks noGrp="1" noChangeAspect="1"/>
          </p:cNvPicPr>
          <p:nvPr>
            <p:ph idx="1"/>
          </p:nvPr>
        </p:nvPicPr>
        <p:blipFill>
          <a:blip r:embed="rId2"/>
          <a:stretch>
            <a:fillRect/>
          </a:stretch>
        </p:blipFill>
        <p:spPr>
          <a:xfrm>
            <a:off x="1628829" y="1761929"/>
            <a:ext cx="995646" cy="1444640"/>
          </a:xfrm>
        </p:spPr>
      </p:pic>
      <p:pic>
        <p:nvPicPr>
          <p:cNvPr id="6" name="Picture 4" descr="A picture containing icon&#10;&#10;Description automatically generated">
            <a:extLst>
              <a:ext uri="{FF2B5EF4-FFF2-40B4-BE49-F238E27FC236}">
                <a16:creationId xmlns:a16="http://schemas.microsoft.com/office/drawing/2014/main" id="{5A2E4174-08F6-4374-903A-1704EE6C387E}"/>
              </a:ext>
            </a:extLst>
          </p:cNvPr>
          <p:cNvPicPr>
            <a:picLocks noChangeAspect="1"/>
          </p:cNvPicPr>
          <p:nvPr/>
        </p:nvPicPr>
        <p:blipFill>
          <a:blip r:embed="rId2"/>
          <a:stretch>
            <a:fillRect/>
          </a:stretch>
        </p:blipFill>
        <p:spPr>
          <a:xfrm>
            <a:off x="7528885" y="1914329"/>
            <a:ext cx="1104503" cy="1509953"/>
          </a:xfrm>
          <a:prstGeom prst="rect">
            <a:avLst/>
          </a:prstGeom>
        </p:spPr>
      </p:pic>
      <p:pic>
        <p:nvPicPr>
          <p:cNvPr id="8" name="Picture 4" descr="A picture containing icon&#10;&#10;Description automatically generated">
            <a:extLst>
              <a:ext uri="{FF2B5EF4-FFF2-40B4-BE49-F238E27FC236}">
                <a16:creationId xmlns:a16="http://schemas.microsoft.com/office/drawing/2014/main" id="{2CDDA0B5-1BBA-4AA9-8AE5-6118AEAD601F}"/>
              </a:ext>
            </a:extLst>
          </p:cNvPr>
          <p:cNvPicPr>
            <a:picLocks noChangeAspect="1"/>
          </p:cNvPicPr>
          <p:nvPr/>
        </p:nvPicPr>
        <p:blipFill>
          <a:blip r:embed="rId2"/>
          <a:stretch>
            <a:fillRect/>
          </a:stretch>
        </p:blipFill>
        <p:spPr>
          <a:xfrm>
            <a:off x="1367572" y="4189445"/>
            <a:ext cx="1017418" cy="1509953"/>
          </a:xfrm>
          <a:prstGeom prst="rect">
            <a:avLst/>
          </a:prstGeom>
        </p:spPr>
      </p:pic>
      <p:pic>
        <p:nvPicPr>
          <p:cNvPr id="10" name="Picture 4" descr="A picture containing icon&#10;&#10;Description automatically generated">
            <a:extLst>
              <a:ext uri="{FF2B5EF4-FFF2-40B4-BE49-F238E27FC236}">
                <a16:creationId xmlns:a16="http://schemas.microsoft.com/office/drawing/2014/main" id="{8A1E0357-2F62-4DA6-BA73-4D47B6210DEB}"/>
              </a:ext>
            </a:extLst>
          </p:cNvPr>
          <p:cNvPicPr>
            <a:picLocks noChangeAspect="1"/>
          </p:cNvPicPr>
          <p:nvPr/>
        </p:nvPicPr>
        <p:blipFill>
          <a:blip r:embed="rId2"/>
          <a:stretch>
            <a:fillRect/>
          </a:stretch>
        </p:blipFill>
        <p:spPr>
          <a:xfrm>
            <a:off x="4763913" y="3481872"/>
            <a:ext cx="1017418" cy="1455525"/>
          </a:xfrm>
          <a:prstGeom prst="rect">
            <a:avLst/>
          </a:prstGeom>
        </p:spPr>
      </p:pic>
      <p:pic>
        <p:nvPicPr>
          <p:cNvPr id="11" name="Picture 4" descr="A picture containing icon&#10;&#10;Description automatically generated">
            <a:extLst>
              <a:ext uri="{FF2B5EF4-FFF2-40B4-BE49-F238E27FC236}">
                <a16:creationId xmlns:a16="http://schemas.microsoft.com/office/drawing/2014/main" id="{06C5D841-F74B-4137-BEA7-9A7067CD39E3}"/>
              </a:ext>
            </a:extLst>
          </p:cNvPr>
          <p:cNvPicPr>
            <a:picLocks noChangeAspect="1"/>
          </p:cNvPicPr>
          <p:nvPr/>
        </p:nvPicPr>
        <p:blipFill>
          <a:blip r:embed="rId2"/>
          <a:stretch>
            <a:fillRect/>
          </a:stretch>
        </p:blipFill>
        <p:spPr>
          <a:xfrm>
            <a:off x="7942541" y="4668415"/>
            <a:ext cx="1006532" cy="1444640"/>
          </a:xfrm>
          <a:prstGeom prst="rect">
            <a:avLst/>
          </a:prstGeom>
        </p:spPr>
      </p:pic>
      <p:cxnSp>
        <p:nvCxnSpPr>
          <p:cNvPr id="12" name="Straight Arrow Connector 11">
            <a:extLst>
              <a:ext uri="{FF2B5EF4-FFF2-40B4-BE49-F238E27FC236}">
                <a16:creationId xmlns:a16="http://schemas.microsoft.com/office/drawing/2014/main" id="{92E759A6-9E7C-4C02-AD95-41489A86DBAE}"/>
              </a:ext>
            </a:extLst>
          </p:cNvPr>
          <p:cNvCxnSpPr/>
          <p:nvPr/>
        </p:nvCxnSpPr>
        <p:spPr>
          <a:xfrm flipH="1">
            <a:off x="2136304" y="3018802"/>
            <a:ext cx="10886" cy="1382483"/>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EE2B2617-FB71-47EF-911E-C7C1DBF332FF}"/>
              </a:ext>
            </a:extLst>
          </p:cNvPr>
          <p:cNvCxnSpPr>
            <a:cxnSpLocks/>
          </p:cNvCxnSpPr>
          <p:nvPr/>
        </p:nvCxnSpPr>
        <p:spPr>
          <a:xfrm>
            <a:off x="2626161" y="2583373"/>
            <a:ext cx="4974771" cy="195942"/>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F613911B-CF07-4A79-8ECB-BC61703DB342}"/>
              </a:ext>
            </a:extLst>
          </p:cNvPr>
          <p:cNvCxnSpPr>
            <a:cxnSpLocks/>
          </p:cNvCxnSpPr>
          <p:nvPr/>
        </p:nvCxnSpPr>
        <p:spPr>
          <a:xfrm>
            <a:off x="2354018" y="3073229"/>
            <a:ext cx="2383970" cy="1066798"/>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71AE1DDF-60EE-4B1E-9645-36F8C4A183D0}"/>
              </a:ext>
            </a:extLst>
          </p:cNvPr>
          <p:cNvCxnSpPr>
            <a:cxnSpLocks/>
          </p:cNvCxnSpPr>
          <p:nvPr/>
        </p:nvCxnSpPr>
        <p:spPr>
          <a:xfrm flipH="1">
            <a:off x="2508844" y="4399148"/>
            <a:ext cx="2264227" cy="326569"/>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823AE93-0AB3-40C3-A50B-14136CB34E3D}"/>
              </a:ext>
            </a:extLst>
          </p:cNvPr>
          <p:cNvCxnSpPr>
            <a:cxnSpLocks/>
          </p:cNvCxnSpPr>
          <p:nvPr/>
        </p:nvCxnSpPr>
        <p:spPr>
          <a:xfrm>
            <a:off x="8079904" y="3258288"/>
            <a:ext cx="54428" cy="1687283"/>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66421493-E9FE-4304-ABEE-CAB613C29DCB}"/>
              </a:ext>
            </a:extLst>
          </p:cNvPr>
          <p:cNvCxnSpPr>
            <a:cxnSpLocks/>
          </p:cNvCxnSpPr>
          <p:nvPr/>
        </p:nvCxnSpPr>
        <p:spPr>
          <a:xfrm flipH="1" flipV="1">
            <a:off x="2389101" y="4965203"/>
            <a:ext cx="5453741" cy="511629"/>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68DC2604-AA5B-4714-B565-2494ADC573D0}"/>
              </a:ext>
            </a:extLst>
          </p:cNvPr>
          <p:cNvCxnSpPr>
            <a:cxnSpLocks/>
          </p:cNvCxnSpPr>
          <p:nvPr/>
        </p:nvCxnSpPr>
        <p:spPr>
          <a:xfrm>
            <a:off x="5783017" y="4401285"/>
            <a:ext cx="2220684" cy="772886"/>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E779E3CF-E7BC-468D-9B2B-EF02F70EE483}"/>
              </a:ext>
            </a:extLst>
          </p:cNvPr>
          <p:cNvSpPr/>
          <p:nvPr/>
        </p:nvSpPr>
        <p:spPr>
          <a:xfrm>
            <a:off x="8709932" y="290784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9030CF3-61B7-48F5-A4C8-12ACCF59D5E0}"/>
              </a:ext>
            </a:extLst>
          </p:cNvPr>
          <p:cNvCxnSpPr/>
          <p:nvPr/>
        </p:nvCxnSpPr>
        <p:spPr>
          <a:xfrm flipV="1">
            <a:off x="8975811" y="300707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6A8EE57-DBF9-4A0A-A209-FF03EB333593}"/>
              </a:ext>
            </a:extLst>
          </p:cNvPr>
          <p:cNvSpPr/>
          <p:nvPr/>
        </p:nvSpPr>
        <p:spPr>
          <a:xfrm>
            <a:off x="9254218" y="290784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77A2951-E58A-4E11-8C44-DBFEF7474D9A}"/>
              </a:ext>
            </a:extLst>
          </p:cNvPr>
          <p:cNvCxnSpPr>
            <a:cxnSpLocks/>
          </p:cNvCxnSpPr>
          <p:nvPr/>
        </p:nvCxnSpPr>
        <p:spPr>
          <a:xfrm flipV="1">
            <a:off x="9520097" y="300707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38A74-3C31-4A93-A682-289BD2FE3C1E}"/>
              </a:ext>
            </a:extLst>
          </p:cNvPr>
          <p:cNvSpPr/>
          <p:nvPr/>
        </p:nvSpPr>
        <p:spPr>
          <a:xfrm>
            <a:off x="9787617" y="289696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4D3A1F9-2FC3-4FC9-A124-98AD1645B007}"/>
              </a:ext>
            </a:extLst>
          </p:cNvPr>
          <p:cNvCxnSpPr>
            <a:cxnSpLocks/>
          </p:cNvCxnSpPr>
          <p:nvPr/>
        </p:nvCxnSpPr>
        <p:spPr>
          <a:xfrm flipV="1">
            <a:off x="10053496" y="2996192"/>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0F78EE-AB77-43F9-AB4D-FA4F3271F4FD}"/>
              </a:ext>
            </a:extLst>
          </p:cNvPr>
          <p:cNvSpPr/>
          <p:nvPr/>
        </p:nvSpPr>
        <p:spPr>
          <a:xfrm>
            <a:off x="10331903" y="289696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342E567-5DAA-4466-801B-F84E6A6EB263}"/>
              </a:ext>
            </a:extLst>
          </p:cNvPr>
          <p:cNvSpPr/>
          <p:nvPr/>
        </p:nvSpPr>
        <p:spPr>
          <a:xfrm>
            <a:off x="9090931" y="5607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1CEAAEA9-89F1-43DE-B931-C206AA004DB7}"/>
              </a:ext>
            </a:extLst>
          </p:cNvPr>
          <p:cNvCxnSpPr>
            <a:cxnSpLocks/>
          </p:cNvCxnSpPr>
          <p:nvPr/>
        </p:nvCxnSpPr>
        <p:spPr>
          <a:xfrm flipV="1">
            <a:off x="9356810" y="5706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1B3C4BA1-31DE-4BF6-B4EE-3E7DF71A4981}"/>
              </a:ext>
            </a:extLst>
          </p:cNvPr>
          <p:cNvSpPr/>
          <p:nvPr/>
        </p:nvSpPr>
        <p:spPr>
          <a:xfrm>
            <a:off x="9635217" y="5607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9ABD173F-525F-4B57-A65B-0F201ADDBC11}"/>
              </a:ext>
            </a:extLst>
          </p:cNvPr>
          <p:cNvCxnSpPr>
            <a:cxnSpLocks/>
          </p:cNvCxnSpPr>
          <p:nvPr/>
        </p:nvCxnSpPr>
        <p:spPr>
          <a:xfrm flipV="1">
            <a:off x="9901096" y="5706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4E01B8D5-4027-472E-913D-C050B8D23D54}"/>
              </a:ext>
            </a:extLst>
          </p:cNvPr>
          <p:cNvSpPr/>
          <p:nvPr/>
        </p:nvSpPr>
        <p:spPr>
          <a:xfrm>
            <a:off x="10168616" y="5596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Arrow Connector 144">
            <a:extLst>
              <a:ext uri="{FF2B5EF4-FFF2-40B4-BE49-F238E27FC236}">
                <a16:creationId xmlns:a16="http://schemas.microsoft.com/office/drawing/2014/main" id="{3233A9DD-7721-41A4-9E54-E767C563E18C}"/>
              </a:ext>
            </a:extLst>
          </p:cNvPr>
          <p:cNvCxnSpPr>
            <a:cxnSpLocks/>
          </p:cNvCxnSpPr>
          <p:nvPr/>
        </p:nvCxnSpPr>
        <p:spPr>
          <a:xfrm flipV="1">
            <a:off x="10434495" y="569584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6166585-1FB3-4E44-B5D7-B62BDFF8A585}"/>
              </a:ext>
            </a:extLst>
          </p:cNvPr>
          <p:cNvSpPr/>
          <p:nvPr/>
        </p:nvSpPr>
        <p:spPr>
          <a:xfrm>
            <a:off x="10712902" y="5596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2EE556D9-F780-4EA1-BF35-E3DBBB23C635}"/>
              </a:ext>
            </a:extLst>
          </p:cNvPr>
          <p:cNvSpPr/>
          <p:nvPr/>
        </p:nvSpPr>
        <p:spPr>
          <a:xfrm>
            <a:off x="534759" y="5574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a:extLst>
              <a:ext uri="{FF2B5EF4-FFF2-40B4-BE49-F238E27FC236}">
                <a16:creationId xmlns:a16="http://schemas.microsoft.com/office/drawing/2014/main" id="{0B19DC8B-4B3D-48AB-A5D7-60107C2D45AC}"/>
              </a:ext>
            </a:extLst>
          </p:cNvPr>
          <p:cNvCxnSpPr>
            <a:cxnSpLocks/>
          </p:cNvCxnSpPr>
          <p:nvPr/>
        </p:nvCxnSpPr>
        <p:spPr>
          <a:xfrm flipV="1">
            <a:off x="800638" y="567407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BB181C49-37D5-42CB-AE3E-0F9B97FC14C4}"/>
              </a:ext>
            </a:extLst>
          </p:cNvPr>
          <p:cNvSpPr/>
          <p:nvPr/>
        </p:nvSpPr>
        <p:spPr>
          <a:xfrm>
            <a:off x="1079045" y="5574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Arrow Connector 151">
            <a:extLst>
              <a:ext uri="{FF2B5EF4-FFF2-40B4-BE49-F238E27FC236}">
                <a16:creationId xmlns:a16="http://schemas.microsoft.com/office/drawing/2014/main" id="{10DA50A9-F415-4725-B2B4-B99DEBCC11A2}"/>
              </a:ext>
            </a:extLst>
          </p:cNvPr>
          <p:cNvCxnSpPr>
            <a:cxnSpLocks/>
          </p:cNvCxnSpPr>
          <p:nvPr/>
        </p:nvCxnSpPr>
        <p:spPr>
          <a:xfrm flipV="1">
            <a:off x="1344924" y="567407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3E321254-3A09-46C1-9048-7A1F2EF1E40F}"/>
              </a:ext>
            </a:extLst>
          </p:cNvPr>
          <p:cNvSpPr/>
          <p:nvPr/>
        </p:nvSpPr>
        <p:spPr>
          <a:xfrm>
            <a:off x="1612444" y="556395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Arrow Connector 153">
            <a:extLst>
              <a:ext uri="{FF2B5EF4-FFF2-40B4-BE49-F238E27FC236}">
                <a16:creationId xmlns:a16="http://schemas.microsoft.com/office/drawing/2014/main" id="{A31209C0-6155-4DDA-905F-C1414F36BF1C}"/>
              </a:ext>
            </a:extLst>
          </p:cNvPr>
          <p:cNvCxnSpPr>
            <a:cxnSpLocks/>
          </p:cNvCxnSpPr>
          <p:nvPr/>
        </p:nvCxnSpPr>
        <p:spPr>
          <a:xfrm flipV="1">
            <a:off x="1878323" y="5663191"/>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A18D182E-E4C6-449F-84AA-D8199CF3F46B}"/>
              </a:ext>
            </a:extLst>
          </p:cNvPr>
          <p:cNvSpPr/>
          <p:nvPr/>
        </p:nvSpPr>
        <p:spPr>
          <a:xfrm>
            <a:off x="2156730" y="556395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AF84CFA3-6C47-4A0E-BE46-FF8AB897D4C7}"/>
              </a:ext>
            </a:extLst>
          </p:cNvPr>
          <p:cNvSpPr/>
          <p:nvPr/>
        </p:nvSpPr>
        <p:spPr>
          <a:xfrm>
            <a:off x="2755444" y="287518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a:extLst>
              <a:ext uri="{FF2B5EF4-FFF2-40B4-BE49-F238E27FC236}">
                <a16:creationId xmlns:a16="http://schemas.microsoft.com/office/drawing/2014/main" id="{FC3A37F4-71A6-43C3-92FE-9676CEAF893A}"/>
              </a:ext>
            </a:extLst>
          </p:cNvPr>
          <p:cNvCxnSpPr>
            <a:cxnSpLocks/>
          </p:cNvCxnSpPr>
          <p:nvPr/>
        </p:nvCxnSpPr>
        <p:spPr>
          <a:xfrm flipV="1">
            <a:off x="3021323" y="297442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9B45175C-3026-428F-A4D4-E69390E13433}"/>
              </a:ext>
            </a:extLst>
          </p:cNvPr>
          <p:cNvSpPr/>
          <p:nvPr/>
        </p:nvSpPr>
        <p:spPr>
          <a:xfrm>
            <a:off x="3299730" y="287518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CD60F125-29DD-4939-969F-4EF1E3D4E82E}"/>
              </a:ext>
            </a:extLst>
          </p:cNvPr>
          <p:cNvCxnSpPr>
            <a:cxnSpLocks/>
          </p:cNvCxnSpPr>
          <p:nvPr/>
        </p:nvCxnSpPr>
        <p:spPr>
          <a:xfrm flipV="1">
            <a:off x="3565609" y="297442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669F0BDE-B664-4128-8274-1FAFD108FF45}"/>
              </a:ext>
            </a:extLst>
          </p:cNvPr>
          <p:cNvSpPr/>
          <p:nvPr/>
        </p:nvSpPr>
        <p:spPr>
          <a:xfrm>
            <a:off x="3833129" y="28643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B13319B0-0E8C-4514-9AB0-2C48F1DAD781}"/>
              </a:ext>
            </a:extLst>
          </p:cNvPr>
          <p:cNvCxnSpPr>
            <a:cxnSpLocks/>
          </p:cNvCxnSpPr>
          <p:nvPr/>
        </p:nvCxnSpPr>
        <p:spPr>
          <a:xfrm flipV="1">
            <a:off x="4099008" y="29635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3CC90670-2C57-464A-9CCF-1EEF1ADCBE6B}"/>
              </a:ext>
            </a:extLst>
          </p:cNvPr>
          <p:cNvSpPr/>
          <p:nvPr/>
        </p:nvSpPr>
        <p:spPr>
          <a:xfrm>
            <a:off x="4377415" y="28643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469B2F4-ADCD-4AF7-9893-68CAD0663D98}"/>
              </a:ext>
            </a:extLst>
          </p:cNvPr>
          <p:cNvSpPr/>
          <p:nvPr/>
        </p:nvSpPr>
        <p:spPr>
          <a:xfrm>
            <a:off x="4301215" y="4823731"/>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F26E2226-ACF4-4AB6-BA01-1D3B71A57518}"/>
              </a:ext>
            </a:extLst>
          </p:cNvPr>
          <p:cNvCxnSpPr>
            <a:cxnSpLocks/>
          </p:cNvCxnSpPr>
          <p:nvPr/>
        </p:nvCxnSpPr>
        <p:spPr>
          <a:xfrm flipV="1">
            <a:off x="4567094" y="492296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560CA970-CDBC-48F8-AABE-E48C471F5414}"/>
              </a:ext>
            </a:extLst>
          </p:cNvPr>
          <p:cNvSpPr/>
          <p:nvPr/>
        </p:nvSpPr>
        <p:spPr>
          <a:xfrm>
            <a:off x="4845501" y="4823731"/>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Arrow Connector 169">
            <a:extLst>
              <a:ext uri="{FF2B5EF4-FFF2-40B4-BE49-F238E27FC236}">
                <a16:creationId xmlns:a16="http://schemas.microsoft.com/office/drawing/2014/main" id="{EDD67EEE-266E-4D08-91FC-79249C34DF98}"/>
              </a:ext>
            </a:extLst>
          </p:cNvPr>
          <p:cNvCxnSpPr>
            <a:cxnSpLocks/>
          </p:cNvCxnSpPr>
          <p:nvPr/>
        </p:nvCxnSpPr>
        <p:spPr>
          <a:xfrm flipV="1">
            <a:off x="5111380" y="492296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0859A15C-7603-455D-81FB-E10E4E23A4D9}"/>
              </a:ext>
            </a:extLst>
          </p:cNvPr>
          <p:cNvSpPr/>
          <p:nvPr/>
        </p:nvSpPr>
        <p:spPr>
          <a:xfrm>
            <a:off x="5378900" y="4812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Arrow Connector 171">
            <a:extLst>
              <a:ext uri="{FF2B5EF4-FFF2-40B4-BE49-F238E27FC236}">
                <a16:creationId xmlns:a16="http://schemas.microsoft.com/office/drawing/2014/main" id="{FB52A01F-0906-4CFA-96A8-2C66C0DDEAE0}"/>
              </a:ext>
            </a:extLst>
          </p:cNvPr>
          <p:cNvCxnSpPr>
            <a:cxnSpLocks/>
          </p:cNvCxnSpPr>
          <p:nvPr/>
        </p:nvCxnSpPr>
        <p:spPr>
          <a:xfrm flipV="1">
            <a:off x="5644779" y="491207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0BB3422-7218-4F63-8C5F-AE03ED7F5CC5}"/>
              </a:ext>
            </a:extLst>
          </p:cNvPr>
          <p:cNvSpPr/>
          <p:nvPr/>
        </p:nvSpPr>
        <p:spPr>
          <a:xfrm>
            <a:off x="5923186" y="4812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E87395DC-0468-40C0-8185-75E881CC5C89}"/>
              </a:ext>
            </a:extLst>
          </p:cNvPr>
          <p:cNvSpPr txBox="1"/>
          <p:nvPr/>
        </p:nvSpPr>
        <p:spPr>
          <a:xfrm>
            <a:off x="1321254" y="19090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a:t>
            </a:r>
          </a:p>
        </p:txBody>
      </p:sp>
      <p:sp>
        <p:nvSpPr>
          <p:cNvPr id="177" name="TextBox 176">
            <a:extLst>
              <a:ext uri="{FF2B5EF4-FFF2-40B4-BE49-F238E27FC236}">
                <a16:creationId xmlns:a16="http://schemas.microsoft.com/office/drawing/2014/main" id="{10C75436-E6EB-43AB-9839-2B711FD74149}"/>
              </a:ext>
            </a:extLst>
          </p:cNvPr>
          <p:cNvSpPr txBox="1"/>
          <p:nvPr/>
        </p:nvSpPr>
        <p:spPr>
          <a:xfrm>
            <a:off x="8375197" y="19090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a:t>
            </a:r>
            <a:endParaRPr lang="en-US">
              <a:cs typeface="Calibri"/>
            </a:endParaRPr>
          </a:p>
        </p:txBody>
      </p:sp>
      <p:sp>
        <p:nvSpPr>
          <p:cNvPr id="178" name="TextBox 177">
            <a:extLst>
              <a:ext uri="{FF2B5EF4-FFF2-40B4-BE49-F238E27FC236}">
                <a16:creationId xmlns:a16="http://schemas.microsoft.com/office/drawing/2014/main" id="{B80BBB98-234D-4D08-859D-C88EBDEA5216}"/>
              </a:ext>
            </a:extLst>
          </p:cNvPr>
          <p:cNvSpPr txBox="1"/>
          <p:nvPr/>
        </p:nvSpPr>
        <p:spPr>
          <a:xfrm>
            <a:off x="9060996" y="48482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a:t>
            </a:r>
          </a:p>
        </p:txBody>
      </p:sp>
      <p:sp>
        <p:nvSpPr>
          <p:cNvPr id="179" name="TextBox 178">
            <a:extLst>
              <a:ext uri="{FF2B5EF4-FFF2-40B4-BE49-F238E27FC236}">
                <a16:creationId xmlns:a16="http://schemas.microsoft.com/office/drawing/2014/main" id="{FF71B93A-03DB-47DC-8770-1C6879AFD7C4}"/>
              </a:ext>
            </a:extLst>
          </p:cNvPr>
          <p:cNvSpPr txBox="1"/>
          <p:nvPr/>
        </p:nvSpPr>
        <p:spPr>
          <a:xfrm>
            <a:off x="4859110" y="34330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a:t>
            </a:r>
            <a:endParaRPr lang="en-US">
              <a:cs typeface="Calibri"/>
            </a:endParaRPr>
          </a:p>
        </p:txBody>
      </p:sp>
      <p:sp>
        <p:nvSpPr>
          <p:cNvPr id="180" name="TextBox 179">
            <a:extLst>
              <a:ext uri="{FF2B5EF4-FFF2-40B4-BE49-F238E27FC236}">
                <a16:creationId xmlns:a16="http://schemas.microsoft.com/office/drawing/2014/main" id="{A135559D-D7C8-4168-B900-B0AA66D28067}"/>
              </a:ext>
            </a:extLst>
          </p:cNvPr>
          <p:cNvSpPr txBox="1"/>
          <p:nvPr/>
        </p:nvSpPr>
        <p:spPr>
          <a:xfrm>
            <a:off x="1223282" y="42168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a:t>
            </a:r>
          </a:p>
        </p:txBody>
      </p:sp>
      <p:cxnSp>
        <p:nvCxnSpPr>
          <p:cNvPr id="55" name="Straight Arrow Connector 54">
            <a:extLst>
              <a:ext uri="{FF2B5EF4-FFF2-40B4-BE49-F238E27FC236}">
                <a16:creationId xmlns:a16="http://schemas.microsoft.com/office/drawing/2014/main" id="{21BF36D7-F3A5-41D2-9F19-3B8E99B39F16}"/>
              </a:ext>
            </a:extLst>
          </p:cNvPr>
          <p:cNvCxnSpPr>
            <a:cxnSpLocks/>
          </p:cNvCxnSpPr>
          <p:nvPr/>
        </p:nvCxnSpPr>
        <p:spPr>
          <a:xfrm flipV="1">
            <a:off x="4654179" y="2974419"/>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BB70FE6-E33B-4A6F-989D-F2DC10B2FAD9}"/>
              </a:ext>
            </a:extLst>
          </p:cNvPr>
          <p:cNvSpPr/>
          <p:nvPr/>
        </p:nvSpPr>
        <p:spPr>
          <a:xfrm>
            <a:off x="4932586" y="2875187"/>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140938D6-EF7A-4004-807A-619B73FD4EE9}"/>
              </a:ext>
            </a:extLst>
          </p:cNvPr>
          <p:cNvSpPr/>
          <p:nvPr/>
        </p:nvSpPr>
        <p:spPr>
          <a:xfrm>
            <a:off x="4895740" y="2156024"/>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0A1EB55E-0493-4750-B6B3-249CFC0F6C5A}"/>
              </a:ext>
            </a:extLst>
          </p:cNvPr>
          <p:cNvCxnSpPr>
            <a:cxnSpLocks/>
          </p:cNvCxnSpPr>
          <p:nvPr/>
        </p:nvCxnSpPr>
        <p:spPr>
          <a:xfrm flipV="1">
            <a:off x="6210836" y="4922962"/>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44C607C-FB74-4A09-8399-1AF250ED035F}"/>
              </a:ext>
            </a:extLst>
          </p:cNvPr>
          <p:cNvSpPr/>
          <p:nvPr/>
        </p:nvSpPr>
        <p:spPr>
          <a:xfrm>
            <a:off x="6489243" y="4823730"/>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06DB8C3-66F1-47A1-AFAF-C700566B327C}"/>
              </a:ext>
            </a:extLst>
          </p:cNvPr>
          <p:cNvCxnSpPr>
            <a:cxnSpLocks/>
          </p:cNvCxnSpPr>
          <p:nvPr/>
        </p:nvCxnSpPr>
        <p:spPr>
          <a:xfrm flipV="1">
            <a:off x="2444379" y="5674076"/>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B3AB29A-B387-4B7E-9B5E-E312DF146CA6}"/>
              </a:ext>
            </a:extLst>
          </p:cNvPr>
          <p:cNvSpPr/>
          <p:nvPr/>
        </p:nvSpPr>
        <p:spPr>
          <a:xfrm>
            <a:off x="2722786" y="5574844"/>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Down 61">
            <a:extLst>
              <a:ext uri="{FF2B5EF4-FFF2-40B4-BE49-F238E27FC236}">
                <a16:creationId xmlns:a16="http://schemas.microsoft.com/office/drawing/2014/main" id="{DC7974FB-A031-433E-B1C0-7F34F6918FE0}"/>
              </a:ext>
            </a:extLst>
          </p:cNvPr>
          <p:cNvSpPr/>
          <p:nvPr/>
        </p:nvSpPr>
        <p:spPr>
          <a:xfrm>
            <a:off x="6452397" y="4104567"/>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Down 62">
            <a:extLst>
              <a:ext uri="{FF2B5EF4-FFF2-40B4-BE49-F238E27FC236}">
                <a16:creationId xmlns:a16="http://schemas.microsoft.com/office/drawing/2014/main" id="{38A88013-9C0C-4BAA-8F8F-80F2C8858DB9}"/>
              </a:ext>
            </a:extLst>
          </p:cNvPr>
          <p:cNvSpPr/>
          <p:nvPr/>
        </p:nvSpPr>
        <p:spPr>
          <a:xfrm>
            <a:off x="2685939" y="4866566"/>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CF085CBC-7460-4C94-B0F9-DD9620CCD92E}"/>
              </a:ext>
            </a:extLst>
          </p:cNvPr>
          <p:cNvCxnSpPr>
            <a:cxnSpLocks/>
          </p:cNvCxnSpPr>
          <p:nvPr/>
        </p:nvCxnSpPr>
        <p:spPr>
          <a:xfrm flipV="1">
            <a:off x="10597779" y="3007076"/>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2E12DF4-D468-47BE-B2D0-D3FD933136E1}"/>
              </a:ext>
            </a:extLst>
          </p:cNvPr>
          <p:cNvSpPr/>
          <p:nvPr/>
        </p:nvSpPr>
        <p:spPr>
          <a:xfrm>
            <a:off x="10876186" y="2907844"/>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A1E05A66-60FA-47C0-8791-FF243D16A9F0}"/>
              </a:ext>
            </a:extLst>
          </p:cNvPr>
          <p:cNvSpPr/>
          <p:nvPr/>
        </p:nvSpPr>
        <p:spPr>
          <a:xfrm>
            <a:off x="10839340" y="2188681"/>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835C0E84-16F3-4BA2-9AF6-DBD8BBE10027}"/>
              </a:ext>
            </a:extLst>
          </p:cNvPr>
          <p:cNvCxnSpPr>
            <a:cxnSpLocks/>
          </p:cNvCxnSpPr>
          <p:nvPr/>
        </p:nvCxnSpPr>
        <p:spPr>
          <a:xfrm flipV="1">
            <a:off x="10967893" y="570673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C7396B6-8DE0-4B25-9DF4-FEF43EE4731E}"/>
              </a:ext>
            </a:extLst>
          </p:cNvPr>
          <p:cNvSpPr/>
          <p:nvPr/>
        </p:nvSpPr>
        <p:spPr>
          <a:xfrm>
            <a:off x="11246300" y="5607501"/>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Down 68">
            <a:extLst>
              <a:ext uri="{FF2B5EF4-FFF2-40B4-BE49-F238E27FC236}">
                <a16:creationId xmlns:a16="http://schemas.microsoft.com/office/drawing/2014/main" id="{07170704-2591-4FD7-9A23-D7EEE2936821}"/>
              </a:ext>
            </a:extLst>
          </p:cNvPr>
          <p:cNvSpPr/>
          <p:nvPr/>
        </p:nvSpPr>
        <p:spPr>
          <a:xfrm>
            <a:off x="11209454" y="4888338"/>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C70F56B-E28F-4778-8057-3D86ED004572}"/>
              </a:ext>
            </a:extLst>
          </p:cNvPr>
          <p:cNvSpPr/>
          <p:nvPr/>
        </p:nvSpPr>
        <p:spPr>
          <a:xfrm rot="6780000">
            <a:off x="7818990" y="5040087"/>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B1F10CA6-8C45-4B6D-B98D-DFE320B44975}"/>
              </a:ext>
            </a:extLst>
          </p:cNvPr>
          <p:cNvSpPr/>
          <p:nvPr/>
        </p:nvSpPr>
        <p:spPr>
          <a:xfrm rot="10800000">
            <a:off x="2027790" y="4212773"/>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B5FE5C0F-0A1D-4636-AD53-EE296214EF60}"/>
              </a:ext>
            </a:extLst>
          </p:cNvPr>
          <p:cNvSpPr/>
          <p:nvPr/>
        </p:nvSpPr>
        <p:spPr>
          <a:xfrm rot="5880000">
            <a:off x="7372677" y="2612573"/>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E1C399D-5739-4598-BC62-A852EAEF6B9E}"/>
              </a:ext>
            </a:extLst>
          </p:cNvPr>
          <p:cNvSpPr/>
          <p:nvPr/>
        </p:nvSpPr>
        <p:spPr>
          <a:xfrm rot="6780000">
            <a:off x="4629476" y="3995059"/>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9704001D-E441-44D8-9759-13733FC3D799}"/>
              </a:ext>
            </a:extLst>
          </p:cNvPr>
          <p:cNvSpPr/>
          <p:nvPr/>
        </p:nvSpPr>
        <p:spPr>
          <a:xfrm rot="10620000">
            <a:off x="8047590" y="4702630"/>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5DC076F3-ACFD-4F61-88CB-5623B93B7308}"/>
              </a:ext>
            </a:extLst>
          </p:cNvPr>
          <p:cNvSpPr/>
          <p:nvPr/>
        </p:nvSpPr>
        <p:spPr>
          <a:xfrm rot="6240000">
            <a:off x="7786333" y="5334001"/>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269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9A81-9E89-46D5-87AA-45E08FC818F4}"/>
              </a:ext>
            </a:extLst>
          </p:cNvPr>
          <p:cNvSpPr>
            <a:spLocks noGrp="1"/>
          </p:cNvSpPr>
          <p:nvPr>
            <p:ph type="title"/>
          </p:nvPr>
        </p:nvSpPr>
        <p:spPr/>
        <p:txBody>
          <a:bodyPr/>
          <a:lstStyle/>
          <a:p>
            <a:r>
              <a:rPr lang="en-US" b="1">
                <a:latin typeface="Times New Roman"/>
                <a:cs typeface="Times New Roman"/>
              </a:rPr>
              <a:t>Distributed P2P network</a:t>
            </a:r>
            <a:endParaRPr lang="en-US">
              <a:ea typeface="+mj-lt"/>
              <a:cs typeface="+mj-lt"/>
            </a:endParaRPr>
          </a:p>
        </p:txBody>
      </p:sp>
      <p:sp>
        <p:nvSpPr>
          <p:cNvPr id="5" name="Rectangle 4">
            <a:extLst>
              <a:ext uri="{FF2B5EF4-FFF2-40B4-BE49-F238E27FC236}">
                <a16:creationId xmlns:a16="http://schemas.microsoft.com/office/drawing/2014/main" id="{1846DD73-FF8F-4A0C-A531-BEC6933E9AFF}"/>
              </a:ext>
            </a:extLst>
          </p:cNvPr>
          <p:cNvSpPr/>
          <p:nvPr/>
        </p:nvSpPr>
        <p:spPr>
          <a:xfrm>
            <a:off x="1564840" y="3869803"/>
            <a:ext cx="914400" cy="914400"/>
          </a:xfrm>
          <a:prstGeom prst="rect">
            <a:avLst/>
          </a:prstGeom>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cs typeface="Calibri"/>
              </a:rPr>
              <a:t>A</a:t>
            </a:r>
            <a:endParaRPr lang="en-US"/>
          </a:p>
        </p:txBody>
      </p:sp>
      <p:sp>
        <p:nvSpPr>
          <p:cNvPr id="7" name="Rectangle 6">
            <a:extLst>
              <a:ext uri="{FF2B5EF4-FFF2-40B4-BE49-F238E27FC236}">
                <a16:creationId xmlns:a16="http://schemas.microsoft.com/office/drawing/2014/main" id="{B76C2738-C80D-4BBB-B6EF-E8570BC79B77}"/>
              </a:ext>
            </a:extLst>
          </p:cNvPr>
          <p:cNvSpPr/>
          <p:nvPr/>
        </p:nvSpPr>
        <p:spPr>
          <a:xfrm>
            <a:off x="4733490" y="3869803"/>
            <a:ext cx="914400" cy="914400"/>
          </a:xfrm>
          <a:prstGeom prst="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C</a:t>
            </a:r>
            <a:endParaRPr lang="en-US"/>
          </a:p>
        </p:txBody>
      </p:sp>
      <p:sp>
        <p:nvSpPr>
          <p:cNvPr id="9" name="Rectangle 8">
            <a:extLst>
              <a:ext uri="{FF2B5EF4-FFF2-40B4-BE49-F238E27FC236}">
                <a16:creationId xmlns:a16="http://schemas.microsoft.com/office/drawing/2014/main" id="{DCA42AFC-EF9A-42FB-9346-88D384F06E39}"/>
              </a:ext>
            </a:extLst>
          </p:cNvPr>
          <p:cNvSpPr/>
          <p:nvPr/>
        </p:nvSpPr>
        <p:spPr>
          <a:xfrm>
            <a:off x="7902140" y="3869803"/>
            <a:ext cx="914400" cy="914400"/>
          </a:xfrm>
          <a:prstGeom prst="rect">
            <a:avLst/>
          </a:prstGeom>
          <a:solidFill>
            <a:srgbClr val="ED7D3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E</a:t>
            </a:r>
            <a:endParaRPr lang="en-US"/>
          </a:p>
        </p:txBody>
      </p:sp>
      <p:sp>
        <p:nvSpPr>
          <p:cNvPr id="11" name="Rectangle 10">
            <a:extLst>
              <a:ext uri="{FF2B5EF4-FFF2-40B4-BE49-F238E27FC236}">
                <a16:creationId xmlns:a16="http://schemas.microsoft.com/office/drawing/2014/main" id="{FCE53F2B-AFBC-416B-A0FC-57348FCFF190}"/>
              </a:ext>
            </a:extLst>
          </p:cNvPr>
          <p:cNvSpPr/>
          <p:nvPr/>
        </p:nvSpPr>
        <p:spPr>
          <a:xfrm>
            <a:off x="9486465" y="3869803"/>
            <a:ext cx="914400" cy="914400"/>
          </a:xfrm>
          <a:prstGeom prst="rect">
            <a:avLst/>
          </a:prstGeom>
          <a:solidFill>
            <a:srgbClr val="7030A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F</a:t>
            </a:r>
            <a:endParaRPr lang="en-US"/>
          </a:p>
        </p:txBody>
      </p:sp>
      <p:sp>
        <p:nvSpPr>
          <p:cNvPr id="13" name="Rectangle 12">
            <a:extLst>
              <a:ext uri="{FF2B5EF4-FFF2-40B4-BE49-F238E27FC236}">
                <a16:creationId xmlns:a16="http://schemas.microsoft.com/office/drawing/2014/main" id="{CBD62F84-9231-4F7C-B48E-10122712BD08}"/>
              </a:ext>
            </a:extLst>
          </p:cNvPr>
          <p:cNvSpPr/>
          <p:nvPr/>
        </p:nvSpPr>
        <p:spPr>
          <a:xfrm>
            <a:off x="6317815" y="3869803"/>
            <a:ext cx="914400" cy="914400"/>
          </a:xfrm>
          <a:prstGeom prst="rect">
            <a:avLst/>
          </a:prstGeom>
          <a:solidFill>
            <a:srgbClr val="0070C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D</a:t>
            </a:r>
            <a:endParaRPr lang="en-US"/>
          </a:p>
        </p:txBody>
      </p:sp>
      <p:sp>
        <p:nvSpPr>
          <p:cNvPr id="15" name="Rectangle 14">
            <a:extLst>
              <a:ext uri="{FF2B5EF4-FFF2-40B4-BE49-F238E27FC236}">
                <a16:creationId xmlns:a16="http://schemas.microsoft.com/office/drawing/2014/main" id="{9EAC0403-2156-4F31-BE7F-FBB5A3ECD887}"/>
              </a:ext>
            </a:extLst>
          </p:cNvPr>
          <p:cNvSpPr/>
          <p:nvPr/>
        </p:nvSpPr>
        <p:spPr>
          <a:xfrm>
            <a:off x="3149165" y="3869803"/>
            <a:ext cx="914400" cy="914400"/>
          </a:xfrm>
          <a:prstGeom prst="rect">
            <a:avLst/>
          </a:prstGeom>
          <a:solidFill>
            <a:srgbClr val="FFFF0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B</a:t>
            </a:r>
            <a:endParaRPr lang="en-US"/>
          </a:p>
        </p:txBody>
      </p:sp>
      <p:cxnSp>
        <p:nvCxnSpPr>
          <p:cNvPr id="17" name="Straight Arrow Connector 16">
            <a:extLst>
              <a:ext uri="{FF2B5EF4-FFF2-40B4-BE49-F238E27FC236}">
                <a16:creationId xmlns:a16="http://schemas.microsoft.com/office/drawing/2014/main" id="{CA17AEE0-75A1-414F-9344-BF5043F4D6F2}"/>
              </a:ext>
            </a:extLst>
          </p:cNvPr>
          <p:cNvCxnSpPr/>
          <p:nvPr/>
        </p:nvCxnSpPr>
        <p:spPr>
          <a:xfrm flipH="1" flipV="1">
            <a:off x="2361149" y="4387286"/>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3236D748-0885-45D0-8EE8-96F6EC7A5A03}"/>
              </a:ext>
            </a:extLst>
          </p:cNvPr>
          <p:cNvCxnSpPr>
            <a:cxnSpLocks/>
          </p:cNvCxnSpPr>
          <p:nvPr/>
        </p:nvCxnSpPr>
        <p:spPr>
          <a:xfrm flipH="1" flipV="1">
            <a:off x="874162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C6B1A28-05F4-4CEA-BBC0-B39239AC86EF}"/>
              </a:ext>
            </a:extLst>
          </p:cNvPr>
          <p:cNvCxnSpPr>
            <a:cxnSpLocks/>
          </p:cNvCxnSpPr>
          <p:nvPr/>
        </p:nvCxnSpPr>
        <p:spPr>
          <a:xfrm flipH="1" flipV="1">
            <a:off x="710586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6A83C1E6-A753-462E-9158-92710A7EA843}"/>
              </a:ext>
            </a:extLst>
          </p:cNvPr>
          <p:cNvCxnSpPr>
            <a:cxnSpLocks/>
          </p:cNvCxnSpPr>
          <p:nvPr/>
        </p:nvCxnSpPr>
        <p:spPr>
          <a:xfrm flipH="1" flipV="1">
            <a:off x="552090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A5211E5-01DF-4EF8-80C2-9E6EE756112A}"/>
              </a:ext>
            </a:extLst>
          </p:cNvPr>
          <p:cNvCxnSpPr>
            <a:cxnSpLocks/>
          </p:cNvCxnSpPr>
          <p:nvPr/>
        </p:nvCxnSpPr>
        <p:spPr>
          <a:xfrm flipH="1" flipV="1">
            <a:off x="3976589" y="4387286"/>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Arrow: Down 26">
            <a:extLst>
              <a:ext uri="{FF2B5EF4-FFF2-40B4-BE49-F238E27FC236}">
                <a16:creationId xmlns:a16="http://schemas.microsoft.com/office/drawing/2014/main" id="{B24CB7FD-43D4-4A82-83A8-B92139F5EF5A}"/>
              </a:ext>
            </a:extLst>
          </p:cNvPr>
          <p:cNvSpPr/>
          <p:nvPr/>
        </p:nvSpPr>
        <p:spPr>
          <a:xfrm>
            <a:off x="5042989" y="3192281"/>
            <a:ext cx="304800" cy="65024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90F9AF4-7E87-4F87-8193-A90BCFDB9A9E}"/>
              </a:ext>
            </a:extLst>
          </p:cNvPr>
          <p:cNvSpPr txBox="1"/>
          <p:nvPr/>
        </p:nvSpPr>
        <p:spPr>
          <a:xfrm>
            <a:off x="4412180" y="277280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Hacker Attacks</a:t>
            </a:r>
          </a:p>
        </p:txBody>
      </p:sp>
      <p:pic>
        <p:nvPicPr>
          <p:cNvPr id="31" name="Picture 17" descr="Icon&#10;&#10;Description automatically generated">
            <a:extLst>
              <a:ext uri="{FF2B5EF4-FFF2-40B4-BE49-F238E27FC236}">
                <a16:creationId xmlns:a16="http://schemas.microsoft.com/office/drawing/2014/main" id="{26E5ED7A-91DA-43B3-A148-2F647ADD9816}"/>
              </a:ext>
            </a:extLst>
          </p:cNvPr>
          <p:cNvPicPr>
            <a:picLocks noChangeAspect="1"/>
          </p:cNvPicPr>
          <p:nvPr/>
        </p:nvPicPr>
        <p:blipFill>
          <a:blip r:embed="rId2"/>
          <a:stretch>
            <a:fillRect/>
          </a:stretch>
        </p:blipFill>
        <p:spPr>
          <a:xfrm>
            <a:off x="4844615" y="3883685"/>
            <a:ext cx="690880" cy="924022"/>
          </a:xfrm>
          <a:prstGeom prst="rect">
            <a:avLst/>
          </a:prstGeom>
        </p:spPr>
      </p:pic>
      <p:sp>
        <p:nvSpPr>
          <p:cNvPr id="33" name="Right Brace 32">
            <a:extLst>
              <a:ext uri="{FF2B5EF4-FFF2-40B4-BE49-F238E27FC236}">
                <a16:creationId xmlns:a16="http://schemas.microsoft.com/office/drawing/2014/main" id="{F38AA1E2-507D-4E1D-97E9-1FDDF3624077}"/>
              </a:ext>
            </a:extLst>
          </p:cNvPr>
          <p:cNvSpPr/>
          <p:nvPr/>
        </p:nvSpPr>
        <p:spPr>
          <a:xfrm rot="16200000">
            <a:off x="8006978" y="1367229"/>
            <a:ext cx="685800" cy="402907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D662935-783B-4625-B8E2-C4F24FD0B9DD}"/>
              </a:ext>
            </a:extLst>
          </p:cNvPr>
          <p:cNvSpPr txBox="1"/>
          <p:nvPr/>
        </p:nvSpPr>
        <p:spPr>
          <a:xfrm>
            <a:off x="7746565" y="27245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Times New Roman"/>
                <a:cs typeface="Calibri"/>
              </a:rPr>
              <a:t>Corrupted</a:t>
            </a:r>
          </a:p>
        </p:txBody>
      </p:sp>
      <p:pic>
        <p:nvPicPr>
          <p:cNvPr id="37" name="Graphic 21" descr="Close with solid fill">
            <a:extLst>
              <a:ext uri="{FF2B5EF4-FFF2-40B4-BE49-F238E27FC236}">
                <a16:creationId xmlns:a16="http://schemas.microsoft.com/office/drawing/2014/main" id="{78C6B636-59F7-4F09-B3D3-E10BFC8B3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7293" y="3900813"/>
            <a:ext cx="914400" cy="914400"/>
          </a:xfrm>
          <a:prstGeom prst="rect">
            <a:avLst/>
          </a:prstGeom>
        </p:spPr>
      </p:pic>
      <p:pic>
        <p:nvPicPr>
          <p:cNvPr id="39" name="Graphic 38" descr="Close with solid fill">
            <a:extLst>
              <a:ext uri="{FF2B5EF4-FFF2-40B4-BE49-F238E27FC236}">
                <a16:creationId xmlns:a16="http://schemas.microsoft.com/office/drawing/2014/main" id="{6D778A0D-1568-4D78-AD1A-E21AE84B14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1868" y="3890375"/>
            <a:ext cx="914400" cy="914400"/>
          </a:xfrm>
          <a:prstGeom prst="rect">
            <a:avLst/>
          </a:prstGeom>
        </p:spPr>
      </p:pic>
      <p:pic>
        <p:nvPicPr>
          <p:cNvPr id="41" name="Graphic 21" descr="Close with solid fill">
            <a:extLst>
              <a:ext uri="{FF2B5EF4-FFF2-40B4-BE49-F238E27FC236}">
                <a16:creationId xmlns:a16="http://schemas.microsoft.com/office/drawing/2014/main" id="{4CC4D87F-CD39-4599-B021-267CDB36E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3485" y="3890375"/>
            <a:ext cx="914400" cy="914400"/>
          </a:xfrm>
          <a:prstGeom prst="rect">
            <a:avLst/>
          </a:prstGeom>
        </p:spPr>
      </p:pic>
      <p:sp>
        <p:nvSpPr>
          <p:cNvPr id="42" name="TextBox 41">
            <a:extLst>
              <a:ext uri="{FF2B5EF4-FFF2-40B4-BE49-F238E27FC236}">
                <a16:creationId xmlns:a16="http://schemas.microsoft.com/office/drawing/2014/main" id="{2BB7F4D7-32CE-40A0-984D-144646E1ACA8}"/>
              </a:ext>
            </a:extLst>
          </p:cNvPr>
          <p:cNvSpPr txBox="1"/>
          <p:nvPr/>
        </p:nvSpPr>
        <p:spPr>
          <a:xfrm>
            <a:off x="4766154" y="5162811"/>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Concept of Immutability</a:t>
            </a:r>
          </a:p>
        </p:txBody>
      </p:sp>
    </p:spTree>
    <p:extLst>
      <p:ext uri="{BB962C8B-B14F-4D97-AF65-F5344CB8AC3E}">
        <p14:creationId xmlns:p14="http://schemas.microsoft.com/office/powerpoint/2010/main" val="112332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3" grpId="0" animBg="1"/>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2F85-84DF-424A-B414-A10F42DE3E96}"/>
              </a:ext>
            </a:extLst>
          </p:cNvPr>
          <p:cNvSpPr>
            <a:spLocks noGrp="1"/>
          </p:cNvSpPr>
          <p:nvPr>
            <p:ph type="title"/>
          </p:nvPr>
        </p:nvSpPr>
        <p:spPr>
          <a:xfrm>
            <a:off x="1085616" y="426262"/>
            <a:ext cx="10058400" cy="1450757"/>
          </a:xfrm>
        </p:spPr>
        <p:txBody>
          <a:bodyPr/>
          <a:lstStyle/>
          <a:p>
            <a:r>
              <a:rPr lang="en-US" b="1" dirty="0">
                <a:latin typeface="Times New Roman"/>
                <a:cs typeface="Calibri Light"/>
              </a:rPr>
              <a:t>Distributed P2P network</a:t>
            </a:r>
            <a:endParaRPr lang="en-US" b="1" dirty="0">
              <a:latin typeface="Times New Roman"/>
            </a:endParaRPr>
          </a:p>
        </p:txBody>
      </p:sp>
      <p:pic>
        <p:nvPicPr>
          <p:cNvPr id="4" name="Picture 4" descr="A picture containing icon&#10;&#10;Description automatically generated">
            <a:extLst>
              <a:ext uri="{FF2B5EF4-FFF2-40B4-BE49-F238E27FC236}">
                <a16:creationId xmlns:a16="http://schemas.microsoft.com/office/drawing/2014/main" id="{6D5CA5BE-7AFE-4163-9BE8-91EF537BA52C}"/>
              </a:ext>
            </a:extLst>
          </p:cNvPr>
          <p:cNvPicPr>
            <a:picLocks noGrp="1" noChangeAspect="1"/>
          </p:cNvPicPr>
          <p:nvPr>
            <p:ph idx="1"/>
          </p:nvPr>
        </p:nvPicPr>
        <p:blipFill>
          <a:blip r:embed="rId2"/>
          <a:stretch>
            <a:fillRect/>
          </a:stretch>
        </p:blipFill>
        <p:spPr>
          <a:xfrm>
            <a:off x="1628829" y="1761929"/>
            <a:ext cx="995646" cy="1444640"/>
          </a:xfrm>
        </p:spPr>
      </p:pic>
      <p:pic>
        <p:nvPicPr>
          <p:cNvPr id="6" name="Picture 4" descr="A picture containing icon&#10;&#10;Description automatically generated">
            <a:extLst>
              <a:ext uri="{FF2B5EF4-FFF2-40B4-BE49-F238E27FC236}">
                <a16:creationId xmlns:a16="http://schemas.microsoft.com/office/drawing/2014/main" id="{5A2E4174-08F6-4374-903A-1704EE6C387E}"/>
              </a:ext>
            </a:extLst>
          </p:cNvPr>
          <p:cNvPicPr>
            <a:picLocks noChangeAspect="1"/>
          </p:cNvPicPr>
          <p:nvPr/>
        </p:nvPicPr>
        <p:blipFill>
          <a:blip r:embed="rId2"/>
          <a:stretch>
            <a:fillRect/>
          </a:stretch>
        </p:blipFill>
        <p:spPr>
          <a:xfrm>
            <a:off x="7528885" y="1914329"/>
            <a:ext cx="1104503" cy="1509953"/>
          </a:xfrm>
          <a:prstGeom prst="rect">
            <a:avLst/>
          </a:prstGeom>
        </p:spPr>
      </p:pic>
      <p:pic>
        <p:nvPicPr>
          <p:cNvPr id="8" name="Picture 4" descr="A picture containing icon&#10;&#10;Description automatically generated">
            <a:extLst>
              <a:ext uri="{FF2B5EF4-FFF2-40B4-BE49-F238E27FC236}">
                <a16:creationId xmlns:a16="http://schemas.microsoft.com/office/drawing/2014/main" id="{2CDDA0B5-1BBA-4AA9-8AE5-6118AEAD601F}"/>
              </a:ext>
            </a:extLst>
          </p:cNvPr>
          <p:cNvPicPr>
            <a:picLocks noChangeAspect="1"/>
          </p:cNvPicPr>
          <p:nvPr/>
        </p:nvPicPr>
        <p:blipFill>
          <a:blip r:embed="rId2"/>
          <a:stretch>
            <a:fillRect/>
          </a:stretch>
        </p:blipFill>
        <p:spPr>
          <a:xfrm>
            <a:off x="1367572" y="4189445"/>
            <a:ext cx="1017418" cy="1509953"/>
          </a:xfrm>
          <a:prstGeom prst="rect">
            <a:avLst/>
          </a:prstGeom>
        </p:spPr>
      </p:pic>
      <p:pic>
        <p:nvPicPr>
          <p:cNvPr id="10" name="Picture 4" descr="A picture containing icon&#10;&#10;Description automatically generated">
            <a:extLst>
              <a:ext uri="{FF2B5EF4-FFF2-40B4-BE49-F238E27FC236}">
                <a16:creationId xmlns:a16="http://schemas.microsoft.com/office/drawing/2014/main" id="{8A1E0357-2F62-4DA6-BA73-4D47B6210DEB}"/>
              </a:ext>
            </a:extLst>
          </p:cNvPr>
          <p:cNvPicPr>
            <a:picLocks noChangeAspect="1"/>
          </p:cNvPicPr>
          <p:nvPr/>
        </p:nvPicPr>
        <p:blipFill>
          <a:blip r:embed="rId2"/>
          <a:stretch>
            <a:fillRect/>
          </a:stretch>
        </p:blipFill>
        <p:spPr>
          <a:xfrm>
            <a:off x="4763913" y="3481872"/>
            <a:ext cx="1017418" cy="1455525"/>
          </a:xfrm>
          <a:prstGeom prst="rect">
            <a:avLst/>
          </a:prstGeom>
        </p:spPr>
      </p:pic>
      <p:pic>
        <p:nvPicPr>
          <p:cNvPr id="11" name="Picture 4" descr="A picture containing icon&#10;&#10;Description automatically generated">
            <a:extLst>
              <a:ext uri="{FF2B5EF4-FFF2-40B4-BE49-F238E27FC236}">
                <a16:creationId xmlns:a16="http://schemas.microsoft.com/office/drawing/2014/main" id="{06C5D841-F74B-4137-BEA7-9A7067CD39E3}"/>
              </a:ext>
            </a:extLst>
          </p:cNvPr>
          <p:cNvPicPr>
            <a:picLocks noChangeAspect="1"/>
          </p:cNvPicPr>
          <p:nvPr/>
        </p:nvPicPr>
        <p:blipFill>
          <a:blip r:embed="rId2"/>
          <a:stretch>
            <a:fillRect/>
          </a:stretch>
        </p:blipFill>
        <p:spPr>
          <a:xfrm>
            <a:off x="7942541" y="4668415"/>
            <a:ext cx="1006532" cy="1444640"/>
          </a:xfrm>
          <a:prstGeom prst="rect">
            <a:avLst/>
          </a:prstGeom>
        </p:spPr>
      </p:pic>
      <p:cxnSp>
        <p:nvCxnSpPr>
          <p:cNvPr id="12" name="Straight Arrow Connector 11">
            <a:extLst>
              <a:ext uri="{FF2B5EF4-FFF2-40B4-BE49-F238E27FC236}">
                <a16:creationId xmlns:a16="http://schemas.microsoft.com/office/drawing/2014/main" id="{92E759A6-9E7C-4C02-AD95-41489A86DBAE}"/>
              </a:ext>
            </a:extLst>
          </p:cNvPr>
          <p:cNvCxnSpPr/>
          <p:nvPr/>
        </p:nvCxnSpPr>
        <p:spPr>
          <a:xfrm flipH="1">
            <a:off x="2136304" y="3018802"/>
            <a:ext cx="10886" cy="1382483"/>
          </a:xfrm>
          <a:prstGeom prst="straightConnector1">
            <a:avLst/>
          </a:prstGeom>
          <a:ln>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EE2B2617-FB71-47EF-911E-C7C1DBF332FF}"/>
              </a:ext>
            </a:extLst>
          </p:cNvPr>
          <p:cNvCxnSpPr>
            <a:cxnSpLocks/>
          </p:cNvCxnSpPr>
          <p:nvPr/>
        </p:nvCxnSpPr>
        <p:spPr>
          <a:xfrm>
            <a:off x="2626161" y="2583373"/>
            <a:ext cx="4974771" cy="195942"/>
          </a:xfrm>
          <a:prstGeom prst="straightConnector1">
            <a:avLst/>
          </a:prstGeom>
          <a:ln>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F613911B-CF07-4A79-8ECB-BC61703DB342}"/>
              </a:ext>
            </a:extLst>
          </p:cNvPr>
          <p:cNvCxnSpPr>
            <a:cxnSpLocks/>
          </p:cNvCxnSpPr>
          <p:nvPr/>
        </p:nvCxnSpPr>
        <p:spPr>
          <a:xfrm>
            <a:off x="2354018" y="3073229"/>
            <a:ext cx="2383970" cy="1066798"/>
          </a:xfrm>
          <a:prstGeom prst="straightConnector1">
            <a:avLst/>
          </a:prstGeom>
          <a:ln>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71AE1DDF-60EE-4B1E-9645-36F8C4A183D0}"/>
              </a:ext>
            </a:extLst>
          </p:cNvPr>
          <p:cNvCxnSpPr>
            <a:cxnSpLocks/>
          </p:cNvCxnSpPr>
          <p:nvPr/>
        </p:nvCxnSpPr>
        <p:spPr>
          <a:xfrm flipH="1">
            <a:off x="2508844" y="4399148"/>
            <a:ext cx="2264227" cy="326569"/>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823AE93-0AB3-40C3-A50B-14136CB34E3D}"/>
              </a:ext>
            </a:extLst>
          </p:cNvPr>
          <p:cNvCxnSpPr>
            <a:cxnSpLocks/>
          </p:cNvCxnSpPr>
          <p:nvPr/>
        </p:nvCxnSpPr>
        <p:spPr>
          <a:xfrm>
            <a:off x="8079904" y="3258288"/>
            <a:ext cx="54428" cy="1687283"/>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66421493-E9FE-4304-ABEE-CAB613C29DCB}"/>
              </a:ext>
            </a:extLst>
          </p:cNvPr>
          <p:cNvCxnSpPr>
            <a:cxnSpLocks/>
          </p:cNvCxnSpPr>
          <p:nvPr/>
        </p:nvCxnSpPr>
        <p:spPr>
          <a:xfrm flipH="1" flipV="1">
            <a:off x="2389101" y="4965203"/>
            <a:ext cx="5453741" cy="511629"/>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68DC2604-AA5B-4714-B565-2494ADC573D0}"/>
              </a:ext>
            </a:extLst>
          </p:cNvPr>
          <p:cNvCxnSpPr>
            <a:cxnSpLocks/>
          </p:cNvCxnSpPr>
          <p:nvPr/>
        </p:nvCxnSpPr>
        <p:spPr>
          <a:xfrm>
            <a:off x="5783017" y="4401285"/>
            <a:ext cx="2220684" cy="772886"/>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E779E3CF-E7BC-468D-9B2B-EF02F70EE483}"/>
              </a:ext>
            </a:extLst>
          </p:cNvPr>
          <p:cNvSpPr/>
          <p:nvPr/>
        </p:nvSpPr>
        <p:spPr>
          <a:xfrm>
            <a:off x="8709932" y="290784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9030CF3-61B7-48F5-A4C8-12ACCF59D5E0}"/>
              </a:ext>
            </a:extLst>
          </p:cNvPr>
          <p:cNvCxnSpPr/>
          <p:nvPr/>
        </p:nvCxnSpPr>
        <p:spPr>
          <a:xfrm flipV="1">
            <a:off x="8975811" y="300707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6A8EE57-DBF9-4A0A-A209-FF03EB333593}"/>
              </a:ext>
            </a:extLst>
          </p:cNvPr>
          <p:cNvSpPr/>
          <p:nvPr/>
        </p:nvSpPr>
        <p:spPr>
          <a:xfrm>
            <a:off x="9254218" y="290784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77A2951-E58A-4E11-8C44-DBFEF7474D9A}"/>
              </a:ext>
            </a:extLst>
          </p:cNvPr>
          <p:cNvCxnSpPr>
            <a:cxnSpLocks/>
          </p:cNvCxnSpPr>
          <p:nvPr/>
        </p:nvCxnSpPr>
        <p:spPr>
          <a:xfrm flipV="1">
            <a:off x="9520097" y="300707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38A74-3C31-4A93-A682-289BD2FE3C1E}"/>
              </a:ext>
            </a:extLst>
          </p:cNvPr>
          <p:cNvSpPr/>
          <p:nvPr/>
        </p:nvSpPr>
        <p:spPr>
          <a:xfrm>
            <a:off x="9787617" y="289696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4D3A1F9-2FC3-4FC9-A124-98AD1645B007}"/>
              </a:ext>
            </a:extLst>
          </p:cNvPr>
          <p:cNvCxnSpPr>
            <a:cxnSpLocks/>
          </p:cNvCxnSpPr>
          <p:nvPr/>
        </p:nvCxnSpPr>
        <p:spPr>
          <a:xfrm flipV="1">
            <a:off x="10053496" y="2996192"/>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0F78EE-AB77-43F9-AB4D-FA4F3271F4FD}"/>
              </a:ext>
            </a:extLst>
          </p:cNvPr>
          <p:cNvSpPr/>
          <p:nvPr/>
        </p:nvSpPr>
        <p:spPr>
          <a:xfrm>
            <a:off x="10331903" y="289696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342E567-5DAA-4466-801B-F84E6A6EB263}"/>
              </a:ext>
            </a:extLst>
          </p:cNvPr>
          <p:cNvSpPr/>
          <p:nvPr/>
        </p:nvSpPr>
        <p:spPr>
          <a:xfrm>
            <a:off x="9090931" y="5607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1CEAAEA9-89F1-43DE-B931-C206AA004DB7}"/>
              </a:ext>
            </a:extLst>
          </p:cNvPr>
          <p:cNvCxnSpPr>
            <a:cxnSpLocks/>
          </p:cNvCxnSpPr>
          <p:nvPr/>
        </p:nvCxnSpPr>
        <p:spPr>
          <a:xfrm flipV="1">
            <a:off x="9356810" y="5706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1B3C4BA1-31DE-4BF6-B4EE-3E7DF71A4981}"/>
              </a:ext>
            </a:extLst>
          </p:cNvPr>
          <p:cNvSpPr/>
          <p:nvPr/>
        </p:nvSpPr>
        <p:spPr>
          <a:xfrm>
            <a:off x="9635217" y="5607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9ABD173F-525F-4B57-A65B-0F201ADDBC11}"/>
              </a:ext>
            </a:extLst>
          </p:cNvPr>
          <p:cNvCxnSpPr>
            <a:cxnSpLocks/>
          </p:cNvCxnSpPr>
          <p:nvPr/>
        </p:nvCxnSpPr>
        <p:spPr>
          <a:xfrm flipV="1">
            <a:off x="9901096" y="5706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4E01B8D5-4027-472E-913D-C050B8D23D54}"/>
              </a:ext>
            </a:extLst>
          </p:cNvPr>
          <p:cNvSpPr/>
          <p:nvPr/>
        </p:nvSpPr>
        <p:spPr>
          <a:xfrm>
            <a:off x="10168616" y="5596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Arrow Connector 144">
            <a:extLst>
              <a:ext uri="{FF2B5EF4-FFF2-40B4-BE49-F238E27FC236}">
                <a16:creationId xmlns:a16="http://schemas.microsoft.com/office/drawing/2014/main" id="{3233A9DD-7721-41A4-9E54-E767C563E18C}"/>
              </a:ext>
            </a:extLst>
          </p:cNvPr>
          <p:cNvCxnSpPr>
            <a:cxnSpLocks/>
          </p:cNvCxnSpPr>
          <p:nvPr/>
        </p:nvCxnSpPr>
        <p:spPr>
          <a:xfrm flipV="1">
            <a:off x="10434495" y="569584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6166585-1FB3-4E44-B5D7-B62BDFF8A585}"/>
              </a:ext>
            </a:extLst>
          </p:cNvPr>
          <p:cNvSpPr/>
          <p:nvPr/>
        </p:nvSpPr>
        <p:spPr>
          <a:xfrm>
            <a:off x="10712902" y="5596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AF84CFA3-6C47-4A0E-BE46-FF8AB897D4C7}"/>
              </a:ext>
            </a:extLst>
          </p:cNvPr>
          <p:cNvSpPr/>
          <p:nvPr/>
        </p:nvSpPr>
        <p:spPr>
          <a:xfrm>
            <a:off x="2755444" y="287518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a:extLst>
              <a:ext uri="{FF2B5EF4-FFF2-40B4-BE49-F238E27FC236}">
                <a16:creationId xmlns:a16="http://schemas.microsoft.com/office/drawing/2014/main" id="{FC3A37F4-71A6-43C3-92FE-9676CEAF893A}"/>
              </a:ext>
            </a:extLst>
          </p:cNvPr>
          <p:cNvCxnSpPr>
            <a:cxnSpLocks/>
          </p:cNvCxnSpPr>
          <p:nvPr/>
        </p:nvCxnSpPr>
        <p:spPr>
          <a:xfrm flipV="1">
            <a:off x="3021323" y="297442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9B45175C-3026-428F-A4D4-E69390E13433}"/>
              </a:ext>
            </a:extLst>
          </p:cNvPr>
          <p:cNvSpPr/>
          <p:nvPr/>
        </p:nvSpPr>
        <p:spPr>
          <a:xfrm>
            <a:off x="3299730" y="287518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CD60F125-29DD-4939-969F-4EF1E3D4E82E}"/>
              </a:ext>
            </a:extLst>
          </p:cNvPr>
          <p:cNvCxnSpPr>
            <a:cxnSpLocks/>
          </p:cNvCxnSpPr>
          <p:nvPr/>
        </p:nvCxnSpPr>
        <p:spPr>
          <a:xfrm flipV="1">
            <a:off x="3565609" y="297442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669F0BDE-B664-4128-8274-1FAFD108FF45}"/>
              </a:ext>
            </a:extLst>
          </p:cNvPr>
          <p:cNvSpPr/>
          <p:nvPr/>
        </p:nvSpPr>
        <p:spPr>
          <a:xfrm>
            <a:off x="3833129" y="2864302"/>
            <a:ext cx="261258" cy="2177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B13319B0-0E8C-4514-9AB0-2C48F1DAD781}"/>
              </a:ext>
            </a:extLst>
          </p:cNvPr>
          <p:cNvCxnSpPr>
            <a:cxnSpLocks/>
          </p:cNvCxnSpPr>
          <p:nvPr/>
        </p:nvCxnSpPr>
        <p:spPr>
          <a:xfrm flipV="1">
            <a:off x="4099008" y="29635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3CC90670-2C57-464A-9CCF-1EEF1ADCBE6B}"/>
              </a:ext>
            </a:extLst>
          </p:cNvPr>
          <p:cNvSpPr/>
          <p:nvPr/>
        </p:nvSpPr>
        <p:spPr>
          <a:xfrm>
            <a:off x="4377415" y="2864302"/>
            <a:ext cx="261258" cy="2177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469B2F4-ADCD-4AF7-9893-68CAD0663D98}"/>
              </a:ext>
            </a:extLst>
          </p:cNvPr>
          <p:cNvSpPr/>
          <p:nvPr/>
        </p:nvSpPr>
        <p:spPr>
          <a:xfrm>
            <a:off x="4301215" y="4823731"/>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F26E2226-ACF4-4AB6-BA01-1D3B71A57518}"/>
              </a:ext>
            </a:extLst>
          </p:cNvPr>
          <p:cNvCxnSpPr>
            <a:cxnSpLocks/>
          </p:cNvCxnSpPr>
          <p:nvPr/>
        </p:nvCxnSpPr>
        <p:spPr>
          <a:xfrm flipV="1">
            <a:off x="4567094" y="492296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560CA970-CDBC-48F8-AABE-E48C471F5414}"/>
              </a:ext>
            </a:extLst>
          </p:cNvPr>
          <p:cNvSpPr/>
          <p:nvPr/>
        </p:nvSpPr>
        <p:spPr>
          <a:xfrm>
            <a:off x="4845501" y="4823731"/>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Arrow Connector 169">
            <a:extLst>
              <a:ext uri="{FF2B5EF4-FFF2-40B4-BE49-F238E27FC236}">
                <a16:creationId xmlns:a16="http://schemas.microsoft.com/office/drawing/2014/main" id="{EDD67EEE-266E-4D08-91FC-79249C34DF98}"/>
              </a:ext>
            </a:extLst>
          </p:cNvPr>
          <p:cNvCxnSpPr>
            <a:cxnSpLocks/>
          </p:cNvCxnSpPr>
          <p:nvPr/>
        </p:nvCxnSpPr>
        <p:spPr>
          <a:xfrm flipV="1">
            <a:off x="5111380" y="492296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0859A15C-7603-455D-81FB-E10E4E23A4D9}"/>
              </a:ext>
            </a:extLst>
          </p:cNvPr>
          <p:cNvSpPr/>
          <p:nvPr/>
        </p:nvSpPr>
        <p:spPr>
          <a:xfrm>
            <a:off x="5378900" y="4812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Arrow Connector 171">
            <a:extLst>
              <a:ext uri="{FF2B5EF4-FFF2-40B4-BE49-F238E27FC236}">
                <a16:creationId xmlns:a16="http://schemas.microsoft.com/office/drawing/2014/main" id="{FB52A01F-0906-4CFA-96A8-2C66C0DDEAE0}"/>
              </a:ext>
            </a:extLst>
          </p:cNvPr>
          <p:cNvCxnSpPr>
            <a:cxnSpLocks/>
          </p:cNvCxnSpPr>
          <p:nvPr/>
        </p:nvCxnSpPr>
        <p:spPr>
          <a:xfrm flipV="1">
            <a:off x="5644779" y="491207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0BB3422-7218-4F63-8C5F-AE03ED7F5CC5}"/>
              </a:ext>
            </a:extLst>
          </p:cNvPr>
          <p:cNvSpPr/>
          <p:nvPr/>
        </p:nvSpPr>
        <p:spPr>
          <a:xfrm>
            <a:off x="5923186" y="4812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E87395DC-0468-40C0-8185-75E881CC5C89}"/>
              </a:ext>
            </a:extLst>
          </p:cNvPr>
          <p:cNvSpPr txBox="1"/>
          <p:nvPr/>
        </p:nvSpPr>
        <p:spPr>
          <a:xfrm>
            <a:off x="1321254" y="19090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a:t>
            </a:r>
          </a:p>
        </p:txBody>
      </p:sp>
      <p:sp>
        <p:nvSpPr>
          <p:cNvPr id="177" name="TextBox 176">
            <a:extLst>
              <a:ext uri="{FF2B5EF4-FFF2-40B4-BE49-F238E27FC236}">
                <a16:creationId xmlns:a16="http://schemas.microsoft.com/office/drawing/2014/main" id="{10C75436-E6EB-43AB-9839-2B711FD74149}"/>
              </a:ext>
            </a:extLst>
          </p:cNvPr>
          <p:cNvSpPr txBox="1"/>
          <p:nvPr/>
        </p:nvSpPr>
        <p:spPr>
          <a:xfrm>
            <a:off x="8375197" y="19090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a:t>
            </a:r>
            <a:endParaRPr lang="en-US" dirty="0">
              <a:cs typeface="Calibri"/>
            </a:endParaRPr>
          </a:p>
        </p:txBody>
      </p:sp>
      <p:sp>
        <p:nvSpPr>
          <p:cNvPr id="178" name="TextBox 177">
            <a:extLst>
              <a:ext uri="{FF2B5EF4-FFF2-40B4-BE49-F238E27FC236}">
                <a16:creationId xmlns:a16="http://schemas.microsoft.com/office/drawing/2014/main" id="{B80BBB98-234D-4D08-859D-C88EBDEA5216}"/>
              </a:ext>
            </a:extLst>
          </p:cNvPr>
          <p:cNvSpPr txBox="1"/>
          <p:nvPr/>
        </p:nvSpPr>
        <p:spPr>
          <a:xfrm>
            <a:off x="9060996" y="48482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C</a:t>
            </a:r>
          </a:p>
        </p:txBody>
      </p:sp>
      <p:sp>
        <p:nvSpPr>
          <p:cNvPr id="179" name="TextBox 178">
            <a:extLst>
              <a:ext uri="{FF2B5EF4-FFF2-40B4-BE49-F238E27FC236}">
                <a16:creationId xmlns:a16="http://schemas.microsoft.com/office/drawing/2014/main" id="{FF71B93A-03DB-47DC-8770-1C6879AFD7C4}"/>
              </a:ext>
            </a:extLst>
          </p:cNvPr>
          <p:cNvSpPr txBox="1"/>
          <p:nvPr/>
        </p:nvSpPr>
        <p:spPr>
          <a:xfrm>
            <a:off x="4859110" y="34330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a:t>
            </a:r>
            <a:endParaRPr lang="en-US" dirty="0">
              <a:cs typeface="Calibri"/>
            </a:endParaRPr>
          </a:p>
        </p:txBody>
      </p:sp>
      <p:sp>
        <p:nvSpPr>
          <p:cNvPr id="180" name="TextBox 179">
            <a:extLst>
              <a:ext uri="{FF2B5EF4-FFF2-40B4-BE49-F238E27FC236}">
                <a16:creationId xmlns:a16="http://schemas.microsoft.com/office/drawing/2014/main" id="{A135559D-D7C8-4168-B900-B0AA66D28067}"/>
              </a:ext>
            </a:extLst>
          </p:cNvPr>
          <p:cNvSpPr txBox="1"/>
          <p:nvPr/>
        </p:nvSpPr>
        <p:spPr>
          <a:xfrm>
            <a:off x="1223282" y="42168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F</a:t>
            </a:r>
          </a:p>
        </p:txBody>
      </p:sp>
      <p:cxnSp>
        <p:nvCxnSpPr>
          <p:cNvPr id="65" name="Straight Arrow Connector 64">
            <a:extLst>
              <a:ext uri="{FF2B5EF4-FFF2-40B4-BE49-F238E27FC236}">
                <a16:creationId xmlns:a16="http://schemas.microsoft.com/office/drawing/2014/main" id="{0301F8D2-B699-4BE7-82A5-29F41D0D8A06}"/>
              </a:ext>
            </a:extLst>
          </p:cNvPr>
          <p:cNvCxnSpPr>
            <a:cxnSpLocks/>
          </p:cNvCxnSpPr>
          <p:nvPr/>
        </p:nvCxnSpPr>
        <p:spPr>
          <a:xfrm flipV="1">
            <a:off x="4643893" y="296532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E9BA1E0-5AA7-46BE-BFB4-4CF42BF72605}"/>
              </a:ext>
            </a:extLst>
          </p:cNvPr>
          <p:cNvSpPr/>
          <p:nvPr/>
        </p:nvSpPr>
        <p:spPr>
          <a:xfrm>
            <a:off x="4922300" y="2866092"/>
            <a:ext cx="261258" cy="2177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6E0C246D-4E1F-40E4-8007-4A5CD9DC6681}"/>
              </a:ext>
            </a:extLst>
          </p:cNvPr>
          <p:cNvCxnSpPr>
            <a:cxnSpLocks/>
          </p:cNvCxnSpPr>
          <p:nvPr/>
        </p:nvCxnSpPr>
        <p:spPr>
          <a:xfrm flipV="1">
            <a:off x="5188179" y="296532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058B6F13-4C6F-40BA-B74D-91476CEF821C}"/>
              </a:ext>
            </a:extLst>
          </p:cNvPr>
          <p:cNvSpPr/>
          <p:nvPr/>
        </p:nvSpPr>
        <p:spPr>
          <a:xfrm>
            <a:off x="5455699" y="2855206"/>
            <a:ext cx="261258" cy="2177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3612C0F4-0A60-4A5B-BC4D-B785E351AA06}"/>
              </a:ext>
            </a:extLst>
          </p:cNvPr>
          <p:cNvCxnSpPr>
            <a:cxnSpLocks/>
          </p:cNvCxnSpPr>
          <p:nvPr/>
        </p:nvCxnSpPr>
        <p:spPr>
          <a:xfrm flipV="1">
            <a:off x="10572880" y="298620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D87DF5E-8631-48AC-B2EC-966C999B96B4}"/>
              </a:ext>
            </a:extLst>
          </p:cNvPr>
          <p:cNvSpPr/>
          <p:nvPr/>
        </p:nvSpPr>
        <p:spPr>
          <a:xfrm>
            <a:off x="10851287" y="288696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721D7790-B76A-4DDB-8CBC-9D6C8624ECC5}"/>
              </a:ext>
            </a:extLst>
          </p:cNvPr>
          <p:cNvCxnSpPr>
            <a:cxnSpLocks/>
          </p:cNvCxnSpPr>
          <p:nvPr/>
        </p:nvCxnSpPr>
        <p:spPr>
          <a:xfrm flipV="1">
            <a:off x="11117166" y="298620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E3B1469-9927-4A75-A921-E9F2721593AD}"/>
              </a:ext>
            </a:extLst>
          </p:cNvPr>
          <p:cNvSpPr/>
          <p:nvPr/>
        </p:nvSpPr>
        <p:spPr>
          <a:xfrm>
            <a:off x="11384686" y="287608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3B1F791B-BC4A-4707-BB82-AE4AA62BBA6C}"/>
              </a:ext>
            </a:extLst>
          </p:cNvPr>
          <p:cNvCxnSpPr>
            <a:cxnSpLocks/>
          </p:cNvCxnSpPr>
          <p:nvPr/>
        </p:nvCxnSpPr>
        <p:spPr>
          <a:xfrm flipV="1">
            <a:off x="10979976" y="5689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3688F63-A6F6-47F5-9ADD-FB61BC89DFC5}"/>
              </a:ext>
            </a:extLst>
          </p:cNvPr>
          <p:cNvSpPr/>
          <p:nvPr/>
        </p:nvSpPr>
        <p:spPr>
          <a:xfrm>
            <a:off x="11258383" y="5590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5DC364F3-1F61-41AB-AB2A-3BC02F0F9633}"/>
              </a:ext>
            </a:extLst>
          </p:cNvPr>
          <p:cNvCxnSpPr>
            <a:cxnSpLocks/>
          </p:cNvCxnSpPr>
          <p:nvPr/>
        </p:nvCxnSpPr>
        <p:spPr>
          <a:xfrm flipV="1">
            <a:off x="11524262" y="5689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8B2F0E6F-1559-4B4D-92C5-B3E9712CC985}"/>
              </a:ext>
            </a:extLst>
          </p:cNvPr>
          <p:cNvSpPr/>
          <p:nvPr/>
        </p:nvSpPr>
        <p:spPr>
          <a:xfrm>
            <a:off x="11791782" y="5579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A4EC5BD0-6444-4CC6-9E5E-CDDF60E01543}"/>
              </a:ext>
            </a:extLst>
          </p:cNvPr>
          <p:cNvCxnSpPr>
            <a:cxnSpLocks/>
          </p:cNvCxnSpPr>
          <p:nvPr/>
        </p:nvCxnSpPr>
        <p:spPr>
          <a:xfrm flipV="1">
            <a:off x="6188769" y="490685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2B18C980-3BA2-41BD-9D44-8305CE9BD660}"/>
              </a:ext>
            </a:extLst>
          </p:cNvPr>
          <p:cNvSpPr/>
          <p:nvPr/>
        </p:nvSpPr>
        <p:spPr>
          <a:xfrm>
            <a:off x="6467176" y="480762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DEE83CDC-E708-4CB2-A143-39C36F0D3F15}"/>
              </a:ext>
            </a:extLst>
          </p:cNvPr>
          <p:cNvCxnSpPr>
            <a:cxnSpLocks/>
          </p:cNvCxnSpPr>
          <p:nvPr/>
        </p:nvCxnSpPr>
        <p:spPr>
          <a:xfrm flipV="1">
            <a:off x="6733055" y="490685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527F396E-8EDF-4D42-8A11-47749426188C}"/>
              </a:ext>
            </a:extLst>
          </p:cNvPr>
          <p:cNvSpPr/>
          <p:nvPr/>
        </p:nvSpPr>
        <p:spPr>
          <a:xfrm>
            <a:off x="7000576" y="479674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Down 70">
            <a:extLst>
              <a:ext uri="{FF2B5EF4-FFF2-40B4-BE49-F238E27FC236}">
                <a16:creationId xmlns:a16="http://schemas.microsoft.com/office/drawing/2014/main" id="{E8373404-20BE-4C23-BCAA-73F24774B093}"/>
              </a:ext>
            </a:extLst>
          </p:cNvPr>
          <p:cNvSpPr/>
          <p:nvPr/>
        </p:nvSpPr>
        <p:spPr>
          <a:xfrm>
            <a:off x="3807766" y="2146481"/>
            <a:ext cx="323589" cy="66805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3" name="Picture 22" descr="Icon&#10;&#10;Description automatically generated">
            <a:extLst>
              <a:ext uri="{FF2B5EF4-FFF2-40B4-BE49-F238E27FC236}">
                <a16:creationId xmlns:a16="http://schemas.microsoft.com/office/drawing/2014/main" id="{5B4C0D8C-C51E-4587-BAB9-17817C4D4F67}"/>
              </a:ext>
            </a:extLst>
          </p:cNvPr>
          <p:cNvPicPr>
            <a:picLocks noChangeAspect="1"/>
          </p:cNvPicPr>
          <p:nvPr/>
        </p:nvPicPr>
        <p:blipFill>
          <a:blip r:embed="rId3"/>
          <a:stretch>
            <a:fillRect/>
          </a:stretch>
        </p:blipFill>
        <p:spPr>
          <a:xfrm>
            <a:off x="3702419" y="1740074"/>
            <a:ext cx="538750" cy="674318"/>
          </a:xfrm>
          <a:prstGeom prst="rect">
            <a:avLst/>
          </a:prstGeom>
        </p:spPr>
      </p:pic>
      <p:sp>
        <p:nvSpPr>
          <p:cNvPr id="5" name="Rectangle 4">
            <a:extLst>
              <a:ext uri="{FF2B5EF4-FFF2-40B4-BE49-F238E27FC236}">
                <a16:creationId xmlns:a16="http://schemas.microsoft.com/office/drawing/2014/main" id="{EA41BD09-B294-43A6-8B9B-D84DDEA6D631}"/>
              </a:ext>
            </a:extLst>
          </p:cNvPr>
          <p:cNvSpPr/>
          <p:nvPr/>
        </p:nvSpPr>
        <p:spPr>
          <a:xfrm>
            <a:off x="818535" y="570532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DA3E5E3-0C8A-45D5-A5F7-ECFA8E2ADF34}"/>
              </a:ext>
            </a:extLst>
          </p:cNvPr>
          <p:cNvCxnSpPr>
            <a:cxnSpLocks/>
          </p:cNvCxnSpPr>
          <p:nvPr/>
        </p:nvCxnSpPr>
        <p:spPr>
          <a:xfrm flipV="1">
            <a:off x="1084414" y="580455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5431D73-FFD7-40F4-9F8B-4B28CA6AE420}"/>
              </a:ext>
            </a:extLst>
          </p:cNvPr>
          <p:cNvSpPr/>
          <p:nvPr/>
        </p:nvSpPr>
        <p:spPr>
          <a:xfrm>
            <a:off x="1362821" y="570532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74B8B60-C967-40D0-9A96-9E228BBF1F00}"/>
              </a:ext>
            </a:extLst>
          </p:cNvPr>
          <p:cNvCxnSpPr>
            <a:cxnSpLocks/>
          </p:cNvCxnSpPr>
          <p:nvPr/>
        </p:nvCxnSpPr>
        <p:spPr>
          <a:xfrm flipV="1">
            <a:off x="1628700" y="580455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F087AEA-1403-417E-A756-78F840A1969A}"/>
              </a:ext>
            </a:extLst>
          </p:cNvPr>
          <p:cNvSpPr/>
          <p:nvPr/>
        </p:nvSpPr>
        <p:spPr>
          <a:xfrm>
            <a:off x="1896220" y="569443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113011A-572E-4327-9E90-8ACE3AC19C0B}"/>
              </a:ext>
            </a:extLst>
          </p:cNvPr>
          <p:cNvCxnSpPr>
            <a:cxnSpLocks/>
          </p:cNvCxnSpPr>
          <p:nvPr/>
        </p:nvCxnSpPr>
        <p:spPr>
          <a:xfrm flipV="1">
            <a:off x="2162099" y="5793671"/>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E7E8DD4-9A68-40B9-B193-FA3243C1061A}"/>
              </a:ext>
            </a:extLst>
          </p:cNvPr>
          <p:cNvSpPr/>
          <p:nvPr/>
        </p:nvSpPr>
        <p:spPr>
          <a:xfrm>
            <a:off x="2440506" y="569443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2D9391FF-C83E-4DF4-893B-EFD40ACD5D4B}"/>
              </a:ext>
            </a:extLst>
          </p:cNvPr>
          <p:cNvCxnSpPr>
            <a:cxnSpLocks/>
          </p:cNvCxnSpPr>
          <p:nvPr/>
        </p:nvCxnSpPr>
        <p:spPr>
          <a:xfrm flipV="1">
            <a:off x="2681483" y="5783679"/>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DCE744-BB96-47CB-8C18-FE677E3FBA6F}"/>
              </a:ext>
            </a:extLst>
          </p:cNvPr>
          <p:cNvSpPr/>
          <p:nvPr/>
        </p:nvSpPr>
        <p:spPr>
          <a:xfrm>
            <a:off x="2959890" y="5684447"/>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BEB5D2E6-1CF4-4C48-9244-54B49075C1AA}"/>
              </a:ext>
            </a:extLst>
          </p:cNvPr>
          <p:cNvCxnSpPr>
            <a:cxnSpLocks/>
          </p:cNvCxnSpPr>
          <p:nvPr/>
        </p:nvCxnSpPr>
        <p:spPr>
          <a:xfrm flipV="1">
            <a:off x="3225769" y="5783679"/>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E86CCFB-3118-49FF-823A-0C670380CFE8}"/>
              </a:ext>
            </a:extLst>
          </p:cNvPr>
          <p:cNvSpPr/>
          <p:nvPr/>
        </p:nvSpPr>
        <p:spPr>
          <a:xfrm>
            <a:off x="3493289" y="567356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80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Technological background">
            <a:extLst>
              <a:ext uri="{FF2B5EF4-FFF2-40B4-BE49-F238E27FC236}">
                <a16:creationId xmlns:a16="http://schemas.microsoft.com/office/drawing/2014/main" id="{7A9BA107-1B57-4115-A719-7497F66E9E41}"/>
              </a:ext>
            </a:extLst>
          </p:cNvPr>
          <p:cNvPicPr>
            <a:picLocks noChangeAspect="1"/>
          </p:cNvPicPr>
          <p:nvPr/>
        </p:nvPicPr>
        <p:blipFill rotWithShape="1">
          <a:blip r:embed="rId2">
            <a:duotone>
              <a:prstClr val="black"/>
              <a:schemeClr val="tx2">
                <a:tint val="45000"/>
                <a:satMod val="400000"/>
              </a:schemeClr>
            </a:duotone>
            <a:alphaModFix amt="40000"/>
          </a:blip>
          <a:srcRect t="7865" b="7865"/>
          <a:stretch/>
        </p:blipFill>
        <p:spPr>
          <a:xfrm>
            <a:off x="20" y="10"/>
            <a:ext cx="12191980" cy="6857991"/>
          </a:xfrm>
          <a:prstGeom prst="rect">
            <a:avLst/>
          </a:prstGeom>
        </p:spPr>
      </p:pic>
      <p:sp>
        <p:nvSpPr>
          <p:cNvPr id="2" name="Title 1">
            <a:extLst>
              <a:ext uri="{FF2B5EF4-FFF2-40B4-BE49-F238E27FC236}">
                <a16:creationId xmlns:a16="http://schemas.microsoft.com/office/drawing/2014/main" id="{9D2D9B7A-5BB0-4110-BF66-E705436E4260}"/>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b="1">
                <a:solidFill>
                  <a:schemeClr val="tx1">
                    <a:lumMod val="85000"/>
                    <a:lumOff val="15000"/>
                  </a:schemeClr>
                </a:solidFill>
                <a:latin typeface="Times New Roman"/>
                <a:cs typeface="Times New Roman"/>
              </a:rPr>
              <a:t>Applications of Blockchain</a:t>
            </a:r>
          </a:p>
        </p:txBody>
      </p:sp>
    </p:spTree>
    <p:extLst>
      <p:ext uri="{BB962C8B-B14F-4D97-AF65-F5344CB8AC3E}">
        <p14:creationId xmlns:p14="http://schemas.microsoft.com/office/powerpoint/2010/main" val="330886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222B-4A83-4FFA-94BD-684848181ECC}"/>
              </a:ext>
            </a:extLst>
          </p:cNvPr>
          <p:cNvSpPr>
            <a:spLocks noGrp="1"/>
          </p:cNvSpPr>
          <p:nvPr>
            <p:ph type="title"/>
          </p:nvPr>
        </p:nvSpPr>
        <p:spPr/>
        <p:txBody>
          <a:bodyPr/>
          <a:lstStyle/>
          <a:p>
            <a:r>
              <a:rPr lang="en-US" b="1" dirty="0">
                <a:latin typeface="Times New Roman"/>
                <a:cs typeface="Calibri Light"/>
              </a:rPr>
              <a:t>Introduction</a:t>
            </a:r>
            <a:endParaRPr lang="en-US" b="1" dirty="0">
              <a:latin typeface="Times New Roman"/>
            </a:endParaRPr>
          </a:p>
        </p:txBody>
      </p:sp>
      <p:sp>
        <p:nvSpPr>
          <p:cNvPr id="5" name="Rectangle: Rounded Corners 4">
            <a:extLst>
              <a:ext uri="{FF2B5EF4-FFF2-40B4-BE49-F238E27FC236}">
                <a16:creationId xmlns:a16="http://schemas.microsoft.com/office/drawing/2014/main" id="{E3712748-FB3E-4B34-B8A9-D8091A419B67}"/>
              </a:ext>
            </a:extLst>
          </p:cNvPr>
          <p:cNvSpPr/>
          <p:nvPr/>
        </p:nvSpPr>
        <p:spPr>
          <a:xfrm>
            <a:off x="3151095" y="2221006"/>
            <a:ext cx="6051174" cy="1322294"/>
          </a:xfrm>
          <a:prstGeom prst="roundRect">
            <a:avLst/>
          </a:prstGeom>
          <a:solidFill>
            <a:srgbClr val="FFC00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r>
              <a:rPr lang="en-US" sz="3600" b="1">
                <a:cs typeface="Calibri"/>
              </a:rPr>
              <a:t>Internet          Communication</a:t>
            </a:r>
            <a:endParaRPr lang="en-US">
              <a:cs typeface="Calibri" panose="020F0502020204030204"/>
            </a:endParaRPr>
          </a:p>
        </p:txBody>
      </p:sp>
      <p:cxnSp>
        <p:nvCxnSpPr>
          <p:cNvPr id="10" name="Straight Arrow Connector 9">
            <a:extLst>
              <a:ext uri="{FF2B5EF4-FFF2-40B4-BE49-F238E27FC236}">
                <a16:creationId xmlns:a16="http://schemas.microsoft.com/office/drawing/2014/main" id="{F5744E1E-E417-4396-BB69-D1E2AAEF07B1}"/>
              </a:ext>
            </a:extLst>
          </p:cNvPr>
          <p:cNvCxnSpPr/>
          <p:nvPr/>
        </p:nvCxnSpPr>
        <p:spPr>
          <a:xfrm>
            <a:off x="5061695" y="2887756"/>
            <a:ext cx="578224" cy="67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Rectangle: Rounded Corners 11">
            <a:extLst>
              <a:ext uri="{FF2B5EF4-FFF2-40B4-BE49-F238E27FC236}">
                <a16:creationId xmlns:a16="http://schemas.microsoft.com/office/drawing/2014/main" id="{3F82E09D-3E0B-45F8-B94C-067D4294C932}"/>
              </a:ext>
            </a:extLst>
          </p:cNvPr>
          <p:cNvSpPr/>
          <p:nvPr/>
        </p:nvSpPr>
        <p:spPr>
          <a:xfrm>
            <a:off x="3151096" y="4428564"/>
            <a:ext cx="6051172" cy="1322294"/>
          </a:xfrm>
          <a:prstGeom prst="roundRect">
            <a:avLst/>
          </a:prstGeom>
          <a:solidFill>
            <a:srgbClr val="00B05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r>
              <a:rPr lang="en-US" sz="3600" b="1">
                <a:cs typeface="Calibri"/>
              </a:rPr>
              <a:t>Blockchain          Trust</a:t>
            </a:r>
            <a:endParaRPr lang="en-US">
              <a:cs typeface="Calibri" panose="020F0502020204030204"/>
            </a:endParaRPr>
          </a:p>
        </p:txBody>
      </p:sp>
      <p:cxnSp>
        <p:nvCxnSpPr>
          <p:cNvPr id="13" name="Straight Arrow Connector 12">
            <a:extLst>
              <a:ext uri="{FF2B5EF4-FFF2-40B4-BE49-F238E27FC236}">
                <a16:creationId xmlns:a16="http://schemas.microsoft.com/office/drawing/2014/main" id="{63DC118F-47AF-449D-9D94-A0B8B4E5F19F}"/>
              </a:ext>
            </a:extLst>
          </p:cNvPr>
          <p:cNvCxnSpPr>
            <a:cxnSpLocks/>
          </p:cNvCxnSpPr>
          <p:nvPr/>
        </p:nvCxnSpPr>
        <p:spPr>
          <a:xfrm>
            <a:off x="5521136" y="5095314"/>
            <a:ext cx="578224" cy="67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8563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F9E9-3219-4B4D-8D0C-302E129554F9}"/>
              </a:ext>
            </a:extLst>
          </p:cNvPr>
          <p:cNvSpPr>
            <a:spLocks noGrp="1"/>
          </p:cNvSpPr>
          <p:nvPr>
            <p:ph type="title"/>
          </p:nvPr>
        </p:nvSpPr>
        <p:spPr/>
        <p:txBody>
          <a:bodyPr/>
          <a:lstStyle/>
          <a:p>
            <a:r>
              <a:rPr lang="en-US" b="1">
                <a:latin typeface="Times New Roman"/>
                <a:cs typeface="Calibri Light"/>
              </a:rPr>
              <a:t>Applications of Blockchain</a:t>
            </a:r>
            <a:endParaRPr lang="en-US" b="1">
              <a:latin typeface="Times New Roman"/>
            </a:endParaRPr>
          </a:p>
        </p:txBody>
      </p:sp>
      <p:sp>
        <p:nvSpPr>
          <p:cNvPr id="5" name="Rectangle 4">
            <a:extLst>
              <a:ext uri="{FF2B5EF4-FFF2-40B4-BE49-F238E27FC236}">
                <a16:creationId xmlns:a16="http://schemas.microsoft.com/office/drawing/2014/main" id="{206F5EE1-DF79-41BD-8FF6-98DAE9BD0C34}"/>
              </a:ext>
            </a:extLst>
          </p:cNvPr>
          <p:cNvSpPr/>
          <p:nvPr/>
        </p:nvSpPr>
        <p:spPr>
          <a:xfrm>
            <a:off x="6908771" y="5255105"/>
            <a:ext cx="3181350" cy="438150"/>
          </a:xfrm>
          <a:prstGeom prst="rect">
            <a:avLst/>
          </a:prstGeom>
          <a:solidFill>
            <a:schemeClr val="bg2">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b="1">
                <a:latin typeface="Times New Roman"/>
                <a:cs typeface="Calibri"/>
              </a:rPr>
              <a:t>International Wire Transfer</a:t>
            </a:r>
          </a:p>
        </p:txBody>
      </p:sp>
      <p:sp>
        <p:nvSpPr>
          <p:cNvPr id="7" name="Rectangle 6">
            <a:extLst>
              <a:ext uri="{FF2B5EF4-FFF2-40B4-BE49-F238E27FC236}">
                <a16:creationId xmlns:a16="http://schemas.microsoft.com/office/drawing/2014/main" id="{F60B7BCB-3041-4CDC-8931-A797A57E7081}"/>
              </a:ext>
            </a:extLst>
          </p:cNvPr>
          <p:cNvSpPr/>
          <p:nvPr/>
        </p:nvSpPr>
        <p:spPr>
          <a:xfrm>
            <a:off x="6904116" y="2556222"/>
            <a:ext cx="3181350" cy="438150"/>
          </a:xfrm>
          <a:prstGeom prst="rect">
            <a:avLst/>
          </a:prstGeom>
          <a:solidFill>
            <a:schemeClr val="bg2">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a:latin typeface="Times New Roman"/>
                <a:cs typeface="Calibri"/>
              </a:rPr>
              <a:t>Healthcare System</a:t>
            </a:r>
            <a:endParaRPr lang="en-US" sz="2000" b="1">
              <a:latin typeface="Times New Roman"/>
            </a:endParaRPr>
          </a:p>
        </p:txBody>
      </p:sp>
      <p:sp>
        <p:nvSpPr>
          <p:cNvPr id="13" name="Rectangle 12">
            <a:extLst>
              <a:ext uri="{FF2B5EF4-FFF2-40B4-BE49-F238E27FC236}">
                <a16:creationId xmlns:a16="http://schemas.microsoft.com/office/drawing/2014/main" id="{530D036C-40EB-4923-97C0-150722C3AFB1}"/>
              </a:ext>
            </a:extLst>
          </p:cNvPr>
          <p:cNvSpPr/>
          <p:nvPr/>
        </p:nvSpPr>
        <p:spPr>
          <a:xfrm>
            <a:off x="1165137" y="5213873"/>
            <a:ext cx="3181350" cy="438150"/>
          </a:xfrm>
          <a:prstGeom prst="rect">
            <a:avLst/>
          </a:prstGeom>
          <a:solidFill>
            <a:schemeClr val="bg2">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a:latin typeface="Times New Roman"/>
                <a:cs typeface="Calibri"/>
              </a:rPr>
              <a:t>Smart Contracts</a:t>
            </a:r>
            <a:endParaRPr lang="en-US" b="1">
              <a:latin typeface="Times New Roman"/>
              <a:cs typeface="Times New Roman"/>
            </a:endParaRPr>
          </a:p>
        </p:txBody>
      </p:sp>
      <p:sp>
        <p:nvSpPr>
          <p:cNvPr id="29" name="Rectangle 28">
            <a:extLst>
              <a:ext uri="{FF2B5EF4-FFF2-40B4-BE49-F238E27FC236}">
                <a16:creationId xmlns:a16="http://schemas.microsoft.com/office/drawing/2014/main" id="{E1F29EC4-0079-4D50-981D-1204C03C56D3}"/>
              </a:ext>
            </a:extLst>
          </p:cNvPr>
          <p:cNvSpPr/>
          <p:nvPr/>
        </p:nvSpPr>
        <p:spPr>
          <a:xfrm>
            <a:off x="1168522" y="2569768"/>
            <a:ext cx="3181350" cy="438150"/>
          </a:xfrm>
          <a:prstGeom prst="rect">
            <a:avLst/>
          </a:prstGeom>
          <a:solidFill>
            <a:schemeClr val="bg2">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a:latin typeface="Times New Roman"/>
                <a:cs typeface="Calibri"/>
              </a:rPr>
              <a:t>Product Tracking</a:t>
            </a:r>
          </a:p>
        </p:txBody>
      </p:sp>
      <p:pic>
        <p:nvPicPr>
          <p:cNvPr id="3" name="Picture 6" descr="A picture containing icon&#10;&#10;Description automatically generated">
            <a:extLst>
              <a:ext uri="{FF2B5EF4-FFF2-40B4-BE49-F238E27FC236}">
                <a16:creationId xmlns:a16="http://schemas.microsoft.com/office/drawing/2014/main" id="{82A7BB19-29A9-4545-BBD5-208B0713D75F}"/>
              </a:ext>
            </a:extLst>
          </p:cNvPr>
          <p:cNvPicPr>
            <a:picLocks noChangeAspect="1"/>
          </p:cNvPicPr>
          <p:nvPr/>
        </p:nvPicPr>
        <p:blipFill>
          <a:blip r:embed="rId2"/>
          <a:stretch>
            <a:fillRect/>
          </a:stretch>
        </p:blipFill>
        <p:spPr>
          <a:xfrm>
            <a:off x="10564024" y="4508193"/>
            <a:ext cx="1170354" cy="1499795"/>
          </a:xfrm>
          <a:prstGeom prst="rect">
            <a:avLst/>
          </a:prstGeom>
        </p:spPr>
      </p:pic>
      <p:pic>
        <p:nvPicPr>
          <p:cNvPr id="4" name="Picture 5" descr="Icon&#10;&#10;Description automatically generated">
            <a:extLst>
              <a:ext uri="{FF2B5EF4-FFF2-40B4-BE49-F238E27FC236}">
                <a16:creationId xmlns:a16="http://schemas.microsoft.com/office/drawing/2014/main" id="{51FB6230-1909-4DC6-8301-256E39C44A65}"/>
              </a:ext>
            </a:extLst>
          </p:cNvPr>
          <p:cNvPicPr>
            <a:picLocks noChangeAspect="1"/>
          </p:cNvPicPr>
          <p:nvPr/>
        </p:nvPicPr>
        <p:blipFill>
          <a:blip r:embed="rId3"/>
          <a:stretch>
            <a:fillRect/>
          </a:stretch>
        </p:blipFill>
        <p:spPr>
          <a:xfrm>
            <a:off x="10449697" y="1910898"/>
            <a:ext cx="1404552" cy="1821123"/>
          </a:xfrm>
          <a:prstGeom prst="rect">
            <a:avLst/>
          </a:prstGeom>
        </p:spPr>
      </p:pic>
      <p:pic>
        <p:nvPicPr>
          <p:cNvPr id="6" name="Picture 7" descr="Icon&#10;&#10;Description automatically generated">
            <a:extLst>
              <a:ext uri="{FF2B5EF4-FFF2-40B4-BE49-F238E27FC236}">
                <a16:creationId xmlns:a16="http://schemas.microsoft.com/office/drawing/2014/main" id="{E7781C4E-02A6-4FCC-A2B5-815C27DF4F2B}"/>
              </a:ext>
            </a:extLst>
          </p:cNvPr>
          <p:cNvPicPr>
            <a:picLocks noChangeAspect="1"/>
          </p:cNvPicPr>
          <p:nvPr/>
        </p:nvPicPr>
        <p:blipFill>
          <a:blip r:embed="rId4"/>
          <a:stretch>
            <a:fillRect/>
          </a:stretch>
        </p:blipFill>
        <p:spPr>
          <a:xfrm>
            <a:off x="4724401" y="1910897"/>
            <a:ext cx="1291282" cy="1821123"/>
          </a:xfrm>
          <a:prstGeom prst="rect">
            <a:avLst/>
          </a:prstGeom>
        </p:spPr>
      </p:pic>
      <p:pic>
        <p:nvPicPr>
          <p:cNvPr id="8" name="Picture 14" descr="Text&#10;&#10;Description automatically generated">
            <a:extLst>
              <a:ext uri="{FF2B5EF4-FFF2-40B4-BE49-F238E27FC236}">
                <a16:creationId xmlns:a16="http://schemas.microsoft.com/office/drawing/2014/main" id="{A5BE0383-9F94-4804-8349-D7544AA2ACFE}"/>
              </a:ext>
            </a:extLst>
          </p:cNvPr>
          <p:cNvPicPr>
            <a:picLocks noChangeAspect="1"/>
          </p:cNvPicPr>
          <p:nvPr/>
        </p:nvPicPr>
        <p:blipFill>
          <a:blip r:embed="rId5"/>
          <a:stretch>
            <a:fillRect/>
          </a:stretch>
        </p:blipFill>
        <p:spPr>
          <a:xfrm>
            <a:off x="4749841" y="4902869"/>
            <a:ext cx="1230407" cy="1146347"/>
          </a:xfrm>
          <a:prstGeom prst="rect">
            <a:avLst/>
          </a:prstGeom>
        </p:spPr>
      </p:pic>
    </p:spTree>
    <p:extLst>
      <p:ext uri="{BB962C8B-B14F-4D97-AF65-F5344CB8AC3E}">
        <p14:creationId xmlns:p14="http://schemas.microsoft.com/office/powerpoint/2010/main" val="131370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3958-176F-41FD-9EFF-CE033406E50A}"/>
              </a:ext>
            </a:extLst>
          </p:cNvPr>
          <p:cNvSpPr>
            <a:spLocks noGrp="1"/>
          </p:cNvSpPr>
          <p:nvPr>
            <p:ph type="title"/>
          </p:nvPr>
        </p:nvSpPr>
        <p:spPr/>
        <p:txBody>
          <a:bodyPr/>
          <a:lstStyle/>
          <a:p>
            <a:r>
              <a:rPr lang="en-US" b="1">
                <a:latin typeface="Times New Roman"/>
                <a:cs typeface="Calibri Light"/>
              </a:rPr>
              <a:t>Product Tracking</a:t>
            </a:r>
            <a:endParaRPr lang="en-US" b="1">
              <a:latin typeface="Times New Roman"/>
            </a:endParaRPr>
          </a:p>
        </p:txBody>
      </p:sp>
      <p:pic>
        <p:nvPicPr>
          <p:cNvPr id="3" name="Picture 3">
            <a:extLst>
              <a:ext uri="{FF2B5EF4-FFF2-40B4-BE49-F238E27FC236}">
                <a16:creationId xmlns:a16="http://schemas.microsoft.com/office/drawing/2014/main" id="{FE672F2E-A1B7-411A-8C86-1449E6E3AE7B}"/>
              </a:ext>
            </a:extLst>
          </p:cNvPr>
          <p:cNvPicPr>
            <a:picLocks noChangeAspect="1"/>
          </p:cNvPicPr>
          <p:nvPr/>
        </p:nvPicPr>
        <p:blipFill>
          <a:blip r:embed="rId2"/>
          <a:stretch>
            <a:fillRect/>
          </a:stretch>
        </p:blipFill>
        <p:spPr>
          <a:xfrm>
            <a:off x="2467708" y="2123653"/>
            <a:ext cx="6914661" cy="3470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7B3D00A2-3438-4C8D-8D89-45AFD17EA3F5}"/>
              </a:ext>
            </a:extLst>
          </p:cNvPr>
          <p:cNvSpPr txBox="1"/>
          <p:nvPr/>
        </p:nvSpPr>
        <p:spPr>
          <a:xfrm>
            <a:off x="5382016" y="5778674"/>
            <a:ext cx="28267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Coffee</a:t>
            </a:r>
          </a:p>
        </p:txBody>
      </p:sp>
    </p:spTree>
    <p:extLst>
      <p:ext uri="{BB962C8B-B14F-4D97-AF65-F5344CB8AC3E}">
        <p14:creationId xmlns:p14="http://schemas.microsoft.com/office/powerpoint/2010/main" val="53666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3958-176F-41FD-9EFF-CE033406E50A}"/>
              </a:ext>
            </a:extLst>
          </p:cNvPr>
          <p:cNvSpPr>
            <a:spLocks noGrp="1"/>
          </p:cNvSpPr>
          <p:nvPr>
            <p:ph type="title"/>
          </p:nvPr>
        </p:nvSpPr>
        <p:spPr/>
        <p:txBody>
          <a:bodyPr/>
          <a:lstStyle/>
          <a:p>
            <a:r>
              <a:rPr lang="en-US" b="1">
                <a:latin typeface="Times New Roman"/>
                <a:cs typeface="Calibri Light"/>
              </a:rPr>
              <a:t>Product Tracking</a:t>
            </a:r>
            <a:endParaRPr lang="en-US" b="1">
              <a:latin typeface="Times New Roman"/>
            </a:endParaRPr>
          </a:p>
        </p:txBody>
      </p:sp>
      <p:pic>
        <p:nvPicPr>
          <p:cNvPr id="3" name="Picture 3">
            <a:extLst>
              <a:ext uri="{FF2B5EF4-FFF2-40B4-BE49-F238E27FC236}">
                <a16:creationId xmlns:a16="http://schemas.microsoft.com/office/drawing/2014/main" id="{89454511-0E70-4FF1-BAF1-EFA94ECD04B9}"/>
              </a:ext>
            </a:extLst>
          </p:cNvPr>
          <p:cNvPicPr>
            <a:picLocks noChangeAspect="1"/>
          </p:cNvPicPr>
          <p:nvPr/>
        </p:nvPicPr>
        <p:blipFill>
          <a:blip r:embed="rId2"/>
          <a:stretch>
            <a:fillRect/>
          </a:stretch>
        </p:blipFill>
        <p:spPr>
          <a:xfrm>
            <a:off x="2229900" y="2103324"/>
            <a:ext cx="7442199" cy="36304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A50DBD69-6D23-4A27-A37D-CA132CB72B7E}"/>
              </a:ext>
            </a:extLst>
          </p:cNvPr>
          <p:cNvSpPr txBox="1"/>
          <p:nvPr/>
        </p:nvSpPr>
        <p:spPr>
          <a:xfrm>
            <a:off x="4912290" y="5851742"/>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Scan Barcode</a:t>
            </a:r>
          </a:p>
        </p:txBody>
      </p:sp>
    </p:spTree>
    <p:extLst>
      <p:ext uri="{BB962C8B-B14F-4D97-AF65-F5344CB8AC3E}">
        <p14:creationId xmlns:p14="http://schemas.microsoft.com/office/powerpoint/2010/main" val="3431344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4A04-377F-49BA-878E-E1ED8DE64FE2}"/>
              </a:ext>
            </a:extLst>
          </p:cNvPr>
          <p:cNvSpPr>
            <a:spLocks noGrp="1"/>
          </p:cNvSpPr>
          <p:nvPr>
            <p:ph type="title"/>
          </p:nvPr>
        </p:nvSpPr>
        <p:spPr/>
        <p:txBody>
          <a:bodyPr/>
          <a:lstStyle/>
          <a:p>
            <a:r>
              <a:rPr lang="en-US" b="1">
                <a:latin typeface="Times New Roman"/>
                <a:cs typeface="Calibri Light"/>
              </a:rPr>
              <a:t>Smart Contract</a:t>
            </a:r>
            <a:endParaRPr lang="en-US" b="1">
              <a:latin typeface="Times New Roman"/>
            </a:endParaRPr>
          </a:p>
        </p:txBody>
      </p:sp>
      <p:pic>
        <p:nvPicPr>
          <p:cNvPr id="5" name="Picture 5" descr="A picture containing handcart, vector graphics&#10;&#10;Description automatically generated">
            <a:extLst>
              <a:ext uri="{FF2B5EF4-FFF2-40B4-BE49-F238E27FC236}">
                <a16:creationId xmlns:a16="http://schemas.microsoft.com/office/drawing/2014/main" id="{04B15DBB-E27B-4E9E-AC3A-3B3EC6D55B91}"/>
              </a:ext>
            </a:extLst>
          </p:cNvPr>
          <p:cNvPicPr>
            <a:picLocks noChangeAspect="1"/>
          </p:cNvPicPr>
          <p:nvPr/>
        </p:nvPicPr>
        <p:blipFill>
          <a:blip r:embed="rId2"/>
          <a:stretch>
            <a:fillRect/>
          </a:stretch>
        </p:blipFill>
        <p:spPr>
          <a:xfrm>
            <a:off x="2337548" y="2553268"/>
            <a:ext cx="1891553" cy="2681553"/>
          </a:xfrm>
          <a:prstGeom prst="rect">
            <a:avLst/>
          </a:prstGeom>
        </p:spPr>
      </p:pic>
      <p:pic>
        <p:nvPicPr>
          <p:cNvPr id="3" name="Picture 3" descr="A picture containing chart&#10;&#10;Description automatically generated">
            <a:extLst>
              <a:ext uri="{FF2B5EF4-FFF2-40B4-BE49-F238E27FC236}">
                <a16:creationId xmlns:a16="http://schemas.microsoft.com/office/drawing/2014/main" id="{BB638F03-C84C-4000-A6F4-7ED2CB42C5DD}"/>
              </a:ext>
            </a:extLst>
          </p:cNvPr>
          <p:cNvPicPr>
            <a:picLocks noChangeAspect="1"/>
          </p:cNvPicPr>
          <p:nvPr/>
        </p:nvPicPr>
        <p:blipFill>
          <a:blip r:embed="rId3"/>
          <a:stretch>
            <a:fillRect/>
          </a:stretch>
        </p:blipFill>
        <p:spPr>
          <a:xfrm>
            <a:off x="2707341" y="2396386"/>
            <a:ext cx="726142" cy="1034290"/>
          </a:xfrm>
          <a:prstGeom prst="rect">
            <a:avLst/>
          </a:prstGeom>
        </p:spPr>
      </p:pic>
      <p:sp>
        <p:nvSpPr>
          <p:cNvPr id="6" name="TextBox 5">
            <a:extLst>
              <a:ext uri="{FF2B5EF4-FFF2-40B4-BE49-F238E27FC236}">
                <a16:creationId xmlns:a16="http://schemas.microsoft.com/office/drawing/2014/main" id="{4AC6A839-BE7F-4AA8-934C-5521CC1DE7E6}"/>
              </a:ext>
            </a:extLst>
          </p:cNvPr>
          <p:cNvSpPr txBox="1"/>
          <p:nvPr/>
        </p:nvSpPr>
        <p:spPr>
          <a:xfrm>
            <a:off x="3065929" y="4791636"/>
            <a:ext cx="4684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cs typeface="Calibri"/>
              </a:rPr>
              <a:t>A</a:t>
            </a:r>
          </a:p>
        </p:txBody>
      </p:sp>
      <p:cxnSp>
        <p:nvCxnSpPr>
          <p:cNvPr id="7" name="Straight Arrow Connector 6">
            <a:extLst>
              <a:ext uri="{FF2B5EF4-FFF2-40B4-BE49-F238E27FC236}">
                <a16:creationId xmlns:a16="http://schemas.microsoft.com/office/drawing/2014/main" id="{1F9829AE-7159-48A4-9F2C-9E82EC667523}"/>
              </a:ext>
            </a:extLst>
          </p:cNvPr>
          <p:cNvCxnSpPr/>
          <p:nvPr/>
        </p:nvCxnSpPr>
        <p:spPr>
          <a:xfrm>
            <a:off x="4509663" y="4980854"/>
            <a:ext cx="3290046" cy="67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27D83B44-6D10-4CB6-A33E-76AFF0069AFF}"/>
              </a:ext>
            </a:extLst>
          </p:cNvPr>
          <p:cNvSpPr txBox="1"/>
          <p:nvPr/>
        </p:nvSpPr>
        <p:spPr>
          <a:xfrm>
            <a:off x="8532634" y="467197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B</a:t>
            </a:r>
          </a:p>
        </p:txBody>
      </p:sp>
      <p:pic>
        <p:nvPicPr>
          <p:cNvPr id="4" name="Picture 4" descr="A picture containing rectangle&#10;&#10;Description automatically generated">
            <a:extLst>
              <a:ext uri="{FF2B5EF4-FFF2-40B4-BE49-F238E27FC236}">
                <a16:creationId xmlns:a16="http://schemas.microsoft.com/office/drawing/2014/main" id="{D402B65F-2F2A-41E7-BA13-8F89CF92AE0A}"/>
              </a:ext>
            </a:extLst>
          </p:cNvPr>
          <p:cNvPicPr>
            <a:picLocks noChangeAspect="1"/>
          </p:cNvPicPr>
          <p:nvPr/>
        </p:nvPicPr>
        <p:blipFill>
          <a:blip r:embed="rId4"/>
          <a:stretch>
            <a:fillRect/>
          </a:stretch>
        </p:blipFill>
        <p:spPr>
          <a:xfrm>
            <a:off x="9609551" y="2511668"/>
            <a:ext cx="1761995" cy="2481842"/>
          </a:xfrm>
          <a:prstGeom prst="rect">
            <a:avLst/>
          </a:prstGeom>
        </p:spPr>
      </p:pic>
    </p:spTree>
    <p:extLst>
      <p:ext uri="{BB962C8B-B14F-4D97-AF65-F5344CB8AC3E}">
        <p14:creationId xmlns:p14="http://schemas.microsoft.com/office/powerpoint/2010/main" val="270363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4A04-377F-49BA-878E-E1ED8DE64FE2}"/>
              </a:ext>
            </a:extLst>
          </p:cNvPr>
          <p:cNvSpPr>
            <a:spLocks noGrp="1"/>
          </p:cNvSpPr>
          <p:nvPr>
            <p:ph type="title"/>
          </p:nvPr>
        </p:nvSpPr>
        <p:spPr/>
        <p:txBody>
          <a:bodyPr/>
          <a:lstStyle/>
          <a:p>
            <a:r>
              <a:rPr lang="en-US" b="1">
                <a:latin typeface="Times New Roman"/>
                <a:cs typeface="Calibri Light"/>
              </a:rPr>
              <a:t>Smart Contract</a:t>
            </a:r>
            <a:endParaRPr lang="en-US" b="1">
              <a:latin typeface="Times New Roman"/>
            </a:endParaRPr>
          </a:p>
        </p:txBody>
      </p:sp>
      <p:pic>
        <p:nvPicPr>
          <p:cNvPr id="5" name="Picture 5" descr="A picture containing handcart, vector graphics&#10;&#10;Description automatically generated">
            <a:extLst>
              <a:ext uri="{FF2B5EF4-FFF2-40B4-BE49-F238E27FC236}">
                <a16:creationId xmlns:a16="http://schemas.microsoft.com/office/drawing/2014/main" id="{04B15DBB-E27B-4E9E-AC3A-3B3EC6D55B91}"/>
              </a:ext>
            </a:extLst>
          </p:cNvPr>
          <p:cNvPicPr>
            <a:picLocks noChangeAspect="1"/>
          </p:cNvPicPr>
          <p:nvPr/>
        </p:nvPicPr>
        <p:blipFill>
          <a:blip r:embed="rId2"/>
          <a:stretch>
            <a:fillRect/>
          </a:stretch>
        </p:blipFill>
        <p:spPr>
          <a:xfrm>
            <a:off x="7904569" y="2503686"/>
            <a:ext cx="1891553" cy="2681553"/>
          </a:xfrm>
          <a:prstGeom prst="rect">
            <a:avLst/>
          </a:prstGeom>
        </p:spPr>
      </p:pic>
      <p:pic>
        <p:nvPicPr>
          <p:cNvPr id="3" name="Picture 3" descr="A picture containing chart&#10;&#10;Description automatically generated">
            <a:extLst>
              <a:ext uri="{FF2B5EF4-FFF2-40B4-BE49-F238E27FC236}">
                <a16:creationId xmlns:a16="http://schemas.microsoft.com/office/drawing/2014/main" id="{BB638F03-C84C-4000-A6F4-7ED2CB42C5DD}"/>
              </a:ext>
            </a:extLst>
          </p:cNvPr>
          <p:cNvPicPr>
            <a:picLocks noChangeAspect="1"/>
          </p:cNvPicPr>
          <p:nvPr/>
        </p:nvPicPr>
        <p:blipFill>
          <a:blip r:embed="rId3"/>
          <a:stretch>
            <a:fillRect/>
          </a:stretch>
        </p:blipFill>
        <p:spPr>
          <a:xfrm>
            <a:off x="8284800" y="2398996"/>
            <a:ext cx="726142" cy="1034290"/>
          </a:xfrm>
          <a:prstGeom prst="rect">
            <a:avLst/>
          </a:prstGeom>
        </p:spPr>
      </p:pic>
      <p:sp>
        <p:nvSpPr>
          <p:cNvPr id="6" name="TextBox 5">
            <a:extLst>
              <a:ext uri="{FF2B5EF4-FFF2-40B4-BE49-F238E27FC236}">
                <a16:creationId xmlns:a16="http://schemas.microsoft.com/office/drawing/2014/main" id="{4AC6A839-BE7F-4AA8-934C-5521CC1DE7E6}"/>
              </a:ext>
            </a:extLst>
          </p:cNvPr>
          <p:cNvSpPr txBox="1"/>
          <p:nvPr/>
        </p:nvSpPr>
        <p:spPr>
          <a:xfrm>
            <a:off x="3629601" y="4457609"/>
            <a:ext cx="4684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cs typeface="Calibri"/>
              </a:rPr>
              <a:t>A</a:t>
            </a:r>
          </a:p>
        </p:txBody>
      </p:sp>
      <p:cxnSp>
        <p:nvCxnSpPr>
          <p:cNvPr id="7" name="Straight Arrow Connector 6">
            <a:extLst>
              <a:ext uri="{FF2B5EF4-FFF2-40B4-BE49-F238E27FC236}">
                <a16:creationId xmlns:a16="http://schemas.microsoft.com/office/drawing/2014/main" id="{1F9829AE-7159-48A4-9F2C-9E82EC667523}"/>
              </a:ext>
            </a:extLst>
          </p:cNvPr>
          <p:cNvCxnSpPr/>
          <p:nvPr/>
        </p:nvCxnSpPr>
        <p:spPr>
          <a:xfrm>
            <a:off x="4447033" y="4772087"/>
            <a:ext cx="3290046" cy="67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27D83B44-6D10-4CB6-A33E-76AFF0069AFF}"/>
              </a:ext>
            </a:extLst>
          </p:cNvPr>
          <p:cNvSpPr txBox="1"/>
          <p:nvPr/>
        </p:nvSpPr>
        <p:spPr>
          <a:xfrm>
            <a:off x="8282114" y="446321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B</a:t>
            </a:r>
          </a:p>
        </p:txBody>
      </p:sp>
      <p:pic>
        <p:nvPicPr>
          <p:cNvPr id="4" name="Picture 4" descr="A picture containing rectangle&#10;&#10;Description automatically generated">
            <a:extLst>
              <a:ext uri="{FF2B5EF4-FFF2-40B4-BE49-F238E27FC236}">
                <a16:creationId xmlns:a16="http://schemas.microsoft.com/office/drawing/2014/main" id="{FAC84827-1A92-4556-941B-1A99CA080671}"/>
              </a:ext>
            </a:extLst>
          </p:cNvPr>
          <p:cNvPicPr>
            <a:picLocks noChangeAspect="1"/>
          </p:cNvPicPr>
          <p:nvPr/>
        </p:nvPicPr>
        <p:blipFill>
          <a:blip r:embed="rId4"/>
          <a:stretch>
            <a:fillRect/>
          </a:stretch>
        </p:blipFill>
        <p:spPr>
          <a:xfrm>
            <a:off x="9954017" y="2741311"/>
            <a:ext cx="1761995" cy="2481842"/>
          </a:xfrm>
          <a:prstGeom prst="rect">
            <a:avLst/>
          </a:prstGeom>
        </p:spPr>
      </p:pic>
      <p:cxnSp>
        <p:nvCxnSpPr>
          <p:cNvPr id="9" name="Straight Arrow Connector 8">
            <a:extLst>
              <a:ext uri="{FF2B5EF4-FFF2-40B4-BE49-F238E27FC236}">
                <a16:creationId xmlns:a16="http://schemas.microsoft.com/office/drawing/2014/main" id="{E456F112-74ED-46C0-AD72-3FFC1EE02EE8}"/>
              </a:ext>
            </a:extLst>
          </p:cNvPr>
          <p:cNvCxnSpPr/>
          <p:nvPr/>
        </p:nvCxnSpPr>
        <p:spPr>
          <a:xfrm flipH="1" flipV="1">
            <a:off x="4444653" y="4982227"/>
            <a:ext cx="3271379" cy="41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2" descr="A picture containing logo&#10;&#10;Description automatically generated">
            <a:extLst>
              <a:ext uri="{FF2B5EF4-FFF2-40B4-BE49-F238E27FC236}">
                <a16:creationId xmlns:a16="http://schemas.microsoft.com/office/drawing/2014/main" id="{EDB9207A-44C9-420E-87BB-DAE7D0E6D271}"/>
              </a:ext>
            </a:extLst>
          </p:cNvPr>
          <p:cNvPicPr>
            <a:picLocks noChangeAspect="1"/>
          </p:cNvPicPr>
          <p:nvPr/>
        </p:nvPicPr>
        <p:blipFill>
          <a:blip r:embed="rId5"/>
          <a:stretch>
            <a:fillRect/>
          </a:stretch>
        </p:blipFill>
        <p:spPr>
          <a:xfrm>
            <a:off x="5590783" y="5048186"/>
            <a:ext cx="1208762" cy="1208365"/>
          </a:xfrm>
          <a:prstGeom prst="rect">
            <a:avLst/>
          </a:prstGeom>
        </p:spPr>
      </p:pic>
      <p:sp>
        <p:nvSpPr>
          <p:cNvPr id="12" name="Multiplication Sign 11">
            <a:extLst>
              <a:ext uri="{FF2B5EF4-FFF2-40B4-BE49-F238E27FC236}">
                <a16:creationId xmlns:a16="http://schemas.microsoft.com/office/drawing/2014/main" id="{0E9C92FE-4410-4463-B2F3-95044CD388B8}"/>
              </a:ext>
            </a:extLst>
          </p:cNvPr>
          <p:cNvSpPr/>
          <p:nvPr/>
        </p:nvSpPr>
        <p:spPr>
          <a:xfrm>
            <a:off x="8352771" y="3191004"/>
            <a:ext cx="647178" cy="117953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C266B316-C8FE-4193-97EC-FF1C7C417EFF}"/>
              </a:ext>
            </a:extLst>
          </p:cNvPr>
          <p:cNvSpPr/>
          <p:nvPr/>
        </p:nvSpPr>
        <p:spPr>
          <a:xfrm>
            <a:off x="5801637" y="5149240"/>
            <a:ext cx="647178" cy="117953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16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4A04-377F-49BA-878E-E1ED8DE64FE2}"/>
              </a:ext>
            </a:extLst>
          </p:cNvPr>
          <p:cNvSpPr>
            <a:spLocks noGrp="1"/>
          </p:cNvSpPr>
          <p:nvPr>
            <p:ph type="title"/>
          </p:nvPr>
        </p:nvSpPr>
        <p:spPr/>
        <p:txBody>
          <a:bodyPr/>
          <a:lstStyle/>
          <a:p>
            <a:r>
              <a:rPr lang="en-US" b="1">
                <a:latin typeface="Times New Roman"/>
                <a:cs typeface="Calibri Light"/>
              </a:rPr>
              <a:t>Smart Contract</a:t>
            </a:r>
            <a:endParaRPr lang="en-US" b="1">
              <a:latin typeface="Times New Roman"/>
            </a:endParaRPr>
          </a:p>
        </p:txBody>
      </p:sp>
      <p:sp>
        <p:nvSpPr>
          <p:cNvPr id="4" name="Rectangle: Rounded Corners 3">
            <a:extLst>
              <a:ext uri="{FF2B5EF4-FFF2-40B4-BE49-F238E27FC236}">
                <a16:creationId xmlns:a16="http://schemas.microsoft.com/office/drawing/2014/main" id="{70B28522-A80B-48D9-9925-F7A7B6196C39}"/>
              </a:ext>
            </a:extLst>
          </p:cNvPr>
          <p:cNvSpPr/>
          <p:nvPr/>
        </p:nvSpPr>
        <p:spPr>
          <a:xfrm>
            <a:off x="2144986" y="1826789"/>
            <a:ext cx="8343315" cy="4197291"/>
          </a:xfrm>
          <a:prstGeom prst="roundRect">
            <a:avLst/>
          </a:prstGeom>
          <a:solidFill>
            <a:srgbClr val="92D05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Flowchart: Decision 8">
            <a:extLst>
              <a:ext uri="{FF2B5EF4-FFF2-40B4-BE49-F238E27FC236}">
                <a16:creationId xmlns:a16="http://schemas.microsoft.com/office/drawing/2014/main" id="{16C09651-AEBB-40A5-930B-06109E4DE0BB}"/>
              </a:ext>
            </a:extLst>
          </p:cNvPr>
          <p:cNvSpPr/>
          <p:nvPr/>
        </p:nvSpPr>
        <p:spPr>
          <a:xfrm>
            <a:off x="4259140" y="2180304"/>
            <a:ext cx="3020387" cy="1851937"/>
          </a:xfrm>
          <a:prstGeom prst="flowChartDecision">
            <a:avLst/>
          </a:prstGeom>
          <a:solidFill>
            <a:schemeClr val="bg2">
              <a:lumMod val="75000"/>
            </a:schemeClr>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a:cs typeface="Calibri"/>
              </a:rPr>
              <a:t>If IOT detected a temperature&gt; 30 degree Celsius</a:t>
            </a:r>
            <a:endParaRPr lang="en-US"/>
          </a:p>
        </p:txBody>
      </p:sp>
      <p:cxnSp>
        <p:nvCxnSpPr>
          <p:cNvPr id="3" name="Straight Arrow Connector 2">
            <a:extLst>
              <a:ext uri="{FF2B5EF4-FFF2-40B4-BE49-F238E27FC236}">
                <a16:creationId xmlns:a16="http://schemas.microsoft.com/office/drawing/2014/main" id="{17FFEF8A-EE8B-489B-ACF6-91AF512CFF79}"/>
              </a:ext>
            </a:extLst>
          </p:cNvPr>
          <p:cNvCxnSpPr/>
          <p:nvPr/>
        </p:nvCxnSpPr>
        <p:spPr>
          <a:xfrm flipH="1">
            <a:off x="5765417" y="4025230"/>
            <a:ext cx="3907" cy="7385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3117AB41-00F6-401B-9250-49EC711F681E}"/>
              </a:ext>
            </a:extLst>
          </p:cNvPr>
          <p:cNvCxnSpPr>
            <a:cxnSpLocks/>
          </p:cNvCxnSpPr>
          <p:nvPr/>
        </p:nvCxnSpPr>
        <p:spPr>
          <a:xfrm flipV="1">
            <a:off x="7281146" y="3093246"/>
            <a:ext cx="748323" cy="136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447AC0CB-BC37-4C79-9052-360560ADE83A}"/>
              </a:ext>
            </a:extLst>
          </p:cNvPr>
          <p:cNvSpPr/>
          <p:nvPr/>
        </p:nvSpPr>
        <p:spPr>
          <a:xfrm>
            <a:off x="8020601" y="2706808"/>
            <a:ext cx="1772914" cy="934367"/>
          </a:xfrm>
          <a:prstGeom prst="rect">
            <a:avLst/>
          </a:prstGeom>
          <a:solidFill>
            <a:schemeClr val="bg2">
              <a:lumMod val="75000"/>
            </a:schemeClr>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b="1">
                <a:cs typeface="Calibri"/>
              </a:rPr>
              <a:t>Cancel delivery and do not pay to A.</a:t>
            </a:r>
            <a:endParaRPr lang="en-US" b="1"/>
          </a:p>
        </p:txBody>
      </p:sp>
      <p:sp>
        <p:nvSpPr>
          <p:cNvPr id="10" name="Rectangle 9">
            <a:extLst>
              <a:ext uri="{FF2B5EF4-FFF2-40B4-BE49-F238E27FC236}">
                <a16:creationId xmlns:a16="http://schemas.microsoft.com/office/drawing/2014/main" id="{273CE930-1231-4D2E-B803-F76C43EFC3C5}"/>
              </a:ext>
            </a:extLst>
          </p:cNvPr>
          <p:cNvSpPr/>
          <p:nvPr/>
        </p:nvSpPr>
        <p:spPr>
          <a:xfrm>
            <a:off x="4875310" y="4757677"/>
            <a:ext cx="1908613" cy="861298"/>
          </a:xfrm>
          <a:prstGeom prst="rect">
            <a:avLst/>
          </a:prstGeom>
          <a:solidFill>
            <a:schemeClr val="bg2">
              <a:lumMod val="75000"/>
            </a:schemeClr>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b="1">
                <a:cs typeface="Calibri"/>
              </a:rPr>
              <a:t>Do delivery and transfer money to A.</a:t>
            </a:r>
            <a:endParaRPr lang="en-US">
              <a:cs typeface="Calibri"/>
            </a:endParaRPr>
          </a:p>
        </p:txBody>
      </p:sp>
      <p:sp>
        <p:nvSpPr>
          <p:cNvPr id="7" name="TextBox 6">
            <a:extLst>
              <a:ext uri="{FF2B5EF4-FFF2-40B4-BE49-F238E27FC236}">
                <a16:creationId xmlns:a16="http://schemas.microsoft.com/office/drawing/2014/main" id="{8FFAC096-A4D8-4576-BBB3-E6E0512FB8A5}"/>
              </a:ext>
            </a:extLst>
          </p:cNvPr>
          <p:cNvSpPr txBox="1"/>
          <p:nvPr/>
        </p:nvSpPr>
        <p:spPr>
          <a:xfrm>
            <a:off x="7306354" y="270705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Yes</a:t>
            </a:r>
          </a:p>
        </p:txBody>
      </p:sp>
      <p:sp>
        <p:nvSpPr>
          <p:cNvPr id="11" name="TextBox 10">
            <a:extLst>
              <a:ext uri="{FF2B5EF4-FFF2-40B4-BE49-F238E27FC236}">
                <a16:creationId xmlns:a16="http://schemas.microsoft.com/office/drawing/2014/main" id="{2076CC95-5C82-4AFC-92D9-C6E8C6730071}"/>
              </a:ext>
            </a:extLst>
          </p:cNvPr>
          <p:cNvSpPr txBox="1"/>
          <p:nvPr/>
        </p:nvSpPr>
        <p:spPr>
          <a:xfrm>
            <a:off x="5930899" y="410405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cs typeface="Calibri"/>
              </a:rPr>
              <a:t>No</a:t>
            </a:r>
          </a:p>
        </p:txBody>
      </p:sp>
      <p:sp>
        <p:nvSpPr>
          <p:cNvPr id="12" name="TextBox 11">
            <a:extLst>
              <a:ext uri="{FF2B5EF4-FFF2-40B4-BE49-F238E27FC236}">
                <a16:creationId xmlns:a16="http://schemas.microsoft.com/office/drawing/2014/main" id="{62B2B324-CAF3-460B-9899-1A03488297C4}"/>
              </a:ext>
            </a:extLst>
          </p:cNvPr>
          <p:cNvSpPr txBox="1"/>
          <p:nvPr/>
        </p:nvSpPr>
        <p:spPr>
          <a:xfrm>
            <a:off x="2754511" y="1975114"/>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rPr>
              <a:t>Smart Contract</a:t>
            </a:r>
          </a:p>
        </p:txBody>
      </p:sp>
      <p:sp>
        <p:nvSpPr>
          <p:cNvPr id="8" name="TextBox 7">
            <a:extLst>
              <a:ext uri="{FF2B5EF4-FFF2-40B4-BE49-F238E27FC236}">
                <a16:creationId xmlns:a16="http://schemas.microsoft.com/office/drawing/2014/main" id="{5225994B-530B-4276-8E56-455DDF98127D}"/>
              </a:ext>
            </a:extLst>
          </p:cNvPr>
          <p:cNvSpPr txBox="1"/>
          <p:nvPr/>
        </p:nvSpPr>
        <p:spPr>
          <a:xfrm>
            <a:off x="183715" y="4515633"/>
            <a:ext cx="17619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Note-</a:t>
            </a:r>
            <a:r>
              <a:rPr lang="en-US"/>
              <a:t>Assuming optimum temperature &lt;30 degree Celsius.</a:t>
            </a:r>
            <a:endParaRPr lang="en-US">
              <a:cs typeface="Calibri"/>
            </a:endParaRPr>
          </a:p>
        </p:txBody>
      </p:sp>
    </p:spTree>
    <p:extLst>
      <p:ext uri="{BB962C8B-B14F-4D97-AF65-F5344CB8AC3E}">
        <p14:creationId xmlns:p14="http://schemas.microsoft.com/office/powerpoint/2010/main" val="371392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10" grpId="0" animBg="1"/>
      <p:bldP spid="7"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807220EF-9A44-4F1A-9DB2-E749D067D7DD}"/>
              </a:ext>
            </a:extLst>
          </p:cNvPr>
          <p:cNvPicPr>
            <a:picLocks noChangeAspect="1"/>
          </p:cNvPicPr>
          <p:nvPr/>
        </p:nvPicPr>
        <p:blipFill>
          <a:blip r:embed="rId2"/>
          <a:stretch>
            <a:fillRect/>
          </a:stretch>
        </p:blipFill>
        <p:spPr>
          <a:xfrm>
            <a:off x="886471" y="1843188"/>
            <a:ext cx="2657577" cy="3610454"/>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474D771C-761C-4610-98E4-19ECD3B8D112}"/>
              </a:ext>
            </a:extLst>
          </p:cNvPr>
          <p:cNvPicPr>
            <a:picLocks noChangeAspect="1"/>
          </p:cNvPicPr>
          <p:nvPr/>
        </p:nvPicPr>
        <p:blipFill>
          <a:blip r:embed="rId3"/>
          <a:stretch>
            <a:fillRect/>
          </a:stretch>
        </p:blipFill>
        <p:spPr>
          <a:xfrm>
            <a:off x="7741085" y="2469914"/>
            <a:ext cx="1407091" cy="2179130"/>
          </a:xfrm>
          <a:prstGeom prst="rect">
            <a:avLst/>
          </a:prstGeom>
        </p:spPr>
      </p:pic>
      <p:pic>
        <p:nvPicPr>
          <p:cNvPr id="12" name="Picture 12" descr="A picture containing logo&#10;&#10;Description automatically generated">
            <a:extLst>
              <a:ext uri="{FF2B5EF4-FFF2-40B4-BE49-F238E27FC236}">
                <a16:creationId xmlns:a16="http://schemas.microsoft.com/office/drawing/2014/main" id="{62324C32-38F4-49B2-AE68-5041799AB198}"/>
              </a:ext>
            </a:extLst>
          </p:cNvPr>
          <p:cNvPicPr>
            <a:picLocks noChangeAspect="1"/>
          </p:cNvPicPr>
          <p:nvPr/>
        </p:nvPicPr>
        <p:blipFill>
          <a:blip r:embed="rId3"/>
          <a:stretch>
            <a:fillRect/>
          </a:stretch>
        </p:blipFill>
        <p:spPr>
          <a:xfrm>
            <a:off x="3638811" y="2469914"/>
            <a:ext cx="1407091" cy="2179130"/>
          </a:xfrm>
          <a:prstGeom prst="rect">
            <a:avLst/>
          </a:prstGeom>
        </p:spPr>
      </p:pic>
      <p:sp>
        <p:nvSpPr>
          <p:cNvPr id="2" name="Title 1">
            <a:extLst>
              <a:ext uri="{FF2B5EF4-FFF2-40B4-BE49-F238E27FC236}">
                <a16:creationId xmlns:a16="http://schemas.microsoft.com/office/drawing/2014/main" id="{DC05A293-E3DD-495A-9A2A-9618E0F8C7C6}"/>
              </a:ext>
            </a:extLst>
          </p:cNvPr>
          <p:cNvSpPr>
            <a:spLocks noGrp="1"/>
          </p:cNvSpPr>
          <p:nvPr>
            <p:ph type="title"/>
          </p:nvPr>
        </p:nvSpPr>
        <p:spPr/>
        <p:txBody>
          <a:bodyPr/>
          <a:lstStyle/>
          <a:p>
            <a:r>
              <a:rPr lang="en-US" b="1">
                <a:latin typeface="Times New Roman"/>
                <a:cs typeface="Calibri Light"/>
              </a:rPr>
              <a:t>International Wire Transfer </a:t>
            </a:r>
            <a:endParaRPr lang="en-US" b="1">
              <a:latin typeface="Times New Roman"/>
            </a:endParaRPr>
          </a:p>
        </p:txBody>
      </p:sp>
      <p:pic>
        <p:nvPicPr>
          <p:cNvPr id="4" name="Picture 4" descr="Icon&#10;&#10;Description automatically generated">
            <a:extLst>
              <a:ext uri="{FF2B5EF4-FFF2-40B4-BE49-F238E27FC236}">
                <a16:creationId xmlns:a16="http://schemas.microsoft.com/office/drawing/2014/main" id="{A7FF44F0-35CB-4B09-BC58-DE2E6DB17A06}"/>
              </a:ext>
            </a:extLst>
          </p:cNvPr>
          <p:cNvPicPr>
            <a:picLocks noChangeAspect="1"/>
          </p:cNvPicPr>
          <p:nvPr/>
        </p:nvPicPr>
        <p:blipFill>
          <a:blip r:embed="rId4"/>
          <a:stretch>
            <a:fillRect/>
          </a:stretch>
        </p:blipFill>
        <p:spPr>
          <a:xfrm>
            <a:off x="5145319" y="2032633"/>
            <a:ext cx="2283913" cy="3233404"/>
          </a:xfrm>
          <a:prstGeom prst="rect">
            <a:avLst/>
          </a:prstGeom>
        </p:spPr>
      </p:pic>
      <p:pic>
        <p:nvPicPr>
          <p:cNvPr id="6" name="Picture 6" descr="A picture containing icon&#10;&#10;Description automatically generated">
            <a:extLst>
              <a:ext uri="{FF2B5EF4-FFF2-40B4-BE49-F238E27FC236}">
                <a16:creationId xmlns:a16="http://schemas.microsoft.com/office/drawing/2014/main" id="{E2F2DFA4-3ECA-4C64-A31B-BE085CC5AA84}"/>
              </a:ext>
            </a:extLst>
          </p:cNvPr>
          <p:cNvPicPr>
            <a:picLocks noChangeAspect="1"/>
          </p:cNvPicPr>
          <p:nvPr/>
        </p:nvPicPr>
        <p:blipFill>
          <a:blip r:embed="rId5"/>
          <a:stretch>
            <a:fillRect/>
          </a:stretch>
        </p:blipFill>
        <p:spPr>
          <a:xfrm>
            <a:off x="9370807" y="2277206"/>
            <a:ext cx="2161997" cy="3021960"/>
          </a:xfrm>
          <a:prstGeom prst="rect">
            <a:avLst/>
          </a:prstGeom>
        </p:spPr>
      </p:pic>
      <p:sp>
        <p:nvSpPr>
          <p:cNvPr id="7" name="TextBox 6">
            <a:extLst>
              <a:ext uri="{FF2B5EF4-FFF2-40B4-BE49-F238E27FC236}">
                <a16:creationId xmlns:a16="http://schemas.microsoft.com/office/drawing/2014/main" id="{055D9712-19A3-4C0A-8EEE-75F11EA459C0}"/>
              </a:ext>
            </a:extLst>
          </p:cNvPr>
          <p:cNvSpPr txBox="1"/>
          <p:nvPr/>
        </p:nvSpPr>
        <p:spPr>
          <a:xfrm>
            <a:off x="1415441" y="492272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Sender Bank</a:t>
            </a:r>
          </a:p>
        </p:txBody>
      </p:sp>
      <p:sp>
        <p:nvSpPr>
          <p:cNvPr id="8" name="TextBox 7">
            <a:extLst>
              <a:ext uri="{FF2B5EF4-FFF2-40B4-BE49-F238E27FC236}">
                <a16:creationId xmlns:a16="http://schemas.microsoft.com/office/drawing/2014/main" id="{B71776B2-0CF6-47A6-8DC7-D3BB36DF8128}"/>
              </a:ext>
            </a:extLst>
          </p:cNvPr>
          <p:cNvSpPr txBox="1"/>
          <p:nvPr/>
        </p:nvSpPr>
        <p:spPr>
          <a:xfrm>
            <a:off x="9546919" y="489141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Receiver Bank</a:t>
            </a:r>
            <a:endParaRPr lang="en-US">
              <a:cs typeface="Calibri"/>
            </a:endParaRPr>
          </a:p>
        </p:txBody>
      </p:sp>
      <p:sp>
        <p:nvSpPr>
          <p:cNvPr id="9" name="TextBox 8">
            <a:extLst>
              <a:ext uri="{FF2B5EF4-FFF2-40B4-BE49-F238E27FC236}">
                <a16:creationId xmlns:a16="http://schemas.microsoft.com/office/drawing/2014/main" id="{B6933437-5C70-4C25-8A77-519241C27D69}"/>
              </a:ext>
            </a:extLst>
          </p:cNvPr>
          <p:cNvSpPr txBox="1"/>
          <p:nvPr/>
        </p:nvSpPr>
        <p:spPr>
          <a:xfrm>
            <a:off x="4901852" y="4922729"/>
            <a:ext cx="30981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Correspondent Bank</a:t>
            </a:r>
          </a:p>
        </p:txBody>
      </p:sp>
      <p:cxnSp>
        <p:nvCxnSpPr>
          <p:cNvPr id="10" name="Straight Arrow Connector 9">
            <a:extLst>
              <a:ext uri="{FF2B5EF4-FFF2-40B4-BE49-F238E27FC236}">
                <a16:creationId xmlns:a16="http://schemas.microsoft.com/office/drawing/2014/main" id="{4A248B68-A1EC-4F10-81A9-BE24F7A544C5}"/>
              </a:ext>
            </a:extLst>
          </p:cNvPr>
          <p:cNvCxnSpPr/>
          <p:nvPr/>
        </p:nvCxnSpPr>
        <p:spPr>
          <a:xfrm>
            <a:off x="3731196" y="4132588"/>
            <a:ext cx="1300619" cy="62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79792F0-1B3D-4ED7-A5DA-AA10DF99A0FB}"/>
              </a:ext>
            </a:extLst>
          </p:cNvPr>
          <p:cNvCxnSpPr>
            <a:cxnSpLocks/>
          </p:cNvCxnSpPr>
          <p:nvPr/>
        </p:nvCxnSpPr>
        <p:spPr>
          <a:xfrm>
            <a:off x="7739525" y="4080396"/>
            <a:ext cx="1300619" cy="62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3DEC3C57-FD40-4694-9E69-944705E33E7C}"/>
              </a:ext>
            </a:extLst>
          </p:cNvPr>
          <p:cNvSpPr txBox="1"/>
          <p:nvPr/>
        </p:nvSpPr>
        <p:spPr>
          <a:xfrm>
            <a:off x="5552945" y="2045658"/>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rPr>
              <a:t>Slow Bank</a:t>
            </a:r>
          </a:p>
        </p:txBody>
      </p:sp>
    </p:spTree>
    <p:extLst>
      <p:ext uri="{BB962C8B-B14F-4D97-AF65-F5344CB8AC3E}">
        <p14:creationId xmlns:p14="http://schemas.microsoft.com/office/powerpoint/2010/main" val="49250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E5D9-1F2E-4629-A5C2-0399ADD082AF}"/>
              </a:ext>
            </a:extLst>
          </p:cNvPr>
          <p:cNvSpPr>
            <a:spLocks noGrp="1"/>
          </p:cNvSpPr>
          <p:nvPr>
            <p:ph type="title"/>
          </p:nvPr>
        </p:nvSpPr>
        <p:spPr/>
        <p:txBody>
          <a:bodyPr/>
          <a:lstStyle/>
          <a:p>
            <a:r>
              <a:rPr lang="en-US" b="1">
                <a:latin typeface="Times New Roman"/>
                <a:cs typeface="Calibri Light"/>
              </a:rPr>
              <a:t>Healthcare System</a:t>
            </a:r>
            <a:endParaRPr lang="en-US" b="1">
              <a:latin typeface="Times New Roman"/>
            </a:endParaRPr>
          </a:p>
        </p:txBody>
      </p:sp>
      <p:pic>
        <p:nvPicPr>
          <p:cNvPr id="5" name="Picture 5" descr="Icon&#10;&#10;Description automatically generated">
            <a:extLst>
              <a:ext uri="{FF2B5EF4-FFF2-40B4-BE49-F238E27FC236}">
                <a16:creationId xmlns:a16="http://schemas.microsoft.com/office/drawing/2014/main" id="{A90B6438-7CD8-4260-BD23-EEF8F260863B}"/>
              </a:ext>
            </a:extLst>
          </p:cNvPr>
          <p:cNvPicPr>
            <a:picLocks noChangeAspect="1"/>
          </p:cNvPicPr>
          <p:nvPr/>
        </p:nvPicPr>
        <p:blipFill>
          <a:blip r:embed="rId2"/>
          <a:stretch>
            <a:fillRect/>
          </a:stretch>
        </p:blipFill>
        <p:spPr>
          <a:xfrm>
            <a:off x="8962372" y="1843613"/>
            <a:ext cx="1563667" cy="2231323"/>
          </a:xfrm>
          <a:prstGeom prst="rect">
            <a:avLst/>
          </a:prstGeom>
        </p:spPr>
      </p:pic>
      <p:pic>
        <p:nvPicPr>
          <p:cNvPr id="6" name="Picture 6" descr="Diagram, icon, rectangle&#10;&#10;Description automatically generated">
            <a:extLst>
              <a:ext uri="{FF2B5EF4-FFF2-40B4-BE49-F238E27FC236}">
                <a16:creationId xmlns:a16="http://schemas.microsoft.com/office/drawing/2014/main" id="{6680A57F-1FA2-44B2-B979-5FD1496A3C2A}"/>
              </a:ext>
            </a:extLst>
          </p:cNvPr>
          <p:cNvPicPr>
            <a:picLocks noChangeAspect="1"/>
          </p:cNvPicPr>
          <p:nvPr/>
        </p:nvPicPr>
        <p:blipFill>
          <a:blip r:embed="rId3"/>
          <a:stretch>
            <a:fillRect/>
          </a:stretch>
        </p:blipFill>
        <p:spPr>
          <a:xfrm>
            <a:off x="1206674" y="1885366"/>
            <a:ext cx="1636735" cy="2231324"/>
          </a:xfrm>
          <a:prstGeom prst="rect">
            <a:avLst/>
          </a:prstGeom>
        </p:spPr>
      </p:pic>
      <p:pic>
        <p:nvPicPr>
          <p:cNvPr id="8" name="Picture 8" descr="A picture containing seat&#10;&#10;Description automatically generated">
            <a:extLst>
              <a:ext uri="{FF2B5EF4-FFF2-40B4-BE49-F238E27FC236}">
                <a16:creationId xmlns:a16="http://schemas.microsoft.com/office/drawing/2014/main" id="{C90D4215-5492-4EE7-A845-57BEA7FB93C5}"/>
              </a:ext>
            </a:extLst>
          </p:cNvPr>
          <p:cNvPicPr>
            <a:picLocks noChangeAspect="1"/>
          </p:cNvPicPr>
          <p:nvPr/>
        </p:nvPicPr>
        <p:blipFill>
          <a:blip r:embed="rId4"/>
          <a:stretch>
            <a:fillRect/>
          </a:stretch>
        </p:blipFill>
        <p:spPr>
          <a:xfrm>
            <a:off x="9285961" y="4682846"/>
            <a:ext cx="1041749" cy="1479761"/>
          </a:xfrm>
          <a:prstGeom prst="rect">
            <a:avLst/>
          </a:prstGeom>
        </p:spPr>
      </p:pic>
      <p:pic>
        <p:nvPicPr>
          <p:cNvPr id="9" name="Picture 9" descr="Shape&#10;&#10;Description automatically generated">
            <a:extLst>
              <a:ext uri="{FF2B5EF4-FFF2-40B4-BE49-F238E27FC236}">
                <a16:creationId xmlns:a16="http://schemas.microsoft.com/office/drawing/2014/main" id="{D38ED9F3-D935-401B-9CB1-6EDD779DF21C}"/>
              </a:ext>
            </a:extLst>
          </p:cNvPr>
          <p:cNvPicPr>
            <a:picLocks noChangeAspect="1"/>
          </p:cNvPicPr>
          <p:nvPr/>
        </p:nvPicPr>
        <p:blipFill>
          <a:blip r:embed="rId5"/>
          <a:stretch>
            <a:fillRect/>
          </a:stretch>
        </p:blipFill>
        <p:spPr>
          <a:xfrm>
            <a:off x="1498949" y="4682846"/>
            <a:ext cx="1041749" cy="1479761"/>
          </a:xfrm>
          <a:prstGeom prst="rect">
            <a:avLst/>
          </a:prstGeom>
        </p:spPr>
      </p:pic>
      <p:sp>
        <p:nvSpPr>
          <p:cNvPr id="3" name="TextBox 2">
            <a:extLst>
              <a:ext uri="{FF2B5EF4-FFF2-40B4-BE49-F238E27FC236}">
                <a16:creationId xmlns:a16="http://schemas.microsoft.com/office/drawing/2014/main" id="{B5005672-3E24-4E90-B796-BFB0D50E141C}"/>
              </a:ext>
            </a:extLst>
          </p:cNvPr>
          <p:cNvSpPr txBox="1"/>
          <p:nvPr/>
        </p:nvSpPr>
        <p:spPr>
          <a:xfrm>
            <a:off x="1634647" y="171815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City A</a:t>
            </a:r>
          </a:p>
        </p:txBody>
      </p:sp>
      <p:sp>
        <p:nvSpPr>
          <p:cNvPr id="10" name="TextBox 9">
            <a:extLst>
              <a:ext uri="{FF2B5EF4-FFF2-40B4-BE49-F238E27FC236}">
                <a16:creationId xmlns:a16="http://schemas.microsoft.com/office/drawing/2014/main" id="{4FB1D7BC-385D-430E-B5F0-87BBBF6326C8}"/>
              </a:ext>
            </a:extLst>
          </p:cNvPr>
          <p:cNvSpPr txBox="1"/>
          <p:nvPr/>
        </p:nvSpPr>
        <p:spPr>
          <a:xfrm>
            <a:off x="9244208" y="184341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City B</a:t>
            </a:r>
            <a:endParaRPr lang="en-US" sz="2400" b="1">
              <a:cs typeface="Calibri"/>
            </a:endParaRPr>
          </a:p>
        </p:txBody>
      </p:sp>
      <p:cxnSp>
        <p:nvCxnSpPr>
          <p:cNvPr id="12" name="Straight Arrow Connector 11">
            <a:extLst>
              <a:ext uri="{FF2B5EF4-FFF2-40B4-BE49-F238E27FC236}">
                <a16:creationId xmlns:a16="http://schemas.microsoft.com/office/drawing/2014/main" id="{867ABF83-3332-40F3-9BE2-C7CF2D274CD5}"/>
              </a:ext>
            </a:extLst>
          </p:cNvPr>
          <p:cNvCxnSpPr/>
          <p:nvPr/>
        </p:nvCxnSpPr>
        <p:spPr>
          <a:xfrm flipH="1">
            <a:off x="2018067" y="3809371"/>
            <a:ext cx="4175" cy="9352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F4E14FEE-0F03-4409-B932-9E7776C080AB}"/>
              </a:ext>
            </a:extLst>
          </p:cNvPr>
          <p:cNvCxnSpPr>
            <a:cxnSpLocks/>
          </p:cNvCxnSpPr>
          <p:nvPr/>
        </p:nvCxnSpPr>
        <p:spPr>
          <a:xfrm flipH="1">
            <a:off x="9794642" y="3746740"/>
            <a:ext cx="4175" cy="9352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Picture 5">
            <a:extLst>
              <a:ext uri="{FF2B5EF4-FFF2-40B4-BE49-F238E27FC236}">
                <a16:creationId xmlns:a16="http://schemas.microsoft.com/office/drawing/2014/main" id="{C56CC296-B6C5-4C88-83CE-429A7B35BBA5}"/>
              </a:ext>
            </a:extLst>
          </p:cNvPr>
          <p:cNvPicPr>
            <a:picLocks noChangeAspect="1"/>
          </p:cNvPicPr>
          <p:nvPr/>
        </p:nvPicPr>
        <p:blipFill>
          <a:blip r:embed="rId6"/>
          <a:stretch>
            <a:fillRect/>
          </a:stretch>
        </p:blipFill>
        <p:spPr>
          <a:xfrm>
            <a:off x="3106521" y="1741814"/>
            <a:ext cx="1304698" cy="1846263"/>
          </a:xfrm>
          <a:prstGeom prst="rect">
            <a:avLst/>
          </a:prstGeom>
        </p:spPr>
      </p:pic>
      <p:cxnSp>
        <p:nvCxnSpPr>
          <p:cNvPr id="19" name="Straight Arrow Connector 18">
            <a:extLst>
              <a:ext uri="{FF2B5EF4-FFF2-40B4-BE49-F238E27FC236}">
                <a16:creationId xmlns:a16="http://schemas.microsoft.com/office/drawing/2014/main" id="{1353331C-6E31-4AE8-95D7-A7ACAA8EC946}"/>
              </a:ext>
            </a:extLst>
          </p:cNvPr>
          <p:cNvCxnSpPr/>
          <p:nvPr/>
        </p:nvCxnSpPr>
        <p:spPr>
          <a:xfrm flipH="1">
            <a:off x="2324561" y="3457692"/>
            <a:ext cx="1162832" cy="13528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0081B6C-7A92-4F87-8D40-DBF1670DEF1D}"/>
              </a:ext>
            </a:extLst>
          </p:cNvPr>
          <p:cNvSpPr txBox="1"/>
          <p:nvPr/>
        </p:nvSpPr>
        <p:spPr>
          <a:xfrm rot="18660000">
            <a:off x="2153302" y="376081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Medical History</a:t>
            </a:r>
          </a:p>
        </p:txBody>
      </p:sp>
    </p:spTree>
    <p:extLst>
      <p:ext uri="{BB962C8B-B14F-4D97-AF65-F5344CB8AC3E}">
        <p14:creationId xmlns:p14="http://schemas.microsoft.com/office/powerpoint/2010/main" val="186812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E5D9-1F2E-4629-A5C2-0399ADD082AF}"/>
              </a:ext>
            </a:extLst>
          </p:cNvPr>
          <p:cNvSpPr>
            <a:spLocks noGrp="1"/>
          </p:cNvSpPr>
          <p:nvPr>
            <p:ph type="title"/>
          </p:nvPr>
        </p:nvSpPr>
        <p:spPr/>
        <p:txBody>
          <a:bodyPr/>
          <a:lstStyle/>
          <a:p>
            <a:r>
              <a:rPr lang="en-US" b="1">
                <a:latin typeface="Times New Roman"/>
                <a:cs typeface="Calibri Light"/>
              </a:rPr>
              <a:t>Healthcare System</a:t>
            </a:r>
            <a:endParaRPr lang="en-US" b="1">
              <a:latin typeface="Times New Roman"/>
            </a:endParaRPr>
          </a:p>
        </p:txBody>
      </p:sp>
      <p:pic>
        <p:nvPicPr>
          <p:cNvPr id="5" name="Picture 5" descr="Icon&#10;&#10;Description automatically generated">
            <a:extLst>
              <a:ext uri="{FF2B5EF4-FFF2-40B4-BE49-F238E27FC236}">
                <a16:creationId xmlns:a16="http://schemas.microsoft.com/office/drawing/2014/main" id="{A90B6438-7CD8-4260-BD23-EEF8F260863B}"/>
              </a:ext>
            </a:extLst>
          </p:cNvPr>
          <p:cNvPicPr>
            <a:picLocks noChangeAspect="1"/>
          </p:cNvPicPr>
          <p:nvPr/>
        </p:nvPicPr>
        <p:blipFill>
          <a:blip r:embed="rId2"/>
          <a:stretch>
            <a:fillRect/>
          </a:stretch>
        </p:blipFill>
        <p:spPr>
          <a:xfrm>
            <a:off x="8962372" y="1843613"/>
            <a:ext cx="1563667" cy="2231323"/>
          </a:xfrm>
          <a:prstGeom prst="rect">
            <a:avLst/>
          </a:prstGeom>
        </p:spPr>
      </p:pic>
      <p:pic>
        <p:nvPicPr>
          <p:cNvPr id="6" name="Picture 6" descr="Diagram, icon, rectangle&#10;&#10;Description automatically generated">
            <a:extLst>
              <a:ext uri="{FF2B5EF4-FFF2-40B4-BE49-F238E27FC236}">
                <a16:creationId xmlns:a16="http://schemas.microsoft.com/office/drawing/2014/main" id="{6680A57F-1FA2-44B2-B979-5FD1496A3C2A}"/>
              </a:ext>
            </a:extLst>
          </p:cNvPr>
          <p:cNvPicPr>
            <a:picLocks noChangeAspect="1"/>
          </p:cNvPicPr>
          <p:nvPr/>
        </p:nvPicPr>
        <p:blipFill>
          <a:blip r:embed="rId3"/>
          <a:stretch>
            <a:fillRect/>
          </a:stretch>
        </p:blipFill>
        <p:spPr>
          <a:xfrm>
            <a:off x="1206674" y="1885366"/>
            <a:ext cx="1636735" cy="2231324"/>
          </a:xfrm>
          <a:prstGeom prst="rect">
            <a:avLst/>
          </a:prstGeom>
        </p:spPr>
      </p:pic>
      <p:pic>
        <p:nvPicPr>
          <p:cNvPr id="8" name="Picture 8" descr="A picture containing seat&#10;&#10;Description automatically generated">
            <a:extLst>
              <a:ext uri="{FF2B5EF4-FFF2-40B4-BE49-F238E27FC236}">
                <a16:creationId xmlns:a16="http://schemas.microsoft.com/office/drawing/2014/main" id="{C90D4215-5492-4EE7-A845-57BEA7FB93C5}"/>
              </a:ext>
            </a:extLst>
          </p:cNvPr>
          <p:cNvPicPr>
            <a:picLocks noChangeAspect="1"/>
          </p:cNvPicPr>
          <p:nvPr/>
        </p:nvPicPr>
        <p:blipFill>
          <a:blip r:embed="rId4"/>
          <a:stretch>
            <a:fillRect/>
          </a:stretch>
        </p:blipFill>
        <p:spPr>
          <a:xfrm>
            <a:off x="9285961" y="4682846"/>
            <a:ext cx="1041749" cy="1479761"/>
          </a:xfrm>
          <a:prstGeom prst="rect">
            <a:avLst/>
          </a:prstGeom>
        </p:spPr>
      </p:pic>
      <p:pic>
        <p:nvPicPr>
          <p:cNvPr id="9" name="Picture 9" descr="Shape&#10;&#10;Description automatically generated">
            <a:extLst>
              <a:ext uri="{FF2B5EF4-FFF2-40B4-BE49-F238E27FC236}">
                <a16:creationId xmlns:a16="http://schemas.microsoft.com/office/drawing/2014/main" id="{D38ED9F3-D935-401B-9CB1-6EDD779DF21C}"/>
              </a:ext>
            </a:extLst>
          </p:cNvPr>
          <p:cNvPicPr>
            <a:picLocks noChangeAspect="1"/>
          </p:cNvPicPr>
          <p:nvPr/>
        </p:nvPicPr>
        <p:blipFill>
          <a:blip r:embed="rId5"/>
          <a:stretch>
            <a:fillRect/>
          </a:stretch>
        </p:blipFill>
        <p:spPr>
          <a:xfrm>
            <a:off x="1498949" y="4682846"/>
            <a:ext cx="1041749" cy="1479761"/>
          </a:xfrm>
          <a:prstGeom prst="rect">
            <a:avLst/>
          </a:prstGeom>
        </p:spPr>
      </p:pic>
      <p:sp>
        <p:nvSpPr>
          <p:cNvPr id="3" name="TextBox 2">
            <a:extLst>
              <a:ext uri="{FF2B5EF4-FFF2-40B4-BE49-F238E27FC236}">
                <a16:creationId xmlns:a16="http://schemas.microsoft.com/office/drawing/2014/main" id="{B5005672-3E24-4E90-B796-BFB0D50E141C}"/>
              </a:ext>
            </a:extLst>
          </p:cNvPr>
          <p:cNvSpPr txBox="1"/>
          <p:nvPr/>
        </p:nvSpPr>
        <p:spPr>
          <a:xfrm>
            <a:off x="1634647" y="171815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City A</a:t>
            </a:r>
          </a:p>
        </p:txBody>
      </p:sp>
      <p:sp>
        <p:nvSpPr>
          <p:cNvPr id="10" name="TextBox 9">
            <a:extLst>
              <a:ext uri="{FF2B5EF4-FFF2-40B4-BE49-F238E27FC236}">
                <a16:creationId xmlns:a16="http://schemas.microsoft.com/office/drawing/2014/main" id="{4FB1D7BC-385D-430E-B5F0-87BBBF6326C8}"/>
              </a:ext>
            </a:extLst>
          </p:cNvPr>
          <p:cNvSpPr txBox="1"/>
          <p:nvPr/>
        </p:nvSpPr>
        <p:spPr>
          <a:xfrm>
            <a:off x="9244208" y="184341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City B</a:t>
            </a:r>
            <a:endParaRPr lang="en-US" sz="2400" b="1">
              <a:cs typeface="Calibri"/>
            </a:endParaRPr>
          </a:p>
        </p:txBody>
      </p:sp>
      <p:cxnSp>
        <p:nvCxnSpPr>
          <p:cNvPr id="12" name="Straight Arrow Connector 11">
            <a:extLst>
              <a:ext uri="{FF2B5EF4-FFF2-40B4-BE49-F238E27FC236}">
                <a16:creationId xmlns:a16="http://schemas.microsoft.com/office/drawing/2014/main" id="{867ABF83-3332-40F3-9BE2-C7CF2D274CD5}"/>
              </a:ext>
            </a:extLst>
          </p:cNvPr>
          <p:cNvCxnSpPr/>
          <p:nvPr/>
        </p:nvCxnSpPr>
        <p:spPr>
          <a:xfrm flipH="1">
            <a:off x="2018067" y="3809371"/>
            <a:ext cx="4175" cy="9352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F4E14FEE-0F03-4409-B932-9E7776C080AB}"/>
              </a:ext>
            </a:extLst>
          </p:cNvPr>
          <p:cNvCxnSpPr>
            <a:cxnSpLocks/>
          </p:cNvCxnSpPr>
          <p:nvPr/>
        </p:nvCxnSpPr>
        <p:spPr>
          <a:xfrm flipH="1">
            <a:off x="9794642" y="3746740"/>
            <a:ext cx="4175" cy="9352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Picture 5">
            <a:extLst>
              <a:ext uri="{FF2B5EF4-FFF2-40B4-BE49-F238E27FC236}">
                <a16:creationId xmlns:a16="http://schemas.microsoft.com/office/drawing/2014/main" id="{C56CC296-B6C5-4C88-83CE-429A7B35BBA5}"/>
              </a:ext>
            </a:extLst>
          </p:cNvPr>
          <p:cNvPicPr>
            <a:picLocks noChangeAspect="1"/>
          </p:cNvPicPr>
          <p:nvPr/>
        </p:nvPicPr>
        <p:blipFill>
          <a:blip r:embed="rId6"/>
          <a:stretch>
            <a:fillRect/>
          </a:stretch>
        </p:blipFill>
        <p:spPr>
          <a:xfrm>
            <a:off x="7595014" y="1794006"/>
            <a:ext cx="1304698" cy="1846263"/>
          </a:xfrm>
          <a:prstGeom prst="rect">
            <a:avLst/>
          </a:prstGeom>
        </p:spPr>
      </p:pic>
    </p:spTree>
    <p:extLst>
      <p:ext uri="{BB962C8B-B14F-4D97-AF65-F5344CB8AC3E}">
        <p14:creationId xmlns:p14="http://schemas.microsoft.com/office/powerpoint/2010/main" val="2830211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E5D9-1F2E-4629-A5C2-0399ADD082AF}"/>
              </a:ext>
            </a:extLst>
          </p:cNvPr>
          <p:cNvSpPr>
            <a:spLocks noGrp="1"/>
          </p:cNvSpPr>
          <p:nvPr>
            <p:ph type="title"/>
          </p:nvPr>
        </p:nvSpPr>
        <p:spPr/>
        <p:txBody>
          <a:bodyPr/>
          <a:lstStyle/>
          <a:p>
            <a:r>
              <a:rPr lang="en-US" b="1">
                <a:latin typeface="Times New Roman"/>
                <a:cs typeface="Calibri Light"/>
              </a:rPr>
              <a:t>Healthcare System</a:t>
            </a:r>
            <a:endParaRPr lang="en-US" b="1">
              <a:latin typeface="Times New Roman"/>
            </a:endParaRPr>
          </a:p>
        </p:txBody>
      </p:sp>
      <p:pic>
        <p:nvPicPr>
          <p:cNvPr id="5" name="Picture 5" descr="Icon&#10;&#10;Description automatically generated">
            <a:extLst>
              <a:ext uri="{FF2B5EF4-FFF2-40B4-BE49-F238E27FC236}">
                <a16:creationId xmlns:a16="http://schemas.microsoft.com/office/drawing/2014/main" id="{A90B6438-7CD8-4260-BD23-EEF8F260863B}"/>
              </a:ext>
            </a:extLst>
          </p:cNvPr>
          <p:cNvPicPr>
            <a:picLocks noChangeAspect="1"/>
          </p:cNvPicPr>
          <p:nvPr/>
        </p:nvPicPr>
        <p:blipFill>
          <a:blip r:embed="rId2"/>
          <a:stretch>
            <a:fillRect/>
          </a:stretch>
        </p:blipFill>
        <p:spPr>
          <a:xfrm>
            <a:off x="8732728" y="1801860"/>
            <a:ext cx="1594982" cy="2273077"/>
          </a:xfrm>
          <a:prstGeom prst="rect">
            <a:avLst/>
          </a:prstGeom>
        </p:spPr>
      </p:pic>
      <p:pic>
        <p:nvPicPr>
          <p:cNvPr id="6" name="Picture 6" descr="Diagram, icon, rectangle&#10;&#10;Description automatically generated">
            <a:extLst>
              <a:ext uri="{FF2B5EF4-FFF2-40B4-BE49-F238E27FC236}">
                <a16:creationId xmlns:a16="http://schemas.microsoft.com/office/drawing/2014/main" id="{6680A57F-1FA2-44B2-B979-5FD1496A3C2A}"/>
              </a:ext>
            </a:extLst>
          </p:cNvPr>
          <p:cNvPicPr>
            <a:picLocks noChangeAspect="1"/>
          </p:cNvPicPr>
          <p:nvPr/>
        </p:nvPicPr>
        <p:blipFill>
          <a:blip r:embed="rId3"/>
          <a:stretch>
            <a:fillRect/>
          </a:stretch>
        </p:blipFill>
        <p:spPr>
          <a:xfrm>
            <a:off x="1227551" y="1916681"/>
            <a:ext cx="1626297" cy="2210447"/>
          </a:xfrm>
          <a:prstGeom prst="rect">
            <a:avLst/>
          </a:prstGeom>
        </p:spPr>
      </p:pic>
      <p:pic>
        <p:nvPicPr>
          <p:cNvPr id="3" name="Picture 9" descr="A picture containing seat, ottoman, hat&#10;&#10;Description automatically generated">
            <a:extLst>
              <a:ext uri="{FF2B5EF4-FFF2-40B4-BE49-F238E27FC236}">
                <a16:creationId xmlns:a16="http://schemas.microsoft.com/office/drawing/2014/main" id="{6453D584-2882-4FCE-8948-931580C188F2}"/>
              </a:ext>
            </a:extLst>
          </p:cNvPr>
          <p:cNvPicPr>
            <a:picLocks noChangeAspect="1"/>
          </p:cNvPicPr>
          <p:nvPr/>
        </p:nvPicPr>
        <p:blipFill>
          <a:blip r:embed="rId4"/>
          <a:stretch>
            <a:fillRect/>
          </a:stretch>
        </p:blipFill>
        <p:spPr>
          <a:xfrm>
            <a:off x="5329824" y="4682846"/>
            <a:ext cx="1125255" cy="1594582"/>
          </a:xfrm>
          <a:prstGeom prst="rect">
            <a:avLst/>
          </a:prstGeom>
        </p:spPr>
      </p:pic>
      <p:cxnSp>
        <p:nvCxnSpPr>
          <p:cNvPr id="10" name="Straight Arrow Connector 9">
            <a:extLst>
              <a:ext uri="{FF2B5EF4-FFF2-40B4-BE49-F238E27FC236}">
                <a16:creationId xmlns:a16="http://schemas.microsoft.com/office/drawing/2014/main" id="{10DF2FA7-D659-42FD-BEFD-D45D51F219A0}"/>
              </a:ext>
            </a:extLst>
          </p:cNvPr>
          <p:cNvCxnSpPr/>
          <p:nvPr/>
        </p:nvCxnSpPr>
        <p:spPr>
          <a:xfrm>
            <a:off x="2653430" y="3911252"/>
            <a:ext cx="2354893" cy="13945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629CD92-C127-4E42-BA3A-042958BEC2DF}"/>
              </a:ext>
            </a:extLst>
          </p:cNvPr>
          <p:cNvCxnSpPr>
            <a:cxnSpLocks/>
          </p:cNvCxnSpPr>
          <p:nvPr/>
        </p:nvCxnSpPr>
        <p:spPr>
          <a:xfrm flipH="1">
            <a:off x="6678657" y="3785748"/>
            <a:ext cx="2885162" cy="16555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54AE8E17-DA5D-44C7-9327-A7573629A47A}"/>
              </a:ext>
            </a:extLst>
          </p:cNvPr>
          <p:cNvSpPr txBox="1"/>
          <p:nvPr/>
        </p:nvSpPr>
        <p:spPr>
          <a:xfrm>
            <a:off x="2584537" y="1958236"/>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A</a:t>
            </a:r>
          </a:p>
        </p:txBody>
      </p:sp>
      <p:sp>
        <p:nvSpPr>
          <p:cNvPr id="8" name="TextBox 7">
            <a:extLst>
              <a:ext uri="{FF2B5EF4-FFF2-40B4-BE49-F238E27FC236}">
                <a16:creationId xmlns:a16="http://schemas.microsoft.com/office/drawing/2014/main" id="{E1FE0DEE-E4B0-4CD9-AA28-E405D1FCA8CE}"/>
              </a:ext>
            </a:extLst>
          </p:cNvPr>
          <p:cNvSpPr txBox="1"/>
          <p:nvPr/>
        </p:nvSpPr>
        <p:spPr>
          <a:xfrm>
            <a:off x="10475934" y="180166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cs typeface="Calibri"/>
              </a:rPr>
              <a:t>B</a:t>
            </a:r>
          </a:p>
        </p:txBody>
      </p:sp>
      <p:pic>
        <p:nvPicPr>
          <p:cNvPr id="16" name="Picture 5">
            <a:extLst>
              <a:ext uri="{FF2B5EF4-FFF2-40B4-BE49-F238E27FC236}">
                <a16:creationId xmlns:a16="http://schemas.microsoft.com/office/drawing/2014/main" id="{0803C10A-2D3C-41A2-B9F9-FDD66D736F93}"/>
              </a:ext>
            </a:extLst>
          </p:cNvPr>
          <p:cNvPicPr>
            <a:picLocks noChangeAspect="1"/>
          </p:cNvPicPr>
          <p:nvPr/>
        </p:nvPicPr>
        <p:blipFill>
          <a:blip r:embed="rId5"/>
          <a:stretch>
            <a:fillRect/>
          </a:stretch>
        </p:blipFill>
        <p:spPr>
          <a:xfrm>
            <a:off x="5235945" y="1961019"/>
            <a:ext cx="1304698" cy="1846263"/>
          </a:xfrm>
          <a:prstGeom prst="rect">
            <a:avLst/>
          </a:prstGeom>
        </p:spPr>
      </p:pic>
    </p:spTree>
    <p:extLst>
      <p:ext uri="{BB962C8B-B14F-4D97-AF65-F5344CB8AC3E}">
        <p14:creationId xmlns:p14="http://schemas.microsoft.com/office/powerpoint/2010/main" val="212484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F321-E973-4487-A6FA-6E36E79CA257}"/>
              </a:ext>
            </a:extLst>
          </p:cNvPr>
          <p:cNvSpPr>
            <a:spLocks noGrp="1"/>
          </p:cNvSpPr>
          <p:nvPr>
            <p:ph type="title"/>
          </p:nvPr>
        </p:nvSpPr>
        <p:spPr/>
        <p:txBody>
          <a:bodyPr/>
          <a:lstStyle/>
          <a:p>
            <a:r>
              <a:rPr lang="en-US" b="1" dirty="0">
                <a:latin typeface="Times New Roman"/>
                <a:cs typeface="Calibri Light"/>
              </a:rPr>
              <a:t>Contents of Blockchain</a:t>
            </a:r>
            <a:endParaRPr lang="en-US" b="1" dirty="0">
              <a:latin typeface="Times New Roman"/>
            </a:endParaRPr>
          </a:p>
        </p:txBody>
      </p:sp>
      <p:sp>
        <p:nvSpPr>
          <p:cNvPr id="4" name="Rectangle: Rounded Corners 3">
            <a:extLst>
              <a:ext uri="{FF2B5EF4-FFF2-40B4-BE49-F238E27FC236}">
                <a16:creationId xmlns:a16="http://schemas.microsoft.com/office/drawing/2014/main" id="{321D2122-B57C-4432-94E6-0D3390BC50D6}"/>
              </a:ext>
            </a:extLst>
          </p:cNvPr>
          <p:cNvSpPr/>
          <p:nvPr/>
        </p:nvSpPr>
        <p:spPr>
          <a:xfrm>
            <a:off x="2909400" y="2160563"/>
            <a:ext cx="2994025" cy="885825"/>
          </a:xfrm>
          <a:prstGeom prst="roundRect">
            <a:avLst/>
          </a:prstGeom>
          <a:solidFill>
            <a:srgbClr val="FF000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a:latin typeface="Times New Roman"/>
                <a:cs typeface="Calibri"/>
              </a:rPr>
              <a:t>What is</a:t>
            </a:r>
            <a:r>
              <a:rPr lang="en-US" sz="2400" b="1">
                <a:latin typeface="Times New Roman"/>
                <a:cs typeface="Calibri"/>
              </a:rPr>
              <a:t> </a:t>
            </a:r>
            <a:r>
              <a:rPr lang="en-US" sz="2000" b="1">
                <a:latin typeface="Times New Roman"/>
                <a:cs typeface="Calibri"/>
              </a:rPr>
              <a:t>Blockchain?</a:t>
            </a:r>
            <a:endParaRPr lang="en-US" sz="2400" b="1">
              <a:latin typeface="Times New Roman"/>
            </a:endParaRPr>
          </a:p>
        </p:txBody>
      </p:sp>
      <p:sp>
        <p:nvSpPr>
          <p:cNvPr id="5" name="Rectangle: Rounded Corners 4">
            <a:extLst>
              <a:ext uri="{FF2B5EF4-FFF2-40B4-BE49-F238E27FC236}">
                <a16:creationId xmlns:a16="http://schemas.microsoft.com/office/drawing/2014/main" id="{4C34A612-B422-4529-BD6D-3A80D1C992CE}"/>
              </a:ext>
            </a:extLst>
          </p:cNvPr>
          <p:cNvSpPr/>
          <p:nvPr/>
        </p:nvSpPr>
        <p:spPr>
          <a:xfrm>
            <a:off x="6535250" y="2104292"/>
            <a:ext cx="2994025" cy="885825"/>
          </a:xfrm>
          <a:prstGeom prst="roundRect">
            <a:avLst/>
          </a:prstGeom>
          <a:solidFill>
            <a:srgbClr val="00B05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000" b="1" dirty="0">
                <a:latin typeface="Times New Roman"/>
                <a:ea typeface="+mn-lt"/>
                <a:cs typeface="+mn-lt"/>
              </a:rPr>
              <a:t>Distributed P2P Networks</a:t>
            </a:r>
            <a:endParaRPr lang="en-US" sz="2000" b="1" dirty="0">
              <a:latin typeface="Times New Roman"/>
            </a:endParaRPr>
          </a:p>
        </p:txBody>
      </p:sp>
      <p:sp>
        <p:nvSpPr>
          <p:cNvPr id="6" name="Rectangle: Rounded Corners 5">
            <a:extLst>
              <a:ext uri="{FF2B5EF4-FFF2-40B4-BE49-F238E27FC236}">
                <a16:creationId xmlns:a16="http://schemas.microsoft.com/office/drawing/2014/main" id="{82019D62-826F-4E8C-B8D3-821EF2D01749}"/>
              </a:ext>
            </a:extLst>
          </p:cNvPr>
          <p:cNvSpPr/>
          <p:nvPr/>
        </p:nvSpPr>
        <p:spPr>
          <a:xfrm>
            <a:off x="2909400" y="3485417"/>
            <a:ext cx="2994025" cy="885825"/>
          </a:xfrm>
          <a:prstGeom prst="roundRect">
            <a:avLst/>
          </a:prstGeom>
          <a:solidFill>
            <a:srgbClr val="FFC00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000" b="1" dirty="0">
                <a:latin typeface="Times New Roman"/>
                <a:cs typeface="Calibri"/>
              </a:rPr>
              <a:t>Hashing Algorithm</a:t>
            </a:r>
            <a:endParaRPr lang="en-US" sz="2000" b="1" dirty="0">
              <a:latin typeface="Times New Roman"/>
            </a:endParaRPr>
          </a:p>
        </p:txBody>
      </p:sp>
      <p:sp>
        <p:nvSpPr>
          <p:cNvPr id="7" name="Rectangle: Rounded Corners 6">
            <a:extLst>
              <a:ext uri="{FF2B5EF4-FFF2-40B4-BE49-F238E27FC236}">
                <a16:creationId xmlns:a16="http://schemas.microsoft.com/office/drawing/2014/main" id="{FB1E597F-581E-4A79-9A13-0619B3DE3066}"/>
              </a:ext>
            </a:extLst>
          </p:cNvPr>
          <p:cNvSpPr/>
          <p:nvPr/>
        </p:nvSpPr>
        <p:spPr>
          <a:xfrm>
            <a:off x="2909400" y="4834792"/>
            <a:ext cx="2994025" cy="885825"/>
          </a:xfrm>
          <a:prstGeom prst="roundRect">
            <a:avLst/>
          </a:prstGeom>
          <a:solidFill>
            <a:srgbClr val="0070C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000" b="1" dirty="0">
                <a:latin typeface="Times New Roman"/>
                <a:cs typeface="Calibri"/>
              </a:rPr>
              <a:t>Immutable Ledger</a:t>
            </a:r>
            <a:endParaRPr lang="en-US" sz="2000" dirty="0">
              <a:latin typeface="Times New Roman"/>
              <a:cs typeface="Times New Roman"/>
            </a:endParaRPr>
          </a:p>
        </p:txBody>
      </p:sp>
      <p:sp>
        <p:nvSpPr>
          <p:cNvPr id="8" name="Rectangle: Rounded Corners 7">
            <a:extLst>
              <a:ext uri="{FF2B5EF4-FFF2-40B4-BE49-F238E27FC236}">
                <a16:creationId xmlns:a16="http://schemas.microsoft.com/office/drawing/2014/main" id="{4B3D0E63-FD71-4A97-9A92-1D35FF08011F}"/>
              </a:ext>
            </a:extLst>
          </p:cNvPr>
          <p:cNvSpPr/>
          <p:nvPr/>
        </p:nvSpPr>
        <p:spPr>
          <a:xfrm>
            <a:off x="6535250" y="3485417"/>
            <a:ext cx="2994025" cy="885825"/>
          </a:xfrm>
          <a:prstGeom prst="roundRect">
            <a:avLst/>
          </a:prstGeom>
          <a:solidFill>
            <a:srgbClr val="7030A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000" b="1" dirty="0">
                <a:latin typeface="Times New Roman"/>
                <a:cs typeface="Calibri"/>
              </a:rPr>
              <a:t>What is Mining?</a:t>
            </a:r>
            <a:endParaRPr lang="en-US" dirty="0">
              <a:latin typeface="Times New Roman"/>
              <a:cs typeface="Calibri" panose="020F0502020204030204"/>
            </a:endParaRPr>
          </a:p>
        </p:txBody>
      </p:sp>
      <p:sp>
        <p:nvSpPr>
          <p:cNvPr id="9" name="Rectangle: Rounded Corners 8">
            <a:extLst>
              <a:ext uri="{FF2B5EF4-FFF2-40B4-BE49-F238E27FC236}">
                <a16:creationId xmlns:a16="http://schemas.microsoft.com/office/drawing/2014/main" id="{5F728443-93D4-4CB0-9042-C024A59CFDEB}"/>
              </a:ext>
            </a:extLst>
          </p:cNvPr>
          <p:cNvSpPr/>
          <p:nvPr/>
        </p:nvSpPr>
        <p:spPr>
          <a:xfrm>
            <a:off x="6535250" y="4834792"/>
            <a:ext cx="2994025" cy="885825"/>
          </a:xfrm>
          <a:prstGeom prst="roundRect">
            <a:avLst/>
          </a:prstGeom>
          <a:solidFill>
            <a:schemeClr val="accent5"/>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000" b="1" dirty="0">
                <a:latin typeface="Times New Roman"/>
                <a:cs typeface="Calibri"/>
              </a:rPr>
              <a:t>Applications of Blockchain</a:t>
            </a:r>
          </a:p>
        </p:txBody>
      </p:sp>
      <p:cxnSp>
        <p:nvCxnSpPr>
          <p:cNvPr id="13" name="Straight Arrow Connector 12">
            <a:extLst>
              <a:ext uri="{FF2B5EF4-FFF2-40B4-BE49-F238E27FC236}">
                <a16:creationId xmlns:a16="http://schemas.microsoft.com/office/drawing/2014/main" id="{9731466A-7956-46A3-AE85-E7811CBF3A9C}"/>
              </a:ext>
            </a:extLst>
          </p:cNvPr>
          <p:cNvCxnSpPr/>
          <p:nvPr/>
        </p:nvCxnSpPr>
        <p:spPr>
          <a:xfrm flipH="1">
            <a:off x="4355524" y="2994635"/>
            <a:ext cx="2833" cy="4864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46E3397F-E767-447E-817F-BC5E0857DF23}"/>
              </a:ext>
            </a:extLst>
          </p:cNvPr>
          <p:cNvCxnSpPr>
            <a:cxnSpLocks/>
          </p:cNvCxnSpPr>
          <p:nvPr/>
        </p:nvCxnSpPr>
        <p:spPr>
          <a:xfrm flipH="1">
            <a:off x="7975024" y="4367595"/>
            <a:ext cx="2833" cy="4646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944A037-DAE7-4BB9-8B41-6ED6F8592D65}"/>
              </a:ext>
            </a:extLst>
          </p:cNvPr>
          <p:cNvCxnSpPr>
            <a:cxnSpLocks/>
          </p:cNvCxnSpPr>
          <p:nvPr/>
        </p:nvCxnSpPr>
        <p:spPr>
          <a:xfrm>
            <a:off x="7975138" y="2994634"/>
            <a:ext cx="8052" cy="4864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B1E5C2F-B8F1-405C-A97B-2B7533BF69C0}"/>
              </a:ext>
            </a:extLst>
          </p:cNvPr>
          <p:cNvCxnSpPr>
            <a:cxnSpLocks/>
          </p:cNvCxnSpPr>
          <p:nvPr/>
        </p:nvCxnSpPr>
        <p:spPr>
          <a:xfrm flipH="1">
            <a:off x="4355524" y="4377119"/>
            <a:ext cx="2833" cy="4646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or: Elbow 17">
            <a:extLst>
              <a:ext uri="{FF2B5EF4-FFF2-40B4-BE49-F238E27FC236}">
                <a16:creationId xmlns:a16="http://schemas.microsoft.com/office/drawing/2014/main" id="{4678EDB6-BE75-4FA1-A551-D25983446F61}"/>
              </a:ext>
            </a:extLst>
          </p:cNvPr>
          <p:cNvCxnSpPr/>
          <p:nvPr/>
        </p:nvCxnSpPr>
        <p:spPr>
          <a:xfrm flipV="1">
            <a:off x="5908641" y="2540174"/>
            <a:ext cx="628650" cy="280987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068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9127-5C8C-490A-9956-5BFADF5E86A8}"/>
              </a:ext>
            </a:extLst>
          </p:cNvPr>
          <p:cNvSpPr>
            <a:spLocks noGrp="1"/>
          </p:cNvSpPr>
          <p:nvPr>
            <p:ph type="title"/>
          </p:nvPr>
        </p:nvSpPr>
        <p:spPr/>
        <p:txBody>
          <a:bodyPr/>
          <a:lstStyle/>
          <a:p>
            <a:r>
              <a:rPr lang="en-US" b="1">
                <a:latin typeface="Times New Roman"/>
                <a:cs typeface="Times New Roman"/>
              </a:rPr>
              <a:t>What is Blockchain?</a:t>
            </a:r>
            <a:endParaRPr lang="en-US"/>
          </a:p>
        </p:txBody>
      </p:sp>
      <p:pic>
        <p:nvPicPr>
          <p:cNvPr id="4" name="Picture 4" descr="A picture containing rectangle&#10;&#10;Description automatically generated">
            <a:extLst>
              <a:ext uri="{FF2B5EF4-FFF2-40B4-BE49-F238E27FC236}">
                <a16:creationId xmlns:a16="http://schemas.microsoft.com/office/drawing/2014/main" id="{2BFBE4E5-9F93-4678-9DC3-3F38F552DB77}"/>
              </a:ext>
            </a:extLst>
          </p:cNvPr>
          <p:cNvPicPr>
            <a:picLocks noChangeAspect="1"/>
          </p:cNvPicPr>
          <p:nvPr/>
        </p:nvPicPr>
        <p:blipFill>
          <a:blip r:embed="rId2"/>
          <a:stretch>
            <a:fillRect/>
          </a:stretch>
        </p:blipFill>
        <p:spPr>
          <a:xfrm>
            <a:off x="4181606" y="1780983"/>
            <a:ext cx="2597063" cy="3671814"/>
          </a:xfrm>
          <a:prstGeom prst="rect">
            <a:avLst/>
          </a:prstGeom>
        </p:spPr>
      </p:pic>
      <p:pic>
        <p:nvPicPr>
          <p:cNvPr id="5" name="Picture 5" descr="Icon&#10;&#10;Description automatically generated">
            <a:extLst>
              <a:ext uri="{FF2B5EF4-FFF2-40B4-BE49-F238E27FC236}">
                <a16:creationId xmlns:a16="http://schemas.microsoft.com/office/drawing/2014/main" id="{C3F27FD7-5406-4B9B-BA72-1E634AEF0195}"/>
              </a:ext>
            </a:extLst>
          </p:cNvPr>
          <p:cNvPicPr>
            <a:picLocks noChangeAspect="1"/>
          </p:cNvPicPr>
          <p:nvPr/>
        </p:nvPicPr>
        <p:blipFill>
          <a:blip r:embed="rId3"/>
          <a:stretch>
            <a:fillRect/>
          </a:stretch>
        </p:blipFill>
        <p:spPr>
          <a:xfrm>
            <a:off x="2298526" y="4378046"/>
            <a:ext cx="1088571" cy="1551040"/>
          </a:xfrm>
          <a:prstGeom prst="rect">
            <a:avLst/>
          </a:prstGeom>
        </p:spPr>
      </p:pic>
      <p:cxnSp>
        <p:nvCxnSpPr>
          <p:cNvPr id="6" name="Straight Arrow Connector 5">
            <a:extLst>
              <a:ext uri="{FF2B5EF4-FFF2-40B4-BE49-F238E27FC236}">
                <a16:creationId xmlns:a16="http://schemas.microsoft.com/office/drawing/2014/main" id="{6F1FC78B-2FC6-4A2C-8A31-083BA38DA92D}"/>
              </a:ext>
            </a:extLst>
          </p:cNvPr>
          <p:cNvCxnSpPr/>
          <p:nvPr/>
        </p:nvCxnSpPr>
        <p:spPr>
          <a:xfrm flipV="1">
            <a:off x="7062832" y="3833549"/>
            <a:ext cx="1457195" cy="41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 name="Picture 3" descr="Text, letter&#10;&#10;Description automatically generated">
            <a:extLst>
              <a:ext uri="{FF2B5EF4-FFF2-40B4-BE49-F238E27FC236}">
                <a16:creationId xmlns:a16="http://schemas.microsoft.com/office/drawing/2014/main" id="{4246FACA-1CC6-4AF4-B853-9561192CC51C}"/>
              </a:ext>
            </a:extLst>
          </p:cNvPr>
          <p:cNvPicPr>
            <a:picLocks noChangeAspect="1"/>
          </p:cNvPicPr>
          <p:nvPr/>
        </p:nvPicPr>
        <p:blipFill>
          <a:blip r:embed="rId4"/>
          <a:stretch>
            <a:fillRect/>
          </a:stretch>
        </p:blipFill>
        <p:spPr>
          <a:xfrm>
            <a:off x="8514129" y="3054288"/>
            <a:ext cx="2718952" cy="1570142"/>
          </a:xfrm>
          <a:prstGeom prst="rect">
            <a:avLst/>
          </a:prstGeom>
          <a:ln>
            <a:noFill/>
          </a:ln>
          <a:effectLst>
            <a:softEdge rad="112500"/>
          </a:effectLst>
        </p:spPr>
      </p:pic>
      <p:sp>
        <p:nvSpPr>
          <p:cNvPr id="9" name="TextBox 8">
            <a:extLst>
              <a:ext uri="{FF2B5EF4-FFF2-40B4-BE49-F238E27FC236}">
                <a16:creationId xmlns:a16="http://schemas.microsoft.com/office/drawing/2014/main" id="{AFE6A7C4-4905-4548-95F9-B9B70BCA3EDF}"/>
              </a:ext>
            </a:extLst>
          </p:cNvPr>
          <p:cNvSpPr txBox="1"/>
          <p:nvPr/>
        </p:nvSpPr>
        <p:spPr>
          <a:xfrm>
            <a:off x="7240044" y="3356976"/>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cs typeface="Calibri"/>
              </a:rPr>
              <a:t>Entry</a:t>
            </a:r>
          </a:p>
        </p:txBody>
      </p:sp>
      <p:pic>
        <p:nvPicPr>
          <p:cNvPr id="10" name="Picture 10" descr="A picture containing logo&#10;&#10;Description automatically generated">
            <a:extLst>
              <a:ext uri="{FF2B5EF4-FFF2-40B4-BE49-F238E27FC236}">
                <a16:creationId xmlns:a16="http://schemas.microsoft.com/office/drawing/2014/main" id="{5EA80E7D-4B6D-4F2A-BD84-744CF55EE378}"/>
              </a:ext>
            </a:extLst>
          </p:cNvPr>
          <p:cNvPicPr>
            <a:picLocks noChangeAspect="1"/>
          </p:cNvPicPr>
          <p:nvPr/>
        </p:nvPicPr>
        <p:blipFill>
          <a:blip r:embed="rId5"/>
          <a:stretch>
            <a:fillRect/>
          </a:stretch>
        </p:blipFill>
        <p:spPr>
          <a:xfrm>
            <a:off x="966592" y="3148408"/>
            <a:ext cx="1349829" cy="1866725"/>
          </a:xfrm>
          <a:prstGeom prst="rect">
            <a:avLst/>
          </a:prstGeom>
        </p:spPr>
      </p:pic>
      <p:sp>
        <p:nvSpPr>
          <p:cNvPr id="12" name="TextBox 11">
            <a:extLst>
              <a:ext uri="{FF2B5EF4-FFF2-40B4-BE49-F238E27FC236}">
                <a16:creationId xmlns:a16="http://schemas.microsoft.com/office/drawing/2014/main" id="{15D5AF74-327A-47C5-8955-9623C3A7016E}"/>
              </a:ext>
            </a:extLst>
          </p:cNvPr>
          <p:cNvSpPr txBox="1"/>
          <p:nvPr/>
        </p:nvSpPr>
        <p:spPr>
          <a:xfrm>
            <a:off x="9090044" y="4781938"/>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Ledger Book</a:t>
            </a:r>
          </a:p>
        </p:txBody>
      </p:sp>
    </p:spTree>
    <p:extLst>
      <p:ext uri="{BB962C8B-B14F-4D97-AF65-F5344CB8AC3E}">
        <p14:creationId xmlns:p14="http://schemas.microsoft.com/office/powerpoint/2010/main" val="25997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8F2F-A94B-45A4-B22C-20B541C2B0AC}"/>
              </a:ext>
            </a:extLst>
          </p:cNvPr>
          <p:cNvSpPr>
            <a:spLocks noGrp="1"/>
          </p:cNvSpPr>
          <p:nvPr>
            <p:ph type="title"/>
          </p:nvPr>
        </p:nvSpPr>
        <p:spPr/>
        <p:txBody>
          <a:bodyPr/>
          <a:lstStyle/>
          <a:p>
            <a:r>
              <a:rPr lang="en-IN" dirty="0"/>
              <a:t>History</a:t>
            </a:r>
          </a:p>
        </p:txBody>
      </p:sp>
      <p:sp>
        <p:nvSpPr>
          <p:cNvPr id="3" name="Content Placeholder 2">
            <a:extLst>
              <a:ext uri="{FF2B5EF4-FFF2-40B4-BE49-F238E27FC236}">
                <a16:creationId xmlns:a16="http://schemas.microsoft.com/office/drawing/2014/main" id="{D727165E-51CA-4470-B030-5C017A7C69E0}"/>
              </a:ext>
            </a:extLst>
          </p:cNvPr>
          <p:cNvSpPr>
            <a:spLocks noGrp="1"/>
          </p:cNvSpPr>
          <p:nvPr>
            <p:ph idx="1"/>
          </p:nvPr>
        </p:nvSpPr>
        <p:spPr>
          <a:xfrm>
            <a:off x="1097280" y="1845734"/>
            <a:ext cx="10058400" cy="4442524"/>
          </a:xfrm>
        </p:spPr>
        <p:txBody>
          <a:bodyPr/>
          <a:lstStyle/>
          <a:p>
            <a:pPr algn="l"/>
            <a:endParaRPr lang="en-IN" b="0" i="0" dirty="0">
              <a:solidFill>
                <a:srgbClr val="202124"/>
              </a:solidFill>
              <a:effectLst/>
              <a:latin typeface="arial" panose="020B0604020202020204" pitchFamily="34" charset="0"/>
            </a:endParaRPr>
          </a:p>
          <a:p>
            <a:br>
              <a:rPr lang="en-IN" b="0" i="0" dirty="0">
                <a:solidFill>
                  <a:srgbClr val="202124"/>
                </a:solidFill>
                <a:effectLst/>
                <a:latin typeface="arial" panose="020B0604020202020204" pitchFamily="34" charset="0"/>
              </a:rPr>
            </a:br>
            <a:endParaRPr lang="en-IN" dirty="0"/>
          </a:p>
        </p:txBody>
      </p:sp>
      <p:pic>
        <p:nvPicPr>
          <p:cNvPr id="5" name="Picture 4">
            <a:extLst>
              <a:ext uri="{FF2B5EF4-FFF2-40B4-BE49-F238E27FC236}">
                <a16:creationId xmlns:a16="http://schemas.microsoft.com/office/drawing/2014/main" id="{32B3A45B-189C-4142-9F40-33D06006808F}"/>
              </a:ext>
            </a:extLst>
          </p:cNvPr>
          <p:cNvPicPr>
            <a:picLocks noChangeAspect="1"/>
          </p:cNvPicPr>
          <p:nvPr/>
        </p:nvPicPr>
        <p:blipFill>
          <a:blip r:embed="rId2"/>
          <a:stretch>
            <a:fillRect/>
          </a:stretch>
        </p:blipFill>
        <p:spPr>
          <a:xfrm>
            <a:off x="3742005" y="1737360"/>
            <a:ext cx="3383281" cy="3383281"/>
          </a:xfrm>
          <a:prstGeom prst="rect">
            <a:avLst/>
          </a:prstGeom>
        </p:spPr>
      </p:pic>
      <p:sp>
        <p:nvSpPr>
          <p:cNvPr id="6" name="TextBox 5">
            <a:extLst>
              <a:ext uri="{FF2B5EF4-FFF2-40B4-BE49-F238E27FC236}">
                <a16:creationId xmlns:a16="http://schemas.microsoft.com/office/drawing/2014/main" id="{C995DF41-42AE-4E99-BC14-E9FF93645EC4}"/>
              </a:ext>
            </a:extLst>
          </p:cNvPr>
          <p:cNvSpPr txBox="1"/>
          <p:nvPr/>
        </p:nvSpPr>
        <p:spPr>
          <a:xfrm>
            <a:off x="3742005" y="5373858"/>
            <a:ext cx="4107766" cy="523220"/>
          </a:xfrm>
          <a:prstGeom prst="rect">
            <a:avLst/>
          </a:prstGeom>
          <a:noFill/>
        </p:spPr>
        <p:txBody>
          <a:bodyPr wrap="square" rtlCol="0">
            <a:spAutoFit/>
          </a:bodyPr>
          <a:lstStyle/>
          <a:p>
            <a:r>
              <a:rPr lang="en-IN" sz="2800" b="1" dirty="0"/>
              <a:t>SHATOSHI NAKAMOTO</a:t>
            </a:r>
          </a:p>
        </p:txBody>
      </p:sp>
    </p:spTree>
    <p:extLst>
      <p:ext uri="{BB962C8B-B14F-4D97-AF65-F5344CB8AC3E}">
        <p14:creationId xmlns:p14="http://schemas.microsoft.com/office/powerpoint/2010/main" val="281586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9878-32AE-417C-9D49-79809970B4B2}"/>
              </a:ext>
            </a:extLst>
          </p:cNvPr>
          <p:cNvSpPr>
            <a:spLocks noGrp="1"/>
          </p:cNvSpPr>
          <p:nvPr>
            <p:ph type="title"/>
          </p:nvPr>
        </p:nvSpPr>
        <p:spPr/>
        <p:txBody>
          <a:bodyPr/>
          <a:lstStyle/>
          <a:p>
            <a:r>
              <a:rPr lang="en-IN" dirty="0"/>
              <a:t>History</a:t>
            </a:r>
          </a:p>
        </p:txBody>
      </p:sp>
      <p:sp>
        <p:nvSpPr>
          <p:cNvPr id="3" name="Content Placeholder 2">
            <a:extLst>
              <a:ext uri="{FF2B5EF4-FFF2-40B4-BE49-F238E27FC236}">
                <a16:creationId xmlns:a16="http://schemas.microsoft.com/office/drawing/2014/main" id="{10B79AE8-61B0-4AE7-A1D8-4E4B8C30E7C0}"/>
              </a:ext>
            </a:extLst>
          </p:cNvPr>
          <p:cNvSpPr>
            <a:spLocks noGrp="1"/>
          </p:cNvSpPr>
          <p:nvPr>
            <p:ph idx="1"/>
          </p:nvPr>
        </p:nvSpPr>
        <p:spPr/>
        <p:txBody>
          <a:bodyPr/>
          <a:lstStyle/>
          <a:p>
            <a:r>
              <a:rPr lang="en-US" b="0" i="0" dirty="0">
                <a:solidFill>
                  <a:srgbClr val="202122"/>
                </a:solidFill>
                <a:effectLst/>
                <a:latin typeface="Arial" panose="020B0604020202020204" pitchFamily="34" charset="0"/>
              </a:rPr>
              <a:t>The blockchain was popularized by a person (or group of people) using the name </a:t>
            </a:r>
            <a:r>
              <a:rPr lang="en-US" b="1" i="0" strike="noStrike" dirty="0">
                <a:solidFill>
                  <a:schemeClr val="tx1"/>
                </a:solidFill>
                <a:effectLst/>
                <a:latin typeface="Arial" panose="020B0604020202020204" pitchFamily="34" charset="0"/>
                <a:hlinkClick r:id="rId2" tooltip="Satoshi Nakamoto">
                  <a:extLst>
                    <a:ext uri="{A12FA001-AC4F-418D-AE19-62706E023703}">
                      <ahyp:hlinkClr xmlns:ahyp="http://schemas.microsoft.com/office/drawing/2018/hyperlinkcolor" val="tx"/>
                    </a:ext>
                  </a:extLst>
                </a:hlinkClick>
              </a:rPr>
              <a:t>Satoshi Nakamoto</a:t>
            </a:r>
            <a:r>
              <a:rPr lang="en-US" b="1" i="0" dirty="0">
                <a:solidFill>
                  <a:schemeClr val="tx1"/>
                </a:solidFill>
                <a:effectLst/>
                <a:latin typeface="Arial" panose="020B0604020202020204" pitchFamily="34" charset="0"/>
              </a:rPr>
              <a:t> </a:t>
            </a:r>
            <a:r>
              <a:rPr lang="en-US" b="0" i="0" dirty="0">
                <a:solidFill>
                  <a:srgbClr val="202122"/>
                </a:solidFill>
                <a:effectLst/>
                <a:latin typeface="Arial" panose="020B0604020202020204" pitchFamily="34" charset="0"/>
              </a:rPr>
              <a:t>in 2008 to serve as the public transaction ledger of the </a:t>
            </a:r>
            <a:r>
              <a:rPr lang="en-US" b="1" i="0" u="none" strike="noStrike" dirty="0">
                <a:solidFill>
                  <a:schemeClr val="tx1"/>
                </a:solidFill>
                <a:effectLst/>
                <a:latin typeface="Arial" panose="020B0604020202020204" pitchFamily="34" charset="0"/>
                <a:hlinkClick r:id="rId3" tooltip="Cryptocurrency">
                  <a:extLst>
                    <a:ext uri="{A12FA001-AC4F-418D-AE19-62706E023703}">
                      <ahyp:hlinkClr xmlns:ahyp="http://schemas.microsoft.com/office/drawing/2018/hyperlinkcolor" val="tx"/>
                    </a:ext>
                  </a:extLst>
                </a:hlinkClick>
              </a:rPr>
              <a:t>cryptocurrency</a:t>
            </a:r>
            <a:r>
              <a:rPr lang="en-US" b="1" i="0" dirty="0">
                <a:solidFill>
                  <a:schemeClr val="tx1"/>
                </a:solidFill>
                <a:effectLst/>
                <a:latin typeface="Arial" panose="020B0604020202020204" pitchFamily="34" charset="0"/>
              </a:rPr>
              <a:t> </a:t>
            </a:r>
            <a:r>
              <a:rPr lang="en-US" b="1" i="0" u="none" strike="noStrike" dirty="0">
                <a:solidFill>
                  <a:schemeClr val="tx1"/>
                </a:solidFill>
                <a:effectLst/>
                <a:latin typeface="Arial" panose="020B0604020202020204" pitchFamily="34" charset="0"/>
                <a:hlinkClick r:id="rId4" tooltip="Bitcoin">
                  <a:extLst>
                    <a:ext uri="{A12FA001-AC4F-418D-AE19-62706E023703}">
                      <ahyp:hlinkClr xmlns:ahyp="http://schemas.microsoft.com/office/drawing/2018/hyperlinkcolor" val="tx"/>
                    </a:ext>
                  </a:extLst>
                </a:hlinkClick>
              </a:rPr>
              <a:t>bitcoin</a:t>
            </a:r>
            <a:r>
              <a:rPr lang="en-US" b="0" i="0" dirty="0">
                <a:solidFill>
                  <a:srgbClr val="202122"/>
                </a:solidFill>
                <a:effectLst/>
                <a:latin typeface="Arial" panose="020B0604020202020204" pitchFamily="34" charset="0"/>
              </a:rPr>
              <a:t>, based on work by Stuart Haber, W. Scott </a:t>
            </a:r>
            <a:r>
              <a:rPr lang="en-US" b="0" i="0" dirty="0" err="1">
                <a:solidFill>
                  <a:srgbClr val="202122"/>
                </a:solidFill>
                <a:effectLst/>
                <a:latin typeface="Arial" panose="020B0604020202020204" pitchFamily="34" charset="0"/>
              </a:rPr>
              <a:t>Stornetta</a:t>
            </a:r>
            <a:r>
              <a:rPr lang="en-US" b="0" i="0" dirty="0">
                <a:solidFill>
                  <a:srgbClr val="202122"/>
                </a:solidFill>
                <a:effectLst/>
                <a:latin typeface="Arial" panose="020B0604020202020204" pitchFamily="34" charset="0"/>
              </a:rPr>
              <a:t>, and Dave Bayer.</a:t>
            </a:r>
            <a:endParaRPr lang="en-US" b="0" i="0" baseline="30000" dirty="0">
              <a:solidFill>
                <a:srgbClr val="0645AD"/>
              </a:solidFill>
              <a:effectLst/>
              <a:latin typeface="Arial" panose="020B0604020202020204" pitchFamily="34" charset="0"/>
            </a:endParaRPr>
          </a:p>
          <a:p>
            <a:r>
              <a:rPr lang="en-US" b="0" i="0" dirty="0">
                <a:solidFill>
                  <a:srgbClr val="202122"/>
                </a:solidFill>
                <a:effectLst/>
                <a:latin typeface="Arial" panose="020B0604020202020204" pitchFamily="34" charset="0"/>
              </a:rPr>
              <a:t> The identity of Satoshi Nakamoto remains unknown to date. The implementation of the blockchain within bitcoin made it the first digital currency to solve the double</a:t>
            </a:r>
            <a:r>
              <a:rPr lang="en-US" b="0" i="0" u="none" strike="noStrike" dirty="0">
                <a:solidFill>
                  <a:srgbClr val="2998E3"/>
                </a:solidFill>
                <a:effectLst/>
                <a:latin typeface="Arial" panose="020B0604020202020204" pitchFamily="34" charset="0"/>
                <a:hlinkClick r:id="rId5" tooltip="Double-spending">
                  <a:extLst>
                    <a:ext uri="{A12FA001-AC4F-418D-AE19-62706E023703}">
                      <ahyp:hlinkClr xmlns:ahyp="http://schemas.microsoft.com/office/drawing/2018/hyperlinkcolor" val="tx"/>
                    </a:ext>
                  </a:extLst>
                </a:hlinkClick>
              </a:rPr>
              <a:t> </a:t>
            </a:r>
            <a:r>
              <a:rPr lang="en-US" b="0" i="0" strike="noStrike" dirty="0">
                <a:solidFill>
                  <a:schemeClr val="tx1"/>
                </a:solidFill>
                <a:effectLst/>
                <a:latin typeface="Arial" panose="020B0604020202020204" pitchFamily="34" charset="0"/>
              </a:rPr>
              <a:t>spending</a:t>
            </a:r>
            <a:r>
              <a:rPr lang="en-US" b="0" i="0" dirty="0">
                <a:solidFill>
                  <a:srgbClr val="202122"/>
                </a:solidFill>
                <a:effectLst/>
                <a:latin typeface="Arial" panose="020B0604020202020204" pitchFamily="34" charset="0"/>
              </a:rPr>
              <a:t> problem without the need of a trusted authority or central </a:t>
            </a:r>
            <a:r>
              <a:rPr lang="en-US" b="0" i="0" u="none" strike="noStrike" dirty="0">
                <a:solidFill>
                  <a:schemeClr val="tx1"/>
                </a:solidFill>
                <a:effectLst/>
                <a:latin typeface="Arial" panose="020B0604020202020204" pitchFamily="34" charset="0"/>
              </a:rPr>
              <a:t>server</a:t>
            </a:r>
            <a:r>
              <a:rPr lang="en-US" b="0" i="0" dirty="0">
                <a:solidFill>
                  <a:srgbClr val="202122"/>
                </a:solidFill>
                <a:effectLst/>
                <a:latin typeface="Arial" panose="020B0604020202020204" pitchFamily="34" charset="0"/>
              </a:rPr>
              <a:t>.</a:t>
            </a:r>
            <a:endParaRPr lang="en-IN" dirty="0"/>
          </a:p>
        </p:txBody>
      </p:sp>
    </p:spTree>
    <p:extLst>
      <p:ext uri="{BB962C8B-B14F-4D97-AF65-F5344CB8AC3E}">
        <p14:creationId xmlns:p14="http://schemas.microsoft.com/office/powerpoint/2010/main" val="1917838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362FC-FA7A-4809-A273-CDE957D7546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6600" b="1">
                <a:solidFill>
                  <a:schemeClr val="tx1">
                    <a:lumMod val="85000"/>
                    <a:lumOff val="15000"/>
                  </a:schemeClr>
                </a:solidFill>
                <a:latin typeface="Times New Roman"/>
                <a:cs typeface="Times New Roman"/>
              </a:rPr>
              <a:t>What is Blockchain?</a:t>
            </a:r>
          </a:p>
        </p:txBody>
      </p:sp>
      <p:pic>
        <p:nvPicPr>
          <p:cNvPr id="4" name="Picture 3" descr="An abstract cyber space concept">
            <a:extLst>
              <a:ext uri="{FF2B5EF4-FFF2-40B4-BE49-F238E27FC236}">
                <a16:creationId xmlns:a16="http://schemas.microsoft.com/office/drawing/2014/main" id="{96D9569C-DEDC-4DB4-8BC7-AC26EE3E000A}"/>
              </a:ext>
            </a:extLst>
          </p:cNvPr>
          <p:cNvPicPr>
            <a:picLocks noChangeAspect="1"/>
          </p:cNvPicPr>
          <p:nvPr/>
        </p:nvPicPr>
        <p:blipFill rotWithShape="1">
          <a:blip r:embed="rId2"/>
          <a:srcRect l="50001" r="-2" b="-2"/>
          <a:stretch/>
        </p:blipFill>
        <p:spPr>
          <a:xfrm>
            <a:off x="1" y="10"/>
            <a:ext cx="6096000" cy="6857990"/>
          </a:xfrm>
          <a:prstGeom prst="rect">
            <a:avLst/>
          </a:prstGeom>
        </p:spPr>
      </p:pic>
      <p:cxnSp>
        <p:nvCxnSpPr>
          <p:cNvPr id="16" name="Straight Connector 1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99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64E8-5990-4CAA-94D0-EB3007664F3C}"/>
              </a:ext>
            </a:extLst>
          </p:cNvPr>
          <p:cNvSpPr>
            <a:spLocks noGrp="1"/>
          </p:cNvSpPr>
          <p:nvPr>
            <p:ph type="title"/>
          </p:nvPr>
        </p:nvSpPr>
        <p:spPr/>
        <p:txBody>
          <a:bodyPr/>
          <a:lstStyle/>
          <a:p>
            <a:r>
              <a:rPr lang="en-US" b="1">
                <a:latin typeface="Times New Roman"/>
                <a:cs typeface="Calibri Light"/>
              </a:rPr>
              <a:t>What is Blockchain?</a:t>
            </a:r>
            <a:endParaRPr lang="en-US" b="1">
              <a:latin typeface="Times New Roman"/>
            </a:endParaRPr>
          </a:p>
        </p:txBody>
      </p:sp>
      <p:sp>
        <p:nvSpPr>
          <p:cNvPr id="5" name="Content Placeholder 4">
            <a:extLst>
              <a:ext uri="{FF2B5EF4-FFF2-40B4-BE49-F238E27FC236}">
                <a16:creationId xmlns:a16="http://schemas.microsoft.com/office/drawing/2014/main" id="{7BEC7E3E-466E-48F9-954E-F7CE9F8A854C}"/>
              </a:ext>
            </a:extLst>
          </p:cNvPr>
          <p:cNvSpPr>
            <a:spLocks noGrp="1"/>
          </p:cNvSpPr>
          <p:nvPr>
            <p:ph idx="1"/>
          </p:nvPr>
        </p:nvSpPr>
        <p:spPr>
          <a:xfrm>
            <a:off x="1179658" y="1845734"/>
            <a:ext cx="10058400" cy="4023360"/>
          </a:xfrm>
        </p:spPr>
        <p:txBody>
          <a:bodyPr vert="horz" lIns="0" tIns="45720" rIns="0" bIns="45720" rtlCol="0" anchor="t">
            <a:normAutofit/>
          </a:bodyPr>
          <a:lstStyle/>
          <a:p>
            <a:r>
              <a:rPr lang="en-US" sz="4000">
                <a:cs typeface="Calibri"/>
              </a:rPr>
              <a:t>Blockchain is a </a:t>
            </a:r>
            <a:r>
              <a:rPr lang="en-US" sz="4000">
                <a:solidFill>
                  <a:srgbClr val="FF0000"/>
                </a:solidFill>
                <a:cs typeface="Calibri"/>
              </a:rPr>
              <a:t>distributed immutable ledger</a:t>
            </a:r>
            <a:r>
              <a:rPr lang="en-US" sz="4000">
                <a:cs typeface="Calibri"/>
              </a:rPr>
              <a:t> which is completely </a:t>
            </a:r>
            <a:r>
              <a:rPr lang="en-US" sz="4000">
                <a:solidFill>
                  <a:srgbClr val="FF0000"/>
                </a:solidFill>
                <a:cs typeface="Calibri"/>
              </a:rPr>
              <a:t>transparent</a:t>
            </a:r>
            <a:r>
              <a:rPr lang="en-US" sz="4000">
                <a:cs typeface="Calibri"/>
              </a:rPr>
              <a:t>.</a:t>
            </a:r>
            <a:endParaRPr lang="en-US" sz="4000"/>
          </a:p>
        </p:txBody>
      </p:sp>
      <p:pic>
        <p:nvPicPr>
          <p:cNvPr id="10" name="Picture 10" descr="Icon&#10;&#10;Description automatically generated">
            <a:extLst>
              <a:ext uri="{FF2B5EF4-FFF2-40B4-BE49-F238E27FC236}">
                <a16:creationId xmlns:a16="http://schemas.microsoft.com/office/drawing/2014/main" id="{A3AF471C-D704-4AAD-A46E-EABB7B1C1C5D}"/>
              </a:ext>
            </a:extLst>
          </p:cNvPr>
          <p:cNvPicPr>
            <a:picLocks noChangeAspect="1"/>
          </p:cNvPicPr>
          <p:nvPr/>
        </p:nvPicPr>
        <p:blipFill>
          <a:blip r:embed="rId2"/>
          <a:stretch>
            <a:fillRect/>
          </a:stretch>
        </p:blipFill>
        <p:spPr>
          <a:xfrm rot="-5400000">
            <a:off x="3221038" y="3790950"/>
            <a:ext cx="1120775" cy="1565275"/>
          </a:xfrm>
          <a:prstGeom prst="rect">
            <a:avLst/>
          </a:prstGeom>
        </p:spPr>
      </p:pic>
      <p:pic>
        <p:nvPicPr>
          <p:cNvPr id="11" name="Picture 11" descr="Icon&#10;&#10;Description automatically generated">
            <a:extLst>
              <a:ext uri="{FF2B5EF4-FFF2-40B4-BE49-F238E27FC236}">
                <a16:creationId xmlns:a16="http://schemas.microsoft.com/office/drawing/2014/main" id="{49AC1D4E-82E2-48A1-8593-A8B86B7E5ACA}"/>
              </a:ext>
            </a:extLst>
          </p:cNvPr>
          <p:cNvPicPr>
            <a:picLocks noChangeAspect="1"/>
          </p:cNvPicPr>
          <p:nvPr/>
        </p:nvPicPr>
        <p:blipFill>
          <a:blip r:embed="rId3"/>
          <a:stretch>
            <a:fillRect/>
          </a:stretch>
        </p:blipFill>
        <p:spPr>
          <a:xfrm>
            <a:off x="1582474" y="3552825"/>
            <a:ext cx="1463675" cy="2043113"/>
          </a:xfrm>
          <a:prstGeom prst="rect">
            <a:avLst/>
          </a:prstGeom>
        </p:spPr>
      </p:pic>
      <p:pic>
        <p:nvPicPr>
          <p:cNvPr id="12" name="Picture 10" descr="Icon&#10;&#10;Description automatically generated">
            <a:extLst>
              <a:ext uri="{FF2B5EF4-FFF2-40B4-BE49-F238E27FC236}">
                <a16:creationId xmlns:a16="http://schemas.microsoft.com/office/drawing/2014/main" id="{C8B214E6-C432-4211-AE7B-6C1D74BBE7FA}"/>
              </a:ext>
            </a:extLst>
          </p:cNvPr>
          <p:cNvPicPr>
            <a:picLocks noChangeAspect="1"/>
          </p:cNvPicPr>
          <p:nvPr/>
        </p:nvPicPr>
        <p:blipFill>
          <a:blip r:embed="rId2"/>
          <a:stretch>
            <a:fillRect/>
          </a:stretch>
        </p:blipFill>
        <p:spPr>
          <a:xfrm rot="-5400000">
            <a:off x="6159500" y="3790950"/>
            <a:ext cx="1120775" cy="1565275"/>
          </a:xfrm>
          <a:prstGeom prst="rect">
            <a:avLst/>
          </a:prstGeom>
        </p:spPr>
      </p:pic>
      <p:pic>
        <p:nvPicPr>
          <p:cNvPr id="13" name="Picture 11" descr="Icon&#10;&#10;Description automatically generated">
            <a:extLst>
              <a:ext uri="{FF2B5EF4-FFF2-40B4-BE49-F238E27FC236}">
                <a16:creationId xmlns:a16="http://schemas.microsoft.com/office/drawing/2014/main" id="{B93B840E-FE2D-42F8-9F71-6B2720A05D7B}"/>
              </a:ext>
            </a:extLst>
          </p:cNvPr>
          <p:cNvPicPr>
            <a:picLocks noChangeAspect="1"/>
          </p:cNvPicPr>
          <p:nvPr/>
        </p:nvPicPr>
        <p:blipFill>
          <a:blip r:embed="rId3"/>
          <a:stretch>
            <a:fillRect/>
          </a:stretch>
        </p:blipFill>
        <p:spPr>
          <a:xfrm>
            <a:off x="4520396" y="3554902"/>
            <a:ext cx="1463432" cy="2043968"/>
          </a:xfrm>
          <a:prstGeom prst="rect">
            <a:avLst/>
          </a:prstGeom>
        </p:spPr>
      </p:pic>
      <p:pic>
        <p:nvPicPr>
          <p:cNvPr id="15" name="Picture 11" descr="Icon&#10;&#10;Description automatically generated">
            <a:extLst>
              <a:ext uri="{FF2B5EF4-FFF2-40B4-BE49-F238E27FC236}">
                <a16:creationId xmlns:a16="http://schemas.microsoft.com/office/drawing/2014/main" id="{9D040A09-38FE-4A9E-887F-83F484AA0B11}"/>
              </a:ext>
            </a:extLst>
          </p:cNvPr>
          <p:cNvPicPr>
            <a:picLocks noChangeAspect="1"/>
          </p:cNvPicPr>
          <p:nvPr/>
        </p:nvPicPr>
        <p:blipFill>
          <a:blip r:embed="rId3"/>
          <a:stretch>
            <a:fillRect/>
          </a:stretch>
        </p:blipFill>
        <p:spPr>
          <a:xfrm>
            <a:off x="7458075" y="3552825"/>
            <a:ext cx="1462088" cy="2043113"/>
          </a:xfrm>
          <a:prstGeom prst="rect">
            <a:avLst/>
          </a:prstGeom>
        </p:spPr>
      </p:pic>
    </p:spTree>
    <p:extLst>
      <p:ext uri="{BB962C8B-B14F-4D97-AF65-F5344CB8AC3E}">
        <p14:creationId xmlns:p14="http://schemas.microsoft.com/office/powerpoint/2010/main" val="7147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TF10001119</Template>
  <TotalTime>182</TotalTime>
  <Words>623</Words>
  <Application>Microsoft Office PowerPoint</Application>
  <PresentationFormat>Widescreen</PresentationFormat>
  <Paragraphs>183</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arial</vt:lpstr>
      <vt:lpstr>Calibri</vt:lpstr>
      <vt:lpstr>Calibri Light</vt:lpstr>
      <vt:lpstr>Times New Roman</vt:lpstr>
      <vt:lpstr>Retrospect</vt:lpstr>
      <vt:lpstr> Blockchain</vt:lpstr>
      <vt:lpstr>Introduction</vt:lpstr>
      <vt:lpstr>Introduction</vt:lpstr>
      <vt:lpstr>Contents of Blockchain</vt:lpstr>
      <vt:lpstr>What is Blockchain?</vt:lpstr>
      <vt:lpstr>History</vt:lpstr>
      <vt:lpstr>History</vt:lpstr>
      <vt:lpstr>What is Blockchain?</vt:lpstr>
      <vt:lpstr>What is Blockchain?</vt:lpstr>
      <vt:lpstr>What is Blockchain?</vt:lpstr>
      <vt:lpstr>PowerPoint Presentation</vt:lpstr>
      <vt:lpstr>Immutable Ledger</vt:lpstr>
      <vt:lpstr>Hashing Algorithm</vt:lpstr>
      <vt:lpstr>Hashing Algorithm</vt:lpstr>
      <vt:lpstr>Hashing Algorithm</vt:lpstr>
      <vt:lpstr>Hashing Algorithm</vt:lpstr>
      <vt:lpstr>Hashing Algorithm</vt:lpstr>
      <vt:lpstr>Hashing Algorithm</vt:lpstr>
      <vt:lpstr>Hashing Algorithm</vt:lpstr>
      <vt:lpstr>Hashing Algorithm</vt:lpstr>
      <vt:lpstr>Hashing Algorithm</vt:lpstr>
      <vt:lpstr>Immutable Ledger</vt:lpstr>
      <vt:lpstr>Immutable Ledger</vt:lpstr>
      <vt:lpstr>Immutable Ledger</vt:lpstr>
      <vt:lpstr>Distributed P2P network in Blockchain</vt:lpstr>
      <vt:lpstr>Distributed P2P network</vt:lpstr>
      <vt:lpstr>Distributed P2P network</vt:lpstr>
      <vt:lpstr>Distributed P2P network</vt:lpstr>
      <vt:lpstr>Applications of Blockchain</vt:lpstr>
      <vt:lpstr>Applications of Blockchain</vt:lpstr>
      <vt:lpstr>Product Tracking</vt:lpstr>
      <vt:lpstr>Product Tracking</vt:lpstr>
      <vt:lpstr>Smart Contract</vt:lpstr>
      <vt:lpstr>Smart Contract</vt:lpstr>
      <vt:lpstr>Smart Contract</vt:lpstr>
      <vt:lpstr>International Wire Transfer </vt:lpstr>
      <vt:lpstr>Healthcare System</vt:lpstr>
      <vt:lpstr>Healthcare System</vt:lpstr>
      <vt:lpstr>Healthcare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Preet Patel</cp:lastModifiedBy>
  <cp:revision>497</cp:revision>
  <dcterms:created xsi:type="dcterms:W3CDTF">2021-05-01T12:44:43Z</dcterms:created>
  <dcterms:modified xsi:type="dcterms:W3CDTF">2022-03-10T11:55:55Z</dcterms:modified>
</cp:coreProperties>
</file>